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56" r:id="rId9"/>
    <p:sldId id="265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D0FE-0C6B-40BB-8C36-0FD4ED6CC328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5916-EC5C-476D-B4D6-E382C31CB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6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35916-EC5C-476D-B4D6-E382C31CB1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65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2919-E1D7-A889-5D23-D7FF7FAA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3B2B3-E34D-2745-AD86-4B5F87A3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09BF6-6CD4-BC77-17EF-FA152433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87AF3-D5E2-B348-EB87-73A1EA9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565AE-33BD-9C2B-A82E-FD4322C6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82FF-B978-3B63-6AC8-F23D38EB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65C305-16B6-A5ED-4728-013211C4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1F738-FA5B-692B-0B83-D03740E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61684-4296-1D61-8A77-C662920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CCAC4-007D-4395-BF29-56D3021F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E11ACB-E2A1-12CD-D995-E08F39F1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22A7C4-36ED-A26F-7CF4-C0A852DB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D6CD0-04C4-0BA9-57F9-D96D1BE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7F0D8-4FC6-A013-0737-482737E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A329-0056-0BBE-41C2-C393961C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A19E-1736-0529-117B-02238503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BD5F-F00C-7AD9-254A-A332C6D4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449AC-B973-CDD2-A42D-26CAA2F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7805-3ED8-C1CA-CF39-105AA5F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44557-2975-5F27-3962-17D9B140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CBCB7-4684-D957-4074-FF756BF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47B2E-21F1-8EE5-5995-FD0DD6BA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EF125-303C-001D-E338-8FB27E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D9582-2593-B5C9-A970-26409C64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1FDEA-738F-6AA2-2F49-04778D85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B3C2F-A337-F46F-16BF-4760F9C4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B8252-2079-9E12-BAC4-4C5E7798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1B4EC-1D49-01EA-449D-8C3694A3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B3CBB1-22A0-6F69-5D65-1CEC31B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20B8E-C95F-F21E-6FF0-912F059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C885-E6FE-5EAF-92DE-446CE1CF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EF74-3D65-F71E-83D1-82B15503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D7845-440F-1156-31B7-A78984C6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7071C-4AC1-F265-5444-F8734CED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EECD1F-5043-71AE-E76D-BF2527FE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4D72A6-AD00-8A41-5BF8-A901E97B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097DD-639C-AE44-A2E7-78F0F6DE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A4A43-07F7-C3AC-2F18-6388709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39F3F-0953-F481-7EEE-D0B4498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0874-D34D-AED9-7239-5CEA22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A7A440-CDD7-7435-A012-B85DE9F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96AE08-B750-F7C5-3F14-AE288DD3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75835-F1A1-6D92-087A-09FBC81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55C04-5D0D-4AF5-2E0E-360FFBAE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CF70D0-39E8-5598-E244-FCD8359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8C3F-E6B1-0118-71D4-F0C98111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CDE0-4056-EA58-FC84-13469136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1D6-C8B7-174F-D3D7-A725C989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640C3-6A5C-3208-6768-6983ECF9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5901B-4404-1F80-07AD-5AE510A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F0A0E-E711-9EE2-5DC5-D9555CFA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A297A-7091-41C6-3272-60780195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7CEAA-3DD7-00C8-FDAF-61A89D56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78A2A-69E0-848F-25A0-F682B268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B6A70A-33BF-412E-4964-C7407FB1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EDD5C-C26E-0461-7C63-7B260A4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C856D-29E2-F2B7-0B44-BA964D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DC449-FA41-FC35-2AD9-208DA5B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E20C9-4D31-0133-4A4F-66E272A0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F7414-DD43-F2B1-9863-927586EE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9DE6E-DCF6-9252-EBF3-D965EA9E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002A-08C6-4477-89A6-2518FA80013A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44A25-35BF-4101-FCE4-F6724AC1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5AE06-F004-517B-15F6-D9E1F1F2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0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3424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</a:t>
            </a:r>
            <a:r>
              <a:rPr lang="de-DE" dirty="0" err="1"/>
              <a:t>Buschlab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Tutorial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3C599A8-1DFD-4180-81BC-4BEE2541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03" y="2559803"/>
            <a:ext cx="1738393" cy="17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9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3B27-615A-4221-BFE7-450D563F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Hands 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8AA8C1-22F6-4F07-B138-419B7942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884967"/>
            <a:ext cx="7743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2620569-8738-44C6-A763-19BF5DC1BD65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811EF9-107F-473E-A44B-F130440E4C2F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399C51-C524-4B84-AF77-FDD59B781345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369199-875D-47F9-AC0D-35FA1D8AA332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3707A2-873B-43DB-82AD-767630AE8B08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CEACE62-7717-4990-ADCC-D05757FC7DB1}"/>
              </a:ext>
            </a:extLst>
          </p:cNvPr>
          <p:cNvCxnSpPr/>
          <p:nvPr/>
        </p:nvCxnSpPr>
        <p:spPr>
          <a:xfrm>
            <a:off x="330372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F3C18E-BC1D-4968-9FB6-4FC2E1ADCC47}"/>
              </a:ext>
            </a:extLst>
          </p:cNvPr>
          <p:cNvCxnSpPr>
            <a:cxnSpLocks/>
          </p:cNvCxnSpPr>
          <p:nvPr/>
        </p:nvCxnSpPr>
        <p:spPr>
          <a:xfrm flipH="1">
            <a:off x="3303721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D932D30-B486-4E46-8174-87D70913484D}"/>
              </a:ext>
            </a:extLst>
          </p:cNvPr>
          <p:cNvSpPr txBox="1"/>
          <p:nvPr/>
        </p:nvSpPr>
        <p:spPr>
          <a:xfrm>
            <a:off x="4347325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374EC4-CBB4-4EE1-8B68-990ED8C118A6}"/>
              </a:ext>
            </a:extLst>
          </p:cNvPr>
          <p:cNvSpPr txBox="1"/>
          <p:nvPr/>
        </p:nvSpPr>
        <p:spPr>
          <a:xfrm>
            <a:off x="4400223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3294136-BCCB-45B5-BAD4-30DCB183CE17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F37505-7859-4D6F-BEE1-B7DC755A91D1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5C5D012-73F4-4D53-AD5F-510C7ED23D7E}"/>
              </a:ext>
            </a:extLst>
          </p:cNvPr>
          <p:cNvCxnSpPr/>
          <p:nvPr/>
        </p:nvCxnSpPr>
        <p:spPr>
          <a:xfrm>
            <a:off x="6222410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D2C6B2-2C0C-45C7-8056-452EC695E5C5}"/>
              </a:ext>
            </a:extLst>
          </p:cNvPr>
          <p:cNvCxnSpPr>
            <a:cxnSpLocks/>
          </p:cNvCxnSpPr>
          <p:nvPr/>
        </p:nvCxnSpPr>
        <p:spPr>
          <a:xfrm flipH="1">
            <a:off x="618624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B3607C8-C8A1-49DE-93A4-0DA4109E0DC1}"/>
              </a:ext>
            </a:extLst>
          </p:cNvPr>
          <p:cNvSpPr txBox="1"/>
          <p:nvPr/>
        </p:nvSpPr>
        <p:spPr>
          <a:xfrm>
            <a:off x="7162989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1309A2-A323-47C9-A202-3403DAE9302A}"/>
              </a:ext>
            </a:extLst>
          </p:cNvPr>
          <p:cNvSpPr txBox="1"/>
          <p:nvPr/>
        </p:nvSpPr>
        <p:spPr>
          <a:xfrm>
            <a:off x="7215887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0079" y="3242734"/>
            <a:ext cx="914400" cy="914400"/>
          </a:xfrm>
          <a:prstGeom prst="rect">
            <a:avLst/>
          </a:prstGeom>
        </p:spPr>
      </p:pic>
      <p:pic>
        <p:nvPicPr>
          <p:cNvPr id="25" name="Grafik 24" descr="Computer">
            <a:extLst>
              <a:ext uri="{FF2B5EF4-FFF2-40B4-BE49-F238E27FC236}">
                <a16:creationId xmlns:a16="http://schemas.microsoft.com/office/drawing/2014/main" id="{DB8EF214-8098-43B5-BA85-E11353929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3372" y="3242734"/>
            <a:ext cx="914400" cy="914400"/>
          </a:xfrm>
          <a:prstGeom prst="rect">
            <a:avLst/>
          </a:prstGeom>
        </p:spPr>
      </p:pic>
      <p:pic>
        <p:nvPicPr>
          <p:cNvPr id="27" name="Grafik 26" descr="Laptop">
            <a:extLst>
              <a:ext uri="{FF2B5EF4-FFF2-40B4-BE49-F238E27FC236}">
                <a16:creationId xmlns:a16="http://schemas.microsoft.com/office/drawing/2014/main" id="{1BDDBCF7-37C0-4D17-B7D4-E6341929D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6844" y="3290201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8145AA0-8DB2-4719-80B3-391475C05529}"/>
              </a:ext>
            </a:extLst>
          </p:cNvPr>
          <p:cNvSpPr txBox="1"/>
          <p:nvPr/>
        </p:nvSpPr>
        <p:spPr>
          <a:xfrm>
            <a:off x="0" y="6221604"/>
            <a:ext cx="30267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clone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a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on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computer</a:t>
            </a:r>
            <a:endParaRPr lang="de-DE" sz="1100" dirty="0"/>
          </a:p>
          <a:p>
            <a:r>
              <a:rPr lang="de-DE" sz="1100" b="1" dirty="0"/>
              <a:t>push</a:t>
            </a:r>
            <a:r>
              <a:rPr lang="de-DE" sz="1100" dirty="0"/>
              <a:t>: update </a:t>
            </a:r>
            <a:r>
              <a:rPr lang="de-DE" sz="1100" dirty="0" err="1"/>
              <a:t>server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endParaRPr lang="de-DE" sz="1100" dirty="0"/>
          </a:p>
          <a:p>
            <a:r>
              <a:rPr lang="de-DE" sz="1100" b="1" dirty="0"/>
              <a:t>pull</a:t>
            </a:r>
            <a:r>
              <a:rPr lang="de-DE" sz="1100" dirty="0"/>
              <a:t>: update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server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74EF63B-9BD7-46D3-8735-C980AD2322AC}"/>
              </a:ext>
            </a:extLst>
          </p:cNvPr>
          <p:cNvCxnSpPr/>
          <p:nvPr/>
        </p:nvCxnSpPr>
        <p:spPr>
          <a:xfrm>
            <a:off x="3210572" y="2410718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9BD9AE3-55BE-4578-9723-FB3E21C2D085}"/>
              </a:ext>
            </a:extLst>
          </p:cNvPr>
          <p:cNvCxnSpPr/>
          <p:nvPr/>
        </p:nvCxnSpPr>
        <p:spPr>
          <a:xfrm>
            <a:off x="8911366" y="2416936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2401E24-0F5F-4C66-B848-8AC2A283ED36}"/>
              </a:ext>
            </a:extLst>
          </p:cNvPr>
          <p:cNvCxnSpPr>
            <a:cxnSpLocks/>
          </p:cNvCxnSpPr>
          <p:nvPr/>
        </p:nvCxnSpPr>
        <p:spPr>
          <a:xfrm>
            <a:off x="3210572" y="2410718"/>
            <a:ext cx="28776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D4DB55A-4537-4FD0-84BD-F5743E930CFF}"/>
              </a:ext>
            </a:extLst>
          </p:cNvPr>
          <p:cNvCxnSpPr>
            <a:cxnSpLocks/>
          </p:cNvCxnSpPr>
          <p:nvPr/>
        </p:nvCxnSpPr>
        <p:spPr>
          <a:xfrm>
            <a:off x="6028840" y="2410718"/>
            <a:ext cx="2882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00DF28-7339-4F1F-98E6-29E01E6BF153}"/>
              </a:ext>
            </a:extLst>
          </p:cNvPr>
          <p:cNvCxnSpPr>
            <a:cxnSpLocks/>
          </p:cNvCxnSpPr>
          <p:nvPr/>
        </p:nvCxnSpPr>
        <p:spPr>
          <a:xfrm flipV="1">
            <a:off x="6088251" y="2410719"/>
            <a:ext cx="0" cy="171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F6ECBBF-90B3-4A58-AC55-ED956955CEAC}"/>
              </a:ext>
            </a:extLst>
          </p:cNvPr>
          <p:cNvSpPr txBox="1"/>
          <p:nvPr/>
        </p:nvSpPr>
        <p:spPr>
          <a:xfrm>
            <a:off x="3499052" y="210396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CF5C98-A64E-47AB-BF33-198779D11CF8}"/>
              </a:ext>
            </a:extLst>
          </p:cNvPr>
          <p:cNvSpPr txBox="1"/>
          <p:nvPr/>
        </p:nvSpPr>
        <p:spPr>
          <a:xfrm>
            <a:off x="8294589" y="21543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714044E-7F14-4401-8EC2-937CB34B6502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957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/>
      <p:bldP spid="16" grpId="0" animBg="1"/>
      <p:bldP spid="17" grpId="0"/>
      <p:bldP spid="20" grpId="0"/>
      <p:bldP spid="21" grpId="0"/>
      <p:bldP spid="2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70C5D7-AEBA-46E0-8A52-992E853D55BF}"/>
              </a:ext>
            </a:extLst>
          </p:cNvPr>
          <p:cNvSpPr txBox="1"/>
          <p:nvPr/>
        </p:nvSpPr>
        <p:spPr>
          <a:xfrm>
            <a:off x="6137197" y="527283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D3DE3C6-68D8-462C-B714-D0FCC26C098D}"/>
              </a:ext>
            </a:extLst>
          </p:cNvPr>
          <p:cNvSpPr txBox="1"/>
          <p:nvPr/>
        </p:nvSpPr>
        <p:spPr>
          <a:xfrm>
            <a:off x="5476846" y="467533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6433283-A219-4879-8626-A6038347D6B6}"/>
              </a:ext>
            </a:extLst>
          </p:cNvPr>
          <p:cNvCxnSpPr>
            <a:cxnSpLocks/>
          </p:cNvCxnSpPr>
          <p:nvPr/>
        </p:nvCxnSpPr>
        <p:spPr>
          <a:xfrm flipV="1">
            <a:off x="5481662" y="428053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D2B1B26-EB85-45DC-BF36-1F930EA02A5D}"/>
              </a:ext>
            </a:extLst>
          </p:cNvPr>
          <p:cNvSpPr txBox="1"/>
          <p:nvPr/>
        </p:nvSpPr>
        <p:spPr>
          <a:xfrm>
            <a:off x="5475053" y="401424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71263"/>
            <a:ext cx="35317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commit</a:t>
            </a:r>
            <a:r>
              <a:rPr lang="de-DE" sz="1100" dirty="0"/>
              <a:t>: a </a:t>
            </a:r>
            <a:r>
              <a:rPr lang="de-DE" sz="1100" dirty="0" err="1"/>
              <a:t>logged</a:t>
            </a:r>
            <a:r>
              <a:rPr lang="de-DE" sz="1100" dirty="0"/>
              <a:t> </a:t>
            </a:r>
            <a:r>
              <a:rPr lang="de-DE" sz="1100" dirty="0" err="1"/>
              <a:t>change</a:t>
            </a:r>
            <a:r>
              <a:rPr lang="de-DE" sz="1100" dirty="0"/>
              <a:t> in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branch</a:t>
            </a:r>
            <a:r>
              <a:rPr lang="de-DE" sz="1100" dirty="0"/>
              <a:t>: a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project</a:t>
            </a:r>
            <a:endParaRPr lang="de-DE" sz="1100" dirty="0"/>
          </a:p>
          <a:p>
            <a:r>
              <a:rPr lang="de-DE" sz="1100" b="1" dirty="0" err="1"/>
              <a:t>merge</a:t>
            </a:r>
            <a:r>
              <a:rPr lang="de-DE" sz="1100" dirty="0"/>
              <a:t>: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endParaRPr lang="de-DE" sz="1100" dirty="0"/>
          </a:p>
          <a:p>
            <a:r>
              <a:rPr lang="de-DE" sz="1100" b="1" dirty="0" err="1"/>
              <a:t>checkout</a:t>
            </a:r>
            <a:r>
              <a:rPr lang="de-DE" sz="1100" dirty="0"/>
              <a:t>: </a:t>
            </a:r>
            <a:r>
              <a:rPr lang="de-DE" sz="1100" dirty="0" err="1"/>
              <a:t>choosing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work</a:t>
            </a:r>
            <a:r>
              <a:rPr lang="de-DE" sz="1100" dirty="0"/>
              <a:t> in</a:t>
            </a:r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64932" y="39368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C83316F-86DA-4EB7-B891-33B1627D3ED1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DE7B5C7-F2F2-4468-AB61-59D2FDF299D0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7" name="Grafik 56" descr="Computer">
            <a:extLst>
              <a:ext uri="{FF2B5EF4-FFF2-40B4-BE49-F238E27FC236}">
                <a16:creationId xmlns:a16="http://schemas.microsoft.com/office/drawing/2014/main" id="{A25FE1A2-A9AA-43F9-B578-465322B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875" y="3158444"/>
            <a:ext cx="491672" cy="491672"/>
          </a:xfrm>
          <a:prstGeom prst="rect">
            <a:avLst/>
          </a:prstGeo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C7F33CE-6731-44EC-8B19-870AFB1901B9}"/>
              </a:ext>
            </a:extLst>
          </p:cNvPr>
          <p:cNvCxnSpPr>
            <a:cxnSpLocks/>
          </p:cNvCxnSpPr>
          <p:nvPr/>
        </p:nvCxnSpPr>
        <p:spPr>
          <a:xfrm flipV="1">
            <a:off x="3262514" y="527977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3CC9050C-7EB0-47A4-8279-BD3A642DDB08}"/>
              </a:ext>
            </a:extLst>
          </p:cNvPr>
          <p:cNvSpPr txBox="1"/>
          <p:nvPr/>
        </p:nvSpPr>
        <p:spPr>
          <a:xfrm>
            <a:off x="2640068" y="549532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F4ACA92-3345-48A1-B16B-D4357A2E378B}"/>
              </a:ext>
            </a:extLst>
          </p:cNvPr>
          <p:cNvSpPr txBox="1"/>
          <p:nvPr/>
        </p:nvSpPr>
        <p:spPr>
          <a:xfrm>
            <a:off x="3303711" y="526768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5E4F006-C11C-4418-89BC-366B5DF301EB}"/>
              </a:ext>
            </a:extLst>
          </p:cNvPr>
          <p:cNvCxnSpPr>
            <a:cxnSpLocks/>
          </p:cNvCxnSpPr>
          <p:nvPr/>
        </p:nvCxnSpPr>
        <p:spPr>
          <a:xfrm flipV="1">
            <a:off x="3265813" y="500338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96D129D-49CD-4D3F-8A98-9E3D8FA0AD83}"/>
              </a:ext>
            </a:extLst>
          </p:cNvPr>
          <p:cNvCxnSpPr>
            <a:cxnSpLocks/>
          </p:cNvCxnSpPr>
          <p:nvPr/>
        </p:nvCxnSpPr>
        <p:spPr>
          <a:xfrm flipH="1" flipV="1">
            <a:off x="2640068" y="493648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C0334BC-AD67-483B-8F0B-AC5C833C5D46}"/>
              </a:ext>
            </a:extLst>
          </p:cNvPr>
          <p:cNvSpPr txBox="1"/>
          <p:nvPr/>
        </p:nvSpPr>
        <p:spPr>
          <a:xfrm>
            <a:off x="2277821" y="499813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11A5C32-749A-404E-8EB1-277E5AE4CE42}"/>
              </a:ext>
            </a:extLst>
          </p:cNvPr>
          <p:cNvCxnSpPr>
            <a:cxnSpLocks/>
          </p:cNvCxnSpPr>
          <p:nvPr/>
        </p:nvCxnSpPr>
        <p:spPr>
          <a:xfrm flipV="1">
            <a:off x="2640068" y="46288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D42ACEE-85EA-4C41-84CE-681BAD74192B}"/>
              </a:ext>
            </a:extLst>
          </p:cNvPr>
          <p:cNvCxnSpPr>
            <a:cxnSpLocks/>
          </p:cNvCxnSpPr>
          <p:nvPr/>
        </p:nvCxnSpPr>
        <p:spPr>
          <a:xfrm flipV="1">
            <a:off x="2640068" y="43240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F890401-917C-4D0C-87F8-4E4F0D3FC711}"/>
              </a:ext>
            </a:extLst>
          </p:cNvPr>
          <p:cNvSpPr txBox="1"/>
          <p:nvPr/>
        </p:nvSpPr>
        <p:spPr>
          <a:xfrm>
            <a:off x="2643360" y="467018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258BBF0-88D3-41A9-AAA9-6054C38BDC55}"/>
              </a:ext>
            </a:extLst>
          </p:cNvPr>
          <p:cNvCxnSpPr>
            <a:cxnSpLocks/>
          </p:cNvCxnSpPr>
          <p:nvPr/>
        </p:nvCxnSpPr>
        <p:spPr>
          <a:xfrm flipV="1">
            <a:off x="2648176" y="427538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65A08E02-B9B2-4292-B536-352270C8AB42}"/>
              </a:ext>
            </a:extLst>
          </p:cNvPr>
          <p:cNvSpPr txBox="1"/>
          <p:nvPr/>
        </p:nvSpPr>
        <p:spPr>
          <a:xfrm>
            <a:off x="2641567" y="40090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A42FE43-BFBA-48E4-B601-8CD874D53CC5}"/>
              </a:ext>
            </a:extLst>
          </p:cNvPr>
          <p:cNvCxnSpPr>
            <a:cxnSpLocks/>
          </p:cNvCxnSpPr>
          <p:nvPr/>
        </p:nvCxnSpPr>
        <p:spPr>
          <a:xfrm flipV="1">
            <a:off x="3254694" y="432404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A5D5F58-5AE0-4453-A315-E0309772D52C}"/>
              </a:ext>
            </a:extLst>
          </p:cNvPr>
          <p:cNvCxnSpPr>
            <a:cxnSpLocks/>
          </p:cNvCxnSpPr>
          <p:nvPr/>
        </p:nvCxnSpPr>
        <p:spPr>
          <a:xfrm flipV="1">
            <a:off x="3231446" y="393169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490FF7A-7CCB-4113-9C8B-8236A8654AB9}"/>
              </a:ext>
            </a:extLst>
          </p:cNvPr>
          <p:cNvCxnSpPr>
            <a:cxnSpLocks/>
          </p:cNvCxnSpPr>
          <p:nvPr/>
        </p:nvCxnSpPr>
        <p:spPr>
          <a:xfrm flipV="1">
            <a:off x="3228432" y="36438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70994229-ED6B-495D-AC1D-AD6913EC5884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940743A-E89C-4990-B8C1-77D5DBD95D63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2E0C8F8F-C204-4F34-9E59-77BA1396A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8219" y="3195771"/>
            <a:ext cx="491672" cy="491672"/>
          </a:xfrm>
          <a:prstGeom prst="rect">
            <a:avLst/>
          </a:prstGeom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FE69880-0E2E-4FE6-A000-344A4DE390AF}"/>
              </a:ext>
            </a:extLst>
          </p:cNvPr>
          <p:cNvCxnSpPr>
            <a:cxnSpLocks/>
          </p:cNvCxnSpPr>
          <p:nvPr/>
        </p:nvCxnSpPr>
        <p:spPr>
          <a:xfrm flipV="1">
            <a:off x="8862858" y="531710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B5C73E4-DFFC-464D-9A23-07967AA12727}"/>
              </a:ext>
            </a:extLst>
          </p:cNvPr>
          <p:cNvSpPr txBox="1"/>
          <p:nvPr/>
        </p:nvSpPr>
        <p:spPr>
          <a:xfrm>
            <a:off x="8240412" y="553264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5AD8D0E-DE1F-457D-99BD-213F5D09C53A}"/>
              </a:ext>
            </a:extLst>
          </p:cNvPr>
          <p:cNvSpPr txBox="1"/>
          <p:nvPr/>
        </p:nvSpPr>
        <p:spPr>
          <a:xfrm>
            <a:off x="8904055" y="530501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21A0A5D-50D5-4F55-89EE-FEA6679C002B}"/>
              </a:ext>
            </a:extLst>
          </p:cNvPr>
          <p:cNvCxnSpPr>
            <a:cxnSpLocks/>
          </p:cNvCxnSpPr>
          <p:nvPr/>
        </p:nvCxnSpPr>
        <p:spPr>
          <a:xfrm flipV="1">
            <a:off x="8866157" y="504071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FD0DB88-6D09-42FD-85F5-A614AEEF8C8F}"/>
              </a:ext>
            </a:extLst>
          </p:cNvPr>
          <p:cNvCxnSpPr>
            <a:cxnSpLocks/>
          </p:cNvCxnSpPr>
          <p:nvPr/>
        </p:nvCxnSpPr>
        <p:spPr>
          <a:xfrm flipH="1" flipV="1">
            <a:off x="8240412" y="4973810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3945C577-4DC5-48D1-A006-E86D48744C13}"/>
              </a:ext>
            </a:extLst>
          </p:cNvPr>
          <p:cNvSpPr txBox="1"/>
          <p:nvPr/>
        </p:nvSpPr>
        <p:spPr>
          <a:xfrm>
            <a:off x="7878165" y="5035465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FD2F9DE-16AF-4F1D-8B78-50A001C87E95}"/>
              </a:ext>
            </a:extLst>
          </p:cNvPr>
          <p:cNvCxnSpPr>
            <a:cxnSpLocks/>
          </p:cNvCxnSpPr>
          <p:nvPr/>
        </p:nvCxnSpPr>
        <p:spPr>
          <a:xfrm flipV="1">
            <a:off x="8240412" y="46661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09BB5E5A-3A6B-4C49-8CA2-9CEAE0DA53CE}"/>
              </a:ext>
            </a:extLst>
          </p:cNvPr>
          <p:cNvCxnSpPr>
            <a:cxnSpLocks/>
          </p:cNvCxnSpPr>
          <p:nvPr/>
        </p:nvCxnSpPr>
        <p:spPr>
          <a:xfrm flipV="1">
            <a:off x="8240412" y="43613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F2676177-7F1D-4648-955D-D35961AE759F}"/>
              </a:ext>
            </a:extLst>
          </p:cNvPr>
          <p:cNvSpPr txBox="1"/>
          <p:nvPr/>
        </p:nvSpPr>
        <p:spPr>
          <a:xfrm>
            <a:off x="8243704" y="470751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F85A8A4-E5A4-4175-B05E-1441EF1DB34F}"/>
              </a:ext>
            </a:extLst>
          </p:cNvPr>
          <p:cNvCxnSpPr>
            <a:cxnSpLocks/>
          </p:cNvCxnSpPr>
          <p:nvPr/>
        </p:nvCxnSpPr>
        <p:spPr>
          <a:xfrm flipV="1">
            <a:off x="8248520" y="4312716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6F78B3F-10D5-4777-883C-EA297E274010}"/>
              </a:ext>
            </a:extLst>
          </p:cNvPr>
          <p:cNvSpPr txBox="1"/>
          <p:nvPr/>
        </p:nvSpPr>
        <p:spPr>
          <a:xfrm>
            <a:off x="8241911" y="404642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77BAE02-E1D9-4257-8AB7-BB77E855BD2F}"/>
              </a:ext>
            </a:extLst>
          </p:cNvPr>
          <p:cNvCxnSpPr>
            <a:cxnSpLocks/>
          </p:cNvCxnSpPr>
          <p:nvPr/>
        </p:nvCxnSpPr>
        <p:spPr>
          <a:xfrm flipV="1">
            <a:off x="8855038" y="4361374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43485F1-641F-4FA2-A6F9-8FD0C9DCAED1}"/>
              </a:ext>
            </a:extLst>
          </p:cNvPr>
          <p:cNvCxnSpPr>
            <a:cxnSpLocks/>
          </p:cNvCxnSpPr>
          <p:nvPr/>
        </p:nvCxnSpPr>
        <p:spPr>
          <a:xfrm flipV="1">
            <a:off x="8831790" y="396902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12EBBD32-2E37-4316-A0D4-F3E17E945A4E}"/>
              </a:ext>
            </a:extLst>
          </p:cNvPr>
          <p:cNvCxnSpPr>
            <a:cxnSpLocks/>
          </p:cNvCxnSpPr>
          <p:nvPr/>
        </p:nvCxnSpPr>
        <p:spPr>
          <a:xfrm flipV="1">
            <a:off x="8828776" y="3681171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7662844-325F-474F-8C36-305718058C6B}"/>
              </a:ext>
            </a:extLst>
          </p:cNvPr>
          <p:cNvCxnSpPr>
            <a:cxnSpLocks/>
          </p:cNvCxnSpPr>
          <p:nvPr/>
        </p:nvCxnSpPr>
        <p:spPr>
          <a:xfrm flipV="1">
            <a:off x="8178129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C838FFDF-313F-4341-AF4D-2C55C31616E4}"/>
              </a:ext>
            </a:extLst>
          </p:cNvPr>
          <p:cNvCxnSpPr>
            <a:cxnSpLocks/>
          </p:cNvCxnSpPr>
          <p:nvPr/>
        </p:nvCxnSpPr>
        <p:spPr>
          <a:xfrm flipV="1">
            <a:off x="8878546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876C154-A57C-4642-BC0C-5FC685FD08EC}"/>
              </a:ext>
            </a:extLst>
          </p:cNvPr>
          <p:cNvCxnSpPr>
            <a:cxnSpLocks/>
          </p:cNvCxnSpPr>
          <p:nvPr/>
        </p:nvCxnSpPr>
        <p:spPr>
          <a:xfrm>
            <a:off x="8178129" y="6120667"/>
            <a:ext cx="7004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6B2188CB-A694-4369-B0C8-0DF49FDF3999}"/>
              </a:ext>
            </a:extLst>
          </p:cNvPr>
          <p:cNvSpPr txBox="1"/>
          <p:nvPr/>
        </p:nvSpPr>
        <p:spPr>
          <a:xfrm>
            <a:off x="8198862" y="612264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checkout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47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/>
      <p:bldP spid="31" grpId="0"/>
      <p:bldP spid="35" grpId="0"/>
      <p:bldP spid="37" grpId="0"/>
      <p:bldP spid="44" grpId="0"/>
      <p:bldP spid="59" grpId="0"/>
      <p:bldP spid="60" grpId="0"/>
      <p:bldP spid="63" grpId="0"/>
      <p:bldP spid="66" grpId="0"/>
      <p:bldP spid="68" grpId="0"/>
      <p:bldP spid="76" grpId="0"/>
      <p:bldP spid="77" grpId="0"/>
      <p:bldP spid="80" grpId="0"/>
      <p:bldP spid="83" grpId="0"/>
      <p:bldP spid="85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4390845" y="1690688"/>
            <a:ext cx="3338423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Cherry-Pick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526121"/>
            <a:ext cx="4270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cherry</a:t>
            </a:r>
            <a:r>
              <a:rPr lang="de-DE" sz="1100" b="1" dirty="0"/>
              <a:t>-pick: </a:t>
            </a:r>
            <a:r>
              <a:rPr lang="de-DE" sz="1100" dirty="0" err="1"/>
              <a:t>choose</a:t>
            </a:r>
            <a:r>
              <a:rPr lang="de-DE" sz="1100" dirty="0"/>
              <a:t> a </a:t>
            </a:r>
            <a:r>
              <a:rPr lang="de-DE" sz="1100" dirty="0" err="1"/>
              <a:t>specific</a:t>
            </a:r>
            <a:r>
              <a:rPr lang="de-DE" sz="1100" dirty="0"/>
              <a:t> </a:t>
            </a:r>
            <a:r>
              <a:rPr lang="de-DE" sz="1100" dirty="0" err="1"/>
              <a:t>commit</a:t>
            </a:r>
            <a:r>
              <a:rPr lang="de-DE" sz="1100" dirty="0"/>
              <a:t> and </a:t>
            </a:r>
            <a:r>
              <a:rPr lang="de-DE" sz="1100" dirty="0" err="1"/>
              <a:t>merge</a:t>
            </a:r>
            <a:r>
              <a:rPr lang="de-DE" sz="1100" dirty="0"/>
              <a:t>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endParaRPr lang="de-DE" sz="1100" dirty="0"/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88180" y="4035891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6DBE4D4-29BE-4035-8E61-A94CB03FD2E1}"/>
              </a:ext>
            </a:extLst>
          </p:cNvPr>
          <p:cNvCxnSpPr>
            <a:cxnSpLocks/>
          </p:cNvCxnSpPr>
          <p:nvPr/>
        </p:nvCxnSpPr>
        <p:spPr>
          <a:xfrm flipV="1">
            <a:off x="5489480" y="4342291"/>
            <a:ext cx="572438" cy="280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C62AD57D-A30C-40B8-B668-368D4C050567}"/>
              </a:ext>
            </a:extLst>
          </p:cNvPr>
          <p:cNvSpPr txBox="1"/>
          <p:nvPr/>
        </p:nvSpPr>
        <p:spPr>
          <a:xfrm rot="20071931">
            <a:off x="5467782" y="4485559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8B13ED80-CF33-4E93-8E90-E1C920D4B453}"/>
              </a:ext>
            </a:extLst>
          </p:cNvPr>
          <p:cNvCxnSpPr>
            <a:cxnSpLocks/>
          </p:cNvCxnSpPr>
          <p:nvPr/>
        </p:nvCxnSpPr>
        <p:spPr>
          <a:xfrm flipV="1">
            <a:off x="5473554" y="4037842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6B4A01A6-52BD-4BD5-BD3D-C2C1D6AFC72D}"/>
              </a:ext>
            </a:extLst>
          </p:cNvPr>
          <p:cNvSpPr txBox="1"/>
          <p:nvPr/>
        </p:nvSpPr>
        <p:spPr>
          <a:xfrm>
            <a:off x="5438928" y="402930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0EFAEDD5-4E36-4235-A209-056022E4DDD2}"/>
              </a:ext>
            </a:extLst>
          </p:cNvPr>
          <p:cNvCxnSpPr>
            <a:cxnSpLocks/>
          </p:cNvCxnSpPr>
          <p:nvPr/>
        </p:nvCxnSpPr>
        <p:spPr>
          <a:xfrm>
            <a:off x="5494573" y="4038348"/>
            <a:ext cx="552706" cy="4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Fork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855375" y="1704780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88259"/>
            <a:ext cx="4374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/>
              <a:t>fork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your</a:t>
            </a:r>
            <a:r>
              <a:rPr lang="de-DE" sz="1100" dirty="0"/>
              <a:t> own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user‘s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upstream</a:t>
            </a:r>
            <a:r>
              <a:rPr lang="de-DE" sz="1100" dirty="0"/>
              <a:t>: </a:t>
            </a:r>
            <a:r>
              <a:rPr lang="de-DE" sz="1100" dirty="0" err="1"/>
              <a:t>the</a:t>
            </a:r>
            <a:r>
              <a:rPr lang="de-DE" sz="1100" dirty="0"/>
              <a:t> „original </a:t>
            </a:r>
            <a:r>
              <a:rPr lang="de-DE" sz="1100" dirty="0" err="1"/>
              <a:t>repository</a:t>
            </a:r>
            <a:r>
              <a:rPr lang="de-DE" sz="1100" dirty="0"/>
              <a:t>“</a:t>
            </a:r>
          </a:p>
          <a:p>
            <a:r>
              <a:rPr lang="de-DE" sz="1100" b="1" dirty="0" err="1"/>
              <a:t>fetch</a:t>
            </a:r>
            <a:r>
              <a:rPr lang="de-DE" sz="1100" dirty="0"/>
              <a:t>: check </a:t>
            </a:r>
            <a:r>
              <a:rPr lang="de-DE" sz="1100" dirty="0" err="1"/>
              <a:t>whether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been</a:t>
            </a:r>
            <a:r>
              <a:rPr lang="de-DE" sz="1100" dirty="0"/>
              <a:t> </a:t>
            </a:r>
            <a:r>
              <a:rPr lang="de-DE" sz="1100" dirty="0" err="1"/>
              <a:t>applied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upstream</a:t>
            </a:r>
            <a:endParaRPr lang="de-DE" sz="1100" dirty="0"/>
          </a:p>
          <a:p>
            <a:r>
              <a:rPr lang="de-DE" sz="1100" b="1" dirty="0"/>
              <a:t>pull </a:t>
            </a:r>
            <a:r>
              <a:rPr lang="de-DE" sz="1100" b="1" dirty="0" err="1"/>
              <a:t>request</a:t>
            </a:r>
            <a:r>
              <a:rPr lang="de-DE" sz="1100" dirty="0"/>
              <a:t>: Invitation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original </a:t>
            </a:r>
            <a:r>
              <a:rPr lang="de-DE" sz="1100" dirty="0" err="1"/>
              <a:t>repository</a:t>
            </a:r>
            <a:endParaRPr lang="de-DE" sz="1100" dirty="0"/>
          </a:p>
          <a:p>
            <a:endParaRPr lang="de-DE" sz="11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335511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your_friend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20448" y="1830997"/>
            <a:ext cx="3200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29CA236-3964-4D37-BD4C-A24F8D4C3AFB}"/>
              </a:ext>
            </a:extLst>
          </p:cNvPr>
          <p:cNvSpPr txBox="1"/>
          <p:nvPr/>
        </p:nvSpPr>
        <p:spPr>
          <a:xfrm>
            <a:off x="5826535" y="3915510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26CDADD-6338-4208-B79A-0B7F7C3F3361}"/>
              </a:ext>
            </a:extLst>
          </p:cNvPr>
          <p:cNvSpPr txBox="1"/>
          <p:nvPr/>
        </p:nvSpPr>
        <p:spPr>
          <a:xfrm>
            <a:off x="5896751" y="3770585"/>
            <a:ext cx="49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6FCBA5D-F534-476F-BC4A-73F814757F03}"/>
              </a:ext>
            </a:extLst>
          </p:cNvPr>
          <p:cNvCxnSpPr>
            <a:cxnSpLocks/>
          </p:cNvCxnSpPr>
          <p:nvPr/>
        </p:nvCxnSpPr>
        <p:spPr>
          <a:xfrm flipH="1">
            <a:off x="4310041" y="3642700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C0FA7CF-614C-4AE2-9725-A1DBBFB0CFB6}"/>
              </a:ext>
            </a:extLst>
          </p:cNvPr>
          <p:cNvCxnSpPr>
            <a:cxnSpLocks/>
          </p:cNvCxnSpPr>
          <p:nvPr/>
        </p:nvCxnSpPr>
        <p:spPr>
          <a:xfrm flipV="1">
            <a:off x="4310041" y="3696882"/>
            <a:ext cx="3412584" cy="4609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DAABEE00-E136-4215-82EE-4EC5A5CF1D1C}"/>
              </a:ext>
            </a:extLst>
          </p:cNvPr>
          <p:cNvSpPr txBox="1"/>
          <p:nvPr/>
        </p:nvSpPr>
        <p:spPr>
          <a:xfrm>
            <a:off x="5819068" y="3322249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merge</a:t>
            </a:r>
            <a:endParaRPr lang="de-DE" sz="14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4C19752-23D5-4D9B-B9E9-7030B0D62461}"/>
              </a:ext>
            </a:extLst>
          </p:cNvPr>
          <p:cNvSpPr txBox="1"/>
          <p:nvPr/>
        </p:nvSpPr>
        <p:spPr>
          <a:xfrm rot="21058248">
            <a:off x="4678219" y="3737985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AE2711A-69DC-4D84-9AC6-DE80235B1FBB}"/>
              </a:ext>
            </a:extLst>
          </p:cNvPr>
          <p:cNvCxnSpPr>
            <a:cxnSpLocks/>
          </p:cNvCxnSpPr>
          <p:nvPr/>
        </p:nvCxnSpPr>
        <p:spPr>
          <a:xfrm flipV="1">
            <a:off x="10410434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92933BCB-2C22-FA87-A19E-C4680A5773A6}"/>
              </a:ext>
            </a:extLst>
          </p:cNvPr>
          <p:cNvSpPr txBox="1"/>
          <p:nvPr/>
        </p:nvSpPr>
        <p:spPr>
          <a:xfrm>
            <a:off x="9787988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04FBDB7-BE99-E343-68D1-E9963D8C6240}"/>
              </a:ext>
            </a:extLst>
          </p:cNvPr>
          <p:cNvCxnSpPr>
            <a:cxnSpLocks/>
          </p:cNvCxnSpPr>
          <p:nvPr/>
        </p:nvCxnSpPr>
        <p:spPr>
          <a:xfrm flipV="1">
            <a:off x="10413733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DA331E-968E-3E62-E24C-A7BC8099FF56}"/>
              </a:ext>
            </a:extLst>
          </p:cNvPr>
          <p:cNvCxnSpPr>
            <a:cxnSpLocks/>
          </p:cNvCxnSpPr>
          <p:nvPr/>
        </p:nvCxnSpPr>
        <p:spPr>
          <a:xfrm flipV="1">
            <a:off x="10402237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AD096AF-778E-1072-CD49-60F741E8B95E}"/>
              </a:ext>
            </a:extLst>
          </p:cNvPr>
          <p:cNvCxnSpPr>
            <a:cxnSpLocks/>
          </p:cNvCxnSpPr>
          <p:nvPr/>
        </p:nvCxnSpPr>
        <p:spPr>
          <a:xfrm flipV="1">
            <a:off x="10401878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15C691FE-FA5E-D129-E9F5-D4EA7C3CF195}"/>
              </a:ext>
            </a:extLst>
          </p:cNvPr>
          <p:cNvCxnSpPr>
            <a:cxnSpLocks/>
          </p:cNvCxnSpPr>
          <p:nvPr/>
        </p:nvCxnSpPr>
        <p:spPr>
          <a:xfrm flipV="1">
            <a:off x="10401878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9335AEB-2659-A4F2-7C33-BEF40B9295A9}"/>
              </a:ext>
            </a:extLst>
          </p:cNvPr>
          <p:cNvCxnSpPr>
            <a:cxnSpLocks/>
          </p:cNvCxnSpPr>
          <p:nvPr/>
        </p:nvCxnSpPr>
        <p:spPr>
          <a:xfrm flipV="1">
            <a:off x="10401878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6" grpId="0"/>
      <p:bldP spid="39" grpId="0"/>
      <p:bldP spid="40" grpId="0" animBg="1"/>
      <p:bldP spid="43" grpId="0"/>
      <p:bldP spid="63" grpId="0"/>
      <p:bldP spid="66" grpId="0"/>
      <p:bldP spid="71" grpId="0"/>
      <p:bldP spid="75" grpId="0"/>
      <p:bldP spid="76" grpId="0"/>
      <p:bldP spid="78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03427">
            <a:off x="3449551" y="5846054"/>
            <a:ext cx="556992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PROBLEM: 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PULL REQUESTS ALWAYS MERGE COMPLETE BRANCHES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WE DON‘T WANT PROJECT-SPECIFIC CODE IN THE PIPELINE TEMPLATE</a:t>
            </a:r>
          </a:p>
        </p:txBody>
      </p:sp>
    </p:spTree>
    <p:extLst>
      <p:ext uri="{BB962C8B-B14F-4D97-AF65-F5344CB8AC3E}">
        <p14:creationId xmlns:p14="http://schemas.microsoft.com/office/powerpoint/2010/main" val="3494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081444" y="3981287"/>
            <a:ext cx="224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r>
              <a:rPr lang="de-DE" sz="1400" dirty="0"/>
              <a:t> (</a:t>
            </a:r>
            <a:r>
              <a:rPr lang="de-DE" sz="1400" dirty="0" err="1"/>
              <a:t>pr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)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716483" y="4342487"/>
            <a:ext cx="3055917" cy="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9376" y="4355361"/>
            <a:ext cx="0" cy="4730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314" y="4242898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46040">
            <a:off x="3449551" y="5953776"/>
            <a:ext cx="556992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SOLUTION: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BRANCHING &amp; CHERRY-PICKING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3B093EB-247C-4811-9CB3-8FA5208581F5}"/>
              </a:ext>
            </a:extLst>
          </p:cNvPr>
          <p:cNvCxnSpPr>
            <a:cxnSpLocks/>
          </p:cNvCxnSpPr>
          <p:nvPr/>
        </p:nvCxnSpPr>
        <p:spPr>
          <a:xfrm flipV="1">
            <a:off x="1760420" y="4666052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63749A75-E7BE-43C1-8E4C-A899C624778D}"/>
              </a:ext>
            </a:extLst>
          </p:cNvPr>
          <p:cNvSpPr txBox="1"/>
          <p:nvPr/>
        </p:nvSpPr>
        <p:spPr>
          <a:xfrm>
            <a:off x="1997166" y="469926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DB1FB8-158E-4386-9268-9098245450CB}"/>
              </a:ext>
            </a:extLst>
          </p:cNvPr>
          <p:cNvCxnSpPr>
            <a:cxnSpLocks/>
          </p:cNvCxnSpPr>
          <p:nvPr/>
        </p:nvCxnSpPr>
        <p:spPr>
          <a:xfrm flipV="1">
            <a:off x="1741999" y="4364682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4BE0E9B-91B5-41F6-B219-E2783ECC8445}"/>
              </a:ext>
            </a:extLst>
          </p:cNvPr>
          <p:cNvCxnSpPr>
            <a:cxnSpLocks/>
          </p:cNvCxnSpPr>
          <p:nvPr/>
        </p:nvCxnSpPr>
        <p:spPr>
          <a:xfrm flipV="1">
            <a:off x="2133438" y="4378607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60666384-BBC3-4394-9C09-21C14DA61DC1}"/>
              </a:ext>
            </a:extLst>
          </p:cNvPr>
          <p:cNvSpPr txBox="1"/>
          <p:nvPr/>
        </p:nvSpPr>
        <p:spPr>
          <a:xfrm>
            <a:off x="1578679" y="4145655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1EBA206-7D05-4E36-BBD6-1DFD4EAD7A94}"/>
              </a:ext>
            </a:extLst>
          </p:cNvPr>
          <p:cNvCxnSpPr>
            <a:cxnSpLocks/>
          </p:cNvCxnSpPr>
          <p:nvPr/>
        </p:nvCxnSpPr>
        <p:spPr>
          <a:xfrm flipV="1">
            <a:off x="4270873" y="4598273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2491A25-AA5E-4CCB-9473-73FDBA9A58E2}"/>
              </a:ext>
            </a:extLst>
          </p:cNvPr>
          <p:cNvCxnSpPr>
            <a:cxnSpLocks/>
          </p:cNvCxnSpPr>
          <p:nvPr/>
        </p:nvCxnSpPr>
        <p:spPr>
          <a:xfrm flipV="1">
            <a:off x="4270514" y="4344881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1ED627B-3A9A-4B8B-A001-C4902CE7D7D0}"/>
              </a:ext>
            </a:extLst>
          </p:cNvPr>
          <p:cNvCxnSpPr>
            <a:cxnSpLocks/>
          </p:cNvCxnSpPr>
          <p:nvPr/>
        </p:nvCxnSpPr>
        <p:spPr>
          <a:xfrm flipV="1">
            <a:off x="4324255" y="4655573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3B54E11A-8DCA-413A-B274-31CA5BFB4B72}"/>
              </a:ext>
            </a:extLst>
          </p:cNvPr>
          <p:cNvCxnSpPr>
            <a:cxnSpLocks/>
          </p:cNvCxnSpPr>
          <p:nvPr/>
        </p:nvCxnSpPr>
        <p:spPr>
          <a:xfrm flipV="1">
            <a:off x="4305834" y="4354203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8A4F709-3722-4EBC-A0F0-BE51B172B5AA}"/>
              </a:ext>
            </a:extLst>
          </p:cNvPr>
          <p:cNvCxnSpPr>
            <a:cxnSpLocks/>
          </p:cNvCxnSpPr>
          <p:nvPr/>
        </p:nvCxnSpPr>
        <p:spPr>
          <a:xfrm flipV="1">
            <a:off x="4697273" y="4368128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FEBA14EB-1158-49DC-AC9E-84440F9F7E0C}"/>
              </a:ext>
            </a:extLst>
          </p:cNvPr>
          <p:cNvSpPr txBox="1"/>
          <p:nvPr/>
        </p:nvSpPr>
        <p:spPr>
          <a:xfrm>
            <a:off x="4142514" y="413517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01792-5254-420A-8DC7-0E3DC42B7B9D}"/>
              </a:ext>
            </a:extLst>
          </p:cNvPr>
          <p:cNvSpPr txBox="1"/>
          <p:nvPr/>
        </p:nvSpPr>
        <p:spPr>
          <a:xfrm>
            <a:off x="4544000" y="468869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7900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4" grpId="0"/>
      <p:bldP spid="61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2016CEDF-C652-FAB3-C370-B09E011E0439}"/>
              </a:ext>
            </a:extLst>
          </p:cNvPr>
          <p:cNvSpPr/>
          <p:nvPr/>
        </p:nvSpPr>
        <p:spPr>
          <a:xfrm>
            <a:off x="9143405" y="286570"/>
            <a:ext cx="1692829" cy="346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FDE7F97-3589-480E-EC6A-DEE99125C227}"/>
              </a:ext>
            </a:extLst>
          </p:cNvPr>
          <p:cNvSpPr/>
          <p:nvPr/>
        </p:nvSpPr>
        <p:spPr>
          <a:xfrm>
            <a:off x="5608520" y="286570"/>
            <a:ext cx="3327135" cy="649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C97FE8E-1E5C-AB8E-550F-55D6D8187304}"/>
              </a:ext>
            </a:extLst>
          </p:cNvPr>
          <p:cNvSpPr/>
          <p:nvPr/>
        </p:nvSpPr>
        <p:spPr>
          <a:xfrm>
            <a:off x="6900026" y="285938"/>
            <a:ext cx="754861" cy="6145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1F67D2D-DBBE-62B5-F057-B74E6C31C1C8}"/>
              </a:ext>
            </a:extLst>
          </p:cNvPr>
          <p:cNvSpPr/>
          <p:nvPr/>
        </p:nvSpPr>
        <p:spPr>
          <a:xfrm>
            <a:off x="686460" y="285938"/>
            <a:ext cx="2376157" cy="5196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2B102ED-9113-70A8-A0D1-1B26080BF52B}"/>
              </a:ext>
            </a:extLst>
          </p:cNvPr>
          <p:cNvSpPr/>
          <p:nvPr/>
        </p:nvSpPr>
        <p:spPr>
          <a:xfrm>
            <a:off x="1867498" y="285938"/>
            <a:ext cx="754861" cy="3885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0B4E08D6-38E3-BBB7-4B09-647FCBAD3EE2}"/>
              </a:ext>
            </a:extLst>
          </p:cNvPr>
          <p:cNvSpPr/>
          <p:nvPr/>
        </p:nvSpPr>
        <p:spPr>
          <a:xfrm>
            <a:off x="1030367" y="301431"/>
            <a:ext cx="754861" cy="45897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7F0735A-03E4-474B-75C5-54154EB38959}"/>
              </a:ext>
            </a:extLst>
          </p:cNvPr>
          <p:cNvCxnSpPr>
            <a:cxnSpLocks/>
          </p:cNvCxnSpPr>
          <p:nvPr/>
        </p:nvCxnSpPr>
        <p:spPr>
          <a:xfrm flipV="1">
            <a:off x="7268053" y="5387120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82272E-2CBA-F8ED-84EA-A0C11B07A5CD}"/>
              </a:ext>
            </a:extLst>
          </p:cNvPr>
          <p:cNvCxnSpPr>
            <a:cxnSpLocks/>
          </p:cNvCxnSpPr>
          <p:nvPr/>
        </p:nvCxnSpPr>
        <p:spPr>
          <a:xfrm flipV="1">
            <a:off x="7268053" y="2858665"/>
            <a:ext cx="0" cy="15902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EB52FD6-3E0C-5085-BC1F-10CD74E095E6}"/>
              </a:ext>
            </a:extLst>
          </p:cNvPr>
          <p:cNvCxnSpPr>
            <a:cxnSpLocks/>
          </p:cNvCxnSpPr>
          <p:nvPr/>
        </p:nvCxnSpPr>
        <p:spPr>
          <a:xfrm flipV="1">
            <a:off x="7269796" y="1959558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9F7F-4915-10A1-E117-24E8E8CD0AEC}"/>
              </a:ext>
            </a:extLst>
          </p:cNvPr>
          <p:cNvCxnSpPr>
            <a:cxnSpLocks/>
          </p:cNvCxnSpPr>
          <p:nvPr/>
        </p:nvCxnSpPr>
        <p:spPr>
          <a:xfrm flipV="1">
            <a:off x="7268053" y="1088290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AF34428-4E6E-F9F0-542F-D2FF953B684F}"/>
              </a:ext>
            </a:extLst>
          </p:cNvPr>
          <p:cNvSpPr txBox="1"/>
          <p:nvPr/>
        </p:nvSpPr>
        <p:spPr>
          <a:xfrm>
            <a:off x="5600449" y="6453721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7D6AFD2-6553-F564-CBFC-963F6472937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413605" y="4506700"/>
            <a:ext cx="5749229" cy="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8793F9-AB31-F42D-8446-AA9FA2D99A19}"/>
              </a:ext>
            </a:extLst>
          </p:cNvPr>
          <p:cNvCxnSpPr>
            <a:cxnSpLocks/>
          </p:cNvCxnSpPr>
          <p:nvPr/>
        </p:nvCxnSpPr>
        <p:spPr>
          <a:xfrm>
            <a:off x="7268053" y="2803515"/>
            <a:ext cx="3102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8AAE525-F3C2-65CB-7597-B0071D15900D}"/>
              </a:ext>
            </a:extLst>
          </p:cNvPr>
          <p:cNvSpPr txBox="1"/>
          <p:nvPr/>
        </p:nvSpPr>
        <p:spPr>
          <a:xfrm>
            <a:off x="695957" y="5169585"/>
            <a:ext cx="236666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user1/</a:t>
            </a:r>
            <a:r>
              <a:rPr lang="de-DE" sz="1400" b="1" dirty="0" err="1"/>
              <a:t>EEGManyPipelines</a:t>
            </a:r>
            <a:endParaRPr lang="de-DE" sz="1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C76926-820F-DC28-3CB7-C954E1130F2F}"/>
              </a:ext>
            </a:extLst>
          </p:cNvPr>
          <p:cNvSpPr txBox="1"/>
          <p:nvPr/>
        </p:nvSpPr>
        <p:spPr>
          <a:xfrm>
            <a:off x="9146148" y="3455070"/>
            <a:ext cx="1690086" cy="2923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/>
              <a:t>user3/ROSA4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7FE08D8-ACA3-8D2E-9014-D915F9899140}"/>
              </a:ext>
            </a:extLst>
          </p:cNvPr>
          <p:cNvCxnSpPr>
            <a:cxnSpLocks/>
          </p:cNvCxnSpPr>
          <p:nvPr/>
        </p:nvCxnSpPr>
        <p:spPr>
          <a:xfrm flipV="1">
            <a:off x="1414740" y="3650074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DF6BAFB5-0D9E-8C37-EC36-94DE785D085E}"/>
              </a:ext>
            </a:extLst>
          </p:cNvPr>
          <p:cNvSpPr/>
          <p:nvPr/>
        </p:nvSpPr>
        <p:spPr>
          <a:xfrm>
            <a:off x="10006129" y="285937"/>
            <a:ext cx="754861" cy="2909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F55218E9-FA66-AEC5-DA53-0214BE740C34}"/>
              </a:ext>
            </a:extLst>
          </p:cNvPr>
          <p:cNvSpPr/>
          <p:nvPr/>
        </p:nvSpPr>
        <p:spPr>
          <a:xfrm>
            <a:off x="9204215" y="301431"/>
            <a:ext cx="754861" cy="2405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07C0D05-3909-0DA4-492A-C0F1DAE8327A}"/>
              </a:ext>
            </a:extLst>
          </p:cNvPr>
          <p:cNvSpPr txBox="1"/>
          <p:nvPr/>
        </p:nvSpPr>
        <p:spPr>
          <a:xfrm>
            <a:off x="6916514" y="6123240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0F0527-B636-7607-56A0-3EF71E331ED5}"/>
              </a:ext>
            </a:extLst>
          </p:cNvPr>
          <p:cNvSpPr txBox="1"/>
          <p:nvPr/>
        </p:nvSpPr>
        <p:spPr>
          <a:xfrm>
            <a:off x="1062066" y="4521602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040F23-4F64-48F1-81A1-B48A55F9F295}"/>
              </a:ext>
            </a:extLst>
          </p:cNvPr>
          <p:cNvSpPr txBox="1"/>
          <p:nvPr/>
        </p:nvSpPr>
        <p:spPr>
          <a:xfrm>
            <a:off x="2058163" y="390912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19048AD-0506-524F-51C8-A437DEE05CC1}"/>
              </a:ext>
            </a:extLst>
          </p:cNvPr>
          <p:cNvCxnSpPr>
            <a:cxnSpLocks/>
          </p:cNvCxnSpPr>
          <p:nvPr/>
        </p:nvCxnSpPr>
        <p:spPr>
          <a:xfrm flipV="1">
            <a:off x="10337024" y="1894109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EA1C33-0388-B008-6B28-A8C02000C999}"/>
              </a:ext>
            </a:extLst>
          </p:cNvPr>
          <p:cNvCxnSpPr>
            <a:cxnSpLocks/>
          </p:cNvCxnSpPr>
          <p:nvPr/>
        </p:nvCxnSpPr>
        <p:spPr>
          <a:xfrm flipV="1">
            <a:off x="1413605" y="2806906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2D46F40-B64E-01AE-98F3-1026CB152E76}"/>
              </a:ext>
            </a:extLst>
          </p:cNvPr>
          <p:cNvCxnSpPr>
            <a:cxnSpLocks/>
          </p:cNvCxnSpPr>
          <p:nvPr/>
        </p:nvCxnSpPr>
        <p:spPr>
          <a:xfrm flipV="1">
            <a:off x="1405908" y="2806906"/>
            <a:ext cx="753680" cy="79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16394B-CCEB-4CF5-6190-A5ECCC04D41F}"/>
              </a:ext>
            </a:extLst>
          </p:cNvPr>
          <p:cNvCxnSpPr>
            <a:cxnSpLocks/>
          </p:cNvCxnSpPr>
          <p:nvPr/>
        </p:nvCxnSpPr>
        <p:spPr>
          <a:xfrm flipV="1">
            <a:off x="2267591" y="2803515"/>
            <a:ext cx="5000462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0C1BAC5-3999-B285-AAAD-B5345D65F95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230646" y="2806906"/>
            <a:ext cx="0" cy="11022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C61AF8A-A5A7-3A14-C19E-5B3DE3D0F80C}"/>
              </a:ext>
            </a:extLst>
          </p:cNvPr>
          <p:cNvSpPr txBox="1"/>
          <p:nvPr/>
        </p:nvSpPr>
        <p:spPr>
          <a:xfrm>
            <a:off x="987148" y="390961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2216313-706B-1DBA-F5C4-236164DBB0AF}"/>
              </a:ext>
            </a:extLst>
          </p:cNvPr>
          <p:cNvSpPr txBox="1"/>
          <p:nvPr/>
        </p:nvSpPr>
        <p:spPr>
          <a:xfrm>
            <a:off x="7273045" y="56356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A39FE607-2F3D-6B24-9D2F-EEF6F95B41CF}"/>
              </a:ext>
            </a:extLst>
          </p:cNvPr>
          <p:cNvGrpSpPr/>
          <p:nvPr/>
        </p:nvGrpSpPr>
        <p:grpSpPr>
          <a:xfrm>
            <a:off x="7268053" y="4573361"/>
            <a:ext cx="465374" cy="747100"/>
            <a:chOff x="5948218" y="4534616"/>
            <a:chExt cx="465374" cy="7471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5054AF7-32D8-34FA-5D4A-7ACB8612A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8218" y="4534616"/>
              <a:ext cx="0" cy="74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EF808E7-2D64-B8DA-A59F-CC9F0466051E}"/>
                </a:ext>
              </a:extLst>
            </p:cNvPr>
            <p:cNvSpPr txBox="1"/>
            <p:nvPr/>
          </p:nvSpPr>
          <p:spPr>
            <a:xfrm>
              <a:off x="5953210" y="482493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push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32C3A711-C2D7-30E4-5175-F3FC21274A45}"/>
              </a:ext>
            </a:extLst>
          </p:cNvPr>
          <p:cNvSpPr txBox="1"/>
          <p:nvPr/>
        </p:nvSpPr>
        <p:spPr>
          <a:xfrm>
            <a:off x="6479148" y="453712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6A7763-FAC9-62A1-3276-E4826B0EAF11}"/>
              </a:ext>
            </a:extLst>
          </p:cNvPr>
          <p:cNvSpPr txBox="1"/>
          <p:nvPr/>
        </p:nvSpPr>
        <p:spPr>
          <a:xfrm>
            <a:off x="7715279" y="280430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0CA23EA-3C99-57C5-B4EC-4174270F016B}"/>
              </a:ext>
            </a:extLst>
          </p:cNvPr>
          <p:cNvSpPr txBox="1"/>
          <p:nvPr/>
        </p:nvSpPr>
        <p:spPr>
          <a:xfrm>
            <a:off x="986695" y="30812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884E66A-572C-1420-D25F-E26E183C758A}"/>
              </a:ext>
            </a:extLst>
          </p:cNvPr>
          <p:cNvSpPr txBox="1"/>
          <p:nvPr/>
        </p:nvSpPr>
        <p:spPr>
          <a:xfrm>
            <a:off x="1443326" y="338985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790E11-B2B9-D521-B67F-B9A0E6782EB9}"/>
              </a:ext>
            </a:extLst>
          </p:cNvPr>
          <p:cNvSpPr txBox="1"/>
          <p:nvPr/>
        </p:nvSpPr>
        <p:spPr>
          <a:xfrm>
            <a:off x="5192833" y="2857447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56BD980-980F-AF8D-14B3-4D4754F136D3}"/>
              </a:ext>
            </a:extLst>
          </p:cNvPr>
          <p:cNvSpPr txBox="1"/>
          <p:nvPr/>
        </p:nvSpPr>
        <p:spPr>
          <a:xfrm>
            <a:off x="2315988" y="344960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cherry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-pick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EEF6F83-4BF9-5107-9A15-3F9E890312B6}"/>
              </a:ext>
            </a:extLst>
          </p:cNvPr>
          <p:cNvSpPr txBox="1"/>
          <p:nvPr/>
        </p:nvSpPr>
        <p:spPr>
          <a:xfrm>
            <a:off x="10362018" y="217718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E3CC5F-C63D-B632-E995-8FD0D66D133B}"/>
              </a:ext>
            </a:extLst>
          </p:cNvPr>
          <p:cNvSpPr txBox="1"/>
          <p:nvPr/>
        </p:nvSpPr>
        <p:spPr>
          <a:xfrm>
            <a:off x="10018525" y="2887583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CD0883B-8E12-19A3-06A2-87B59DB82783}"/>
              </a:ext>
            </a:extLst>
          </p:cNvPr>
          <p:cNvSpPr txBox="1"/>
          <p:nvPr/>
        </p:nvSpPr>
        <p:spPr>
          <a:xfrm>
            <a:off x="9375167" y="230099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3DAC022-4924-51E3-B6EB-AE162B67B4F6}"/>
              </a:ext>
            </a:extLst>
          </p:cNvPr>
          <p:cNvSpPr/>
          <p:nvPr/>
        </p:nvSpPr>
        <p:spPr>
          <a:xfrm>
            <a:off x="3100957" y="286570"/>
            <a:ext cx="2351164" cy="2325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E27641E-0647-3579-556C-83FCA6063035}"/>
              </a:ext>
            </a:extLst>
          </p:cNvPr>
          <p:cNvCxnSpPr>
            <a:cxnSpLocks/>
          </p:cNvCxnSpPr>
          <p:nvPr/>
        </p:nvCxnSpPr>
        <p:spPr>
          <a:xfrm flipH="1">
            <a:off x="9547650" y="1917226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C399967-D650-CEFB-D23D-E7E50C450B7C}"/>
              </a:ext>
            </a:extLst>
          </p:cNvPr>
          <p:cNvSpPr txBox="1"/>
          <p:nvPr/>
        </p:nvSpPr>
        <p:spPr>
          <a:xfrm>
            <a:off x="9659704" y="163249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0D301F-2E5A-4667-D8A8-269FEB478CEF}"/>
              </a:ext>
            </a:extLst>
          </p:cNvPr>
          <p:cNvCxnSpPr>
            <a:cxnSpLocks/>
          </p:cNvCxnSpPr>
          <p:nvPr/>
        </p:nvCxnSpPr>
        <p:spPr>
          <a:xfrm flipV="1">
            <a:off x="9530107" y="1944121"/>
            <a:ext cx="0" cy="4625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hteck 147">
            <a:extLst>
              <a:ext uri="{FF2B5EF4-FFF2-40B4-BE49-F238E27FC236}">
                <a16:creationId xmlns:a16="http://schemas.microsoft.com/office/drawing/2014/main" id="{7F54D933-7F5C-9938-14B1-39F4C997C073}"/>
              </a:ext>
            </a:extLst>
          </p:cNvPr>
          <p:cNvSpPr/>
          <p:nvPr/>
        </p:nvSpPr>
        <p:spPr>
          <a:xfrm>
            <a:off x="4357611" y="285938"/>
            <a:ext cx="754861" cy="140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B9302D7-F6C0-994E-1462-422C1E117564}"/>
              </a:ext>
            </a:extLst>
          </p:cNvPr>
          <p:cNvSpPr/>
          <p:nvPr/>
        </p:nvSpPr>
        <p:spPr>
          <a:xfrm>
            <a:off x="3520480" y="285938"/>
            <a:ext cx="754861" cy="1957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D0125F-65F5-9026-480A-109BBF4C56CA}"/>
              </a:ext>
            </a:extLst>
          </p:cNvPr>
          <p:cNvCxnSpPr>
            <a:cxnSpLocks/>
          </p:cNvCxnSpPr>
          <p:nvPr/>
        </p:nvCxnSpPr>
        <p:spPr>
          <a:xfrm flipH="1">
            <a:off x="7415835" y="1917913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3706DD1-6123-28E0-28FA-6A5FA318DFE6}"/>
              </a:ext>
            </a:extLst>
          </p:cNvPr>
          <p:cNvCxnSpPr>
            <a:cxnSpLocks/>
          </p:cNvCxnSpPr>
          <p:nvPr/>
        </p:nvCxnSpPr>
        <p:spPr>
          <a:xfrm flipV="1">
            <a:off x="10335268" y="1030378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F8FA891-443D-10FA-8BCC-897062EAAC04}"/>
              </a:ext>
            </a:extLst>
          </p:cNvPr>
          <p:cNvSpPr txBox="1"/>
          <p:nvPr/>
        </p:nvSpPr>
        <p:spPr>
          <a:xfrm>
            <a:off x="10362018" y="127974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0EBB41B-4A3D-D479-F9B6-AF7DDD67069E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864784" y="1983712"/>
            <a:ext cx="3348221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BC93898-82AA-2F0F-68AC-6075A921CDF0}"/>
              </a:ext>
            </a:extLst>
          </p:cNvPr>
          <p:cNvCxnSpPr>
            <a:cxnSpLocks/>
          </p:cNvCxnSpPr>
          <p:nvPr/>
        </p:nvCxnSpPr>
        <p:spPr>
          <a:xfrm flipV="1">
            <a:off x="3916221" y="1756726"/>
            <a:ext cx="760463" cy="16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D052B17-D236-CC1B-7210-F7DBC982B7E1}"/>
              </a:ext>
            </a:extLst>
          </p:cNvPr>
          <p:cNvSpPr txBox="1"/>
          <p:nvPr/>
        </p:nvSpPr>
        <p:spPr>
          <a:xfrm>
            <a:off x="3513245" y="1990309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FBEAC016-6DE2-CDB2-6C18-9BBDFBA272B2}"/>
              </a:ext>
            </a:extLst>
          </p:cNvPr>
          <p:cNvSpPr txBox="1"/>
          <p:nvPr/>
        </p:nvSpPr>
        <p:spPr>
          <a:xfrm>
            <a:off x="4509342" y="143822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A026098-C310-C6A4-CD29-1CEA5545666E}"/>
              </a:ext>
            </a:extLst>
          </p:cNvPr>
          <p:cNvSpPr txBox="1"/>
          <p:nvPr/>
        </p:nvSpPr>
        <p:spPr>
          <a:xfrm>
            <a:off x="6511713" y="197760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65430BB-ED71-B816-626B-EBEEB39F05A9}"/>
              </a:ext>
            </a:extLst>
          </p:cNvPr>
          <p:cNvSpPr txBox="1"/>
          <p:nvPr/>
        </p:nvSpPr>
        <p:spPr>
          <a:xfrm>
            <a:off x="3105107" y="2305633"/>
            <a:ext cx="234701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user2/</a:t>
            </a:r>
            <a:r>
              <a:rPr lang="de-DE" sz="1400" b="1" dirty="0" err="1"/>
              <a:t>AlphaUltimate</a:t>
            </a:r>
            <a:endParaRPr lang="de-DE" sz="14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995930C-A75B-FA13-A2D7-4DB59A9F5E7E}"/>
              </a:ext>
            </a:extLst>
          </p:cNvPr>
          <p:cNvCxnSpPr>
            <a:cxnSpLocks/>
          </p:cNvCxnSpPr>
          <p:nvPr/>
        </p:nvCxnSpPr>
        <p:spPr>
          <a:xfrm flipV="1">
            <a:off x="3880949" y="1481351"/>
            <a:ext cx="0" cy="410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4B67D7C-FBF7-F0BB-719A-EF3C507F93B0}"/>
              </a:ext>
            </a:extLst>
          </p:cNvPr>
          <p:cNvSpPr txBox="1"/>
          <p:nvPr/>
        </p:nvSpPr>
        <p:spPr>
          <a:xfrm>
            <a:off x="3479564" y="160482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D831A3B-63A9-BDAA-8CBE-90155A0BB1E6}"/>
              </a:ext>
            </a:extLst>
          </p:cNvPr>
          <p:cNvSpPr txBox="1"/>
          <p:nvPr/>
        </p:nvSpPr>
        <p:spPr>
          <a:xfrm>
            <a:off x="7735816" y="1611613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58E65EF-F9B0-B3F4-BB57-17757D2E381A}"/>
              </a:ext>
            </a:extLst>
          </p:cNvPr>
          <p:cNvCxnSpPr>
            <a:cxnSpLocks/>
          </p:cNvCxnSpPr>
          <p:nvPr/>
        </p:nvCxnSpPr>
        <p:spPr>
          <a:xfrm flipV="1">
            <a:off x="10335268" y="368550"/>
            <a:ext cx="0" cy="61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5762943F-A94E-6566-ADF9-9779C03A3686}"/>
              </a:ext>
            </a:extLst>
          </p:cNvPr>
          <p:cNvSpPr txBox="1"/>
          <p:nvPr/>
        </p:nvSpPr>
        <p:spPr>
          <a:xfrm>
            <a:off x="10362018" y="48421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FD7F415-E800-6BD3-2E7A-479C7797D497}"/>
              </a:ext>
            </a:extLst>
          </p:cNvPr>
          <p:cNvCxnSpPr>
            <a:cxnSpLocks/>
          </p:cNvCxnSpPr>
          <p:nvPr/>
        </p:nvCxnSpPr>
        <p:spPr>
          <a:xfrm flipH="1">
            <a:off x="9539523" y="1128858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BDAD7CD-7B35-FC8A-C09B-0AD0EDF9B5FB}"/>
              </a:ext>
            </a:extLst>
          </p:cNvPr>
          <p:cNvSpPr txBox="1"/>
          <p:nvPr/>
        </p:nvSpPr>
        <p:spPr>
          <a:xfrm>
            <a:off x="9651946" y="85830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373D86D-E2F5-F60C-909A-0F5E22B2C6E4}"/>
              </a:ext>
            </a:extLst>
          </p:cNvPr>
          <p:cNvCxnSpPr>
            <a:cxnSpLocks/>
          </p:cNvCxnSpPr>
          <p:nvPr/>
        </p:nvCxnSpPr>
        <p:spPr>
          <a:xfrm flipV="1">
            <a:off x="9521980" y="1155753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ADF3699F-BD90-FCD2-7A39-420618DBB355}"/>
              </a:ext>
            </a:extLst>
          </p:cNvPr>
          <p:cNvCxnSpPr>
            <a:cxnSpLocks/>
          </p:cNvCxnSpPr>
          <p:nvPr/>
        </p:nvCxnSpPr>
        <p:spPr>
          <a:xfrm flipH="1">
            <a:off x="7407708" y="1129545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53560898-0365-4E86-B2B6-B71152A6404F}"/>
              </a:ext>
            </a:extLst>
          </p:cNvPr>
          <p:cNvSpPr txBox="1"/>
          <p:nvPr/>
        </p:nvSpPr>
        <p:spPr>
          <a:xfrm>
            <a:off x="7654472" y="845282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C826569-6EC7-8C82-A711-DF00C39A24B3}"/>
              </a:ext>
            </a:extLst>
          </p:cNvPr>
          <p:cNvCxnSpPr>
            <a:cxnSpLocks/>
          </p:cNvCxnSpPr>
          <p:nvPr/>
        </p:nvCxnSpPr>
        <p:spPr>
          <a:xfrm flipH="1">
            <a:off x="4719934" y="1128858"/>
            <a:ext cx="2424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FE098FDD-2D6E-F03A-7614-711D6AE6625D}"/>
              </a:ext>
            </a:extLst>
          </p:cNvPr>
          <p:cNvSpPr txBox="1"/>
          <p:nvPr/>
        </p:nvSpPr>
        <p:spPr>
          <a:xfrm>
            <a:off x="5294272" y="70958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657696D1-BCE7-100F-4494-B58A814806E4}"/>
              </a:ext>
            </a:extLst>
          </p:cNvPr>
          <p:cNvCxnSpPr>
            <a:cxnSpLocks/>
          </p:cNvCxnSpPr>
          <p:nvPr/>
        </p:nvCxnSpPr>
        <p:spPr>
          <a:xfrm flipV="1">
            <a:off x="3892498" y="315867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9C137F15-9AF4-5597-B9B5-2943510ADF41}"/>
              </a:ext>
            </a:extLst>
          </p:cNvPr>
          <p:cNvSpPr txBox="1"/>
          <p:nvPr/>
        </p:nvSpPr>
        <p:spPr>
          <a:xfrm>
            <a:off x="3464906" y="57540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2E04C92-B460-207C-EF2F-EC5105E1700D}"/>
              </a:ext>
            </a:extLst>
          </p:cNvPr>
          <p:cNvCxnSpPr>
            <a:cxnSpLocks/>
          </p:cNvCxnSpPr>
          <p:nvPr/>
        </p:nvCxnSpPr>
        <p:spPr>
          <a:xfrm flipV="1">
            <a:off x="3916221" y="1255314"/>
            <a:ext cx="3228187" cy="273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6485FFB9-093B-182D-FC3B-66F8C38302F3}"/>
              </a:ext>
            </a:extLst>
          </p:cNvPr>
          <p:cNvSpPr txBox="1"/>
          <p:nvPr/>
        </p:nvSpPr>
        <p:spPr>
          <a:xfrm>
            <a:off x="5426439" y="138230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6B074E8-D370-4E9A-E96A-BD2FF37983DF}"/>
              </a:ext>
            </a:extLst>
          </p:cNvPr>
          <p:cNvCxnSpPr>
            <a:cxnSpLocks/>
          </p:cNvCxnSpPr>
          <p:nvPr/>
        </p:nvCxnSpPr>
        <p:spPr>
          <a:xfrm flipH="1" flipV="1">
            <a:off x="3881605" y="1050619"/>
            <a:ext cx="3264974" cy="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FD4AB2F-6891-BF58-2C57-335060882F8D}"/>
              </a:ext>
            </a:extLst>
          </p:cNvPr>
          <p:cNvCxnSpPr>
            <a:cxnSpLocks/>
          </p:cNvCxnSpPr>
          <p:nvPr/>
        </p:nvCxnSpPr>
        <p:spPr>
          <a:xfrm flipV="1">
            <a:off x="1443326" y="4216906"/>
            <a:ext cx="614837" cy="1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F419E5EF-315E-29A4-FB3F-704C853BCB99}"/>
              </a:ext>
            </a:extLst>
          </p:cNvPr>
          <p:cNvCxnSpPr>
            <a:cxnSpLocks/>
          </p:cNvCxnSpPr>
          <p:nvPr/>
        </p:nvCxnSpPr>
        <p:spPr>
          <a:xfrm flipH="1" flipV="1">
            <a:off x="9547650" y="2599891"/>
            <a:ext cx="779804" cy="14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8F8319ED-F7E1-CE62-AA92-18065B3C8D9F}"/>
              </a:ext>
            </a:extLst>
          </p:cNvPr>
          <p:cNvCxnSpPr>
            <a:cxnSpLocks/>
          </p:cNvCxnSpPr>
          <p:nvPr/>
        </p:nvCxnSpPr>
        <p:spPr>
          <a:xfrm flipV="1">
            <a:off x="4674346" y="1209057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2DD4BDF0-BA93-5071-2EE5-966DB6D934B3}"/>
              </a:ext>
            </a:extLst>
          </p:cNvPr>
          <p:cNvCxnSpPr>
            <a:cxnSpLocks/>
          </p:cNvCxnSpPr>
          <p:nvPr/>
        </p:nvCxnSpPr>
        <p:spPr>
          <a:xfrm flipV="1">
            <a:off x="3880949" y="1179533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EE91C38-9959-F475-AB0A-55F63FBA51E3}"/>
              </a:ext>
            </a:extLst>
          </p:cNvPr>
          <p:cNvSpPr txBox="1"/>
          <p:nvPr/>
        </p:nvSpPr>
        <p:spPr>
          <a:xfrm>
            <a:off x="3386102" y="117953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C0E8D5-83D7-9BA1-9314-C75E07647D2F}"/>
              </a:ext>
            </a:extLst>
          </p:cNvPr>
          <p:cNvSpPr txBox="1"/>
          <p:nvPr/>
        </p:nvSpPr>
        <p:spPr>
          <a:xfrm>
            <a:off x="4642671" y="117864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4AC9562-DEB9-EAA1-5BEE-F48CBE69A52B}"/>
              </a:ext>
            </a:extLst>
          </p:cNvPr>
          <p:cNvSpPr txBox="1"/>
          <p:nvPr/>
        </p:nvSpPr>
        <p:spPr>
          <a:xfrm>
            <a:off x="1437672" y="395974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EA98CA-4B97-FA18-B233-645F0220C0C9}"/>
              </a:ext>
            </a:extLst>
          </p:cNvPr>
          <p:cNvSpPr txBox="1"/>
          <p:nvPr/>
        </p:nvSpPr>
        <p:spPr>
          <a:xfrm>
            <a:off x="9702591" y="237563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1002D12-58B0-B103-A151-EE5EFB748342}"/>
              </a:ext>
            </a:extLst>
          </p:cNvPr>
          <p:cNvSpPr txBox="1"/>
          <p:nvPr/>
        </p:nvSpPr>
        <p:spPr>
          <a:xfrm>
            <a:off x="3937397" y="156960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9A06C1B2-64C4-5393-B161-6648BC36BCD5}"/>
              </a:ext>
            </a:extLst>
          </p:cNvPr>
          <p:cNvCxnSpPr>
            <a:cxnSpLocks/>
          </p:cNvCxnSpPr>
          <p:nvPr/>
        </p:nvCxnSpPr>
        <p:spPr>
          <a:xfrm flipV="1">
            <a:off x="1399231" y="2002082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8AE46459-D6F9-23D2-A9A1-A469C0A01EB9}"/>
              </a:ext>
            </a:extLst>
          </p:cNvPr>
          <p:cNvSpPr txBox="1"/>
          <p:nvPr/>
        </p:nvSpPr>
        <p:spPr>
          <a:xfrm>
            <a:off x="972321" y="22764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E9BFDC-857F-9472-8931-50A612E4551C}"/>
              </a:ext>
            </a:extLst>
          </p:cNvPr>
          <p:cNvCxnSpPr>
            <a:cxnSpLocks/>
          </p:cNvCxnSpPr>
          <p:nvPr/>
        </p:nvCxnSpPr>
        <p:spPr>
          <a:xfrm flipV="1">
            <a:off x="1379963" y="1279749"/>
            <a:ext cx="0" cy="656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B5DA549D-C72B-D8FA-1BC4-E169983DB225}"/>
              </a:ext>
            </a:extLst>
          </p:cNvPr>
          <p:cNvSpPr txBox="1"/>
          <p:nvPr/>
        </p:nvSpPr>
        <p:spPr>
          <a:xfrm>
            <a:off x="953053" y="146356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C4AB0C42-2208-6FBD-D6FC-D4867F284665}"/>
              </a:ext>
            </a:extLst>
          </p:cNvPr>
          <p:cNvCxnSpPr>
            <a:cxnSpLocks/>
          </p:cNvCxnSpPr>
          <p:nvPr/>
        </p:nvCxnSpPr>
        <p:spPr>
          <a:xfrm flipV="1">
            <a:off x="1471964" y="1192305"/>
            <a:ext cx="5674615" cy="489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915EAE6C-1445-31CB-5559-ADD62989C498}"/>
              </a:ext>
            </a:extLst>
          </p:cNvPr>
          <p:cNvSpPr txBox="1"/>
          <p:nvPr/>
        </p:nvSpPr>
        <p:spPr>
          <a:xfrm>
            <a:off x="1490749" y="1219987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FB5EA462-6FEB-ED2F-EBAE-B8784AA344C4}"/>
              </a:ext>
            </a:extLst>
          </p:cNvPr>
          <p:cNvCxnSpPr>
            <a:cxnSpLocks/>
          </p:cNvCxnSpPr>
          <p:nvPr/>
        </p:nvCxnSpPr>
        <p:spPr>
          <a:xfrm flipH="1">
            <a:off x="1361784" y="921017"/>
            <a:ext cx="5851221" cy="1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FC0998BE-BCD5-F735-2DAF-EFA39C45C0BA}"/>
              </a:ext>
            </a:extLst>
          </p:cNvPr>
          <p:cNvSpPr txBox="1"/>
          <p:nvPr/>
        </p:nvSpPr>
        <p:spPr>
          <a:xfrm>
            <a:off x="1963033" y="65721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D333E79-FBC9-3E16-D92A-D4C63CE242DB}"/>
              </a:ext>
            </a:extLst>
          </p:cNvPr>
          <p:cNvCxnSpPr>
            <a:cxnSpLocks/>
          </p:cNvCxnSpPr>
          <p:nvPr/>
        </p:nvCxnSpPr>
        <p:spPr>
          <a:xfrm flipV="1">
            <a:off x="1377664" y="975172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9B3C5309-0AC5-CA28-B32B-13D5DB327E73}"/>
              </a:ext>
            </a:extLst>
          </p:cNvPr>
          <p:cNvSpPr txBox="1"/>
          <p:nvPr/>
        </p:nvSpPr>
        <p:spPr>
          <a:xfrm>
            <a:off x="891448" y="97517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AC4F115-ACF4-746D-1308-D03ED63CBB89}"/>
              </a:ext>
            </a:extLst>
          </p:cNvPr>
          <p:cNvCxnSpPr>
            <a:cxnSpLocks/>
          </p:cNvCxnSpPr>
          <p:nvPr/>
        </p:nvCxnSpPr>
        <p:spPr>
          <a:xfrm flipV="1">
            <a:off x="1399231" y="305809"/>
            <a:ext cx="0" cy="55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2151A5AB-D3C1-EAE3-6B7E-35FAFD22F6CA}"/>
              </a:ext>
            </a:extLst>
          </p:cNvPr>
          <p:cNvSpPr txBox="1"/>
          <p:nvPr/>
        </p:nvSpPr>
        <p:spPr>
          <a:xfrm>
            <a:off x="971639" y="56534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7674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  <p:bldP spid="26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4" grpId="0"/>
      <p:bldP spid="55" grpId="0"/>
      <p:bldP spid="57" grpId="0"/>
      <p:bldP spid="58" grpId="0"/>
      <p:bldP spid="66" grpId="0"/>
      <p:bldP spid="71" grpId="0"/>
      <p:bldP spid="75" grpId="0"/>
      <p:bldP spid="76" grpId="0"/>
      <p:bldP spid="77" grpId="0"/>
      <p:bldP spid="78" grpId="0" animBg="1"/>
      <p:bldP spid="80" grpId="0"/>
      <p:bldP spid="81" grpId="0"/>
      <p:bldP spid="83" grpId="0"/>
      <p:bldP spid="93" grpId="0"/>
      <p:bldP spid="96" grpId="0"/>
      <p:bldP spid="99" grpId="0"/>
      <p:bldP spid="101" grpId="0"/>
      <p:bldP spid="105" grpId="0"/>
      <p:bldP spid="137" grpId="0"/>
      <p:bldP spid="138" grpId="0"/>
      <p:bldP spid="140" grpId="0"/>
      <p:bldP spid="142" grpId="0"/>
      <p:bldP spid="143" grpId="0"/>
      <p:bldP spid="158" grpId="0"/>
      <p:bldP spid="160" grpId="0"/>
      <p:bldP spid="164" grpId="0"/>
      <p:bldP spid="168" grpId="0"/>
      <p:bldP spid="173" grpId="0"/>
      <p:bldP spid="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E34E26B7-2C16-20A0-E73E-AD1CF9350B67}"/>
              </a:ext>
            </a:extLst>
          </p:cNvPr>
          <p:cNvSpPr/>
          <p:nvPr/>
        </p:nvSpPr>
        <p:spPr>
          <a:xfrm>
            <a:off x="5255040" y="284220"/>
            <a:ext cx="1826141" cy="649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D997A6E-18DD-608C-1D7F-94B988FF7158}"/>
              </a:ext>
            </a:extLst>
          </p:cNvPr>
          <p:cNvSpPr txBox="1"/>
          <p:nvPr/>
        </p:nvSpPr>
        <p:spPr>
          <a:xfrm>
            <a:off x="5255040" y="6258629"/>
            <a:ext cx="1826141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</a:t>
            </a:r>
          </a:p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5FDD9FE-1DD6-2DE8-C21C-D9ACFC291A90}"/>
              </a:ext>
            </a:extLst>
          </p:cNvPr>
          <p:cNvSpPr/>
          <p:nvPr/>
        </p:nvSpPr>
        <p:spPr>
          <a:xfrm>
            <a:off x="1503626" y="255380"/>
            <a:ext cx="3292115" cy="5475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40BCC730-A7E2-0C08-7103-D6CB0FECF1E0}"/>
              </a:ext>
            </a:extLst>
          </p:cNvPr>
          <p:cNvSpPr/>
          <p:nvPr/>
        </p:nvSpPr>
        <p:spPr>
          <a:xfrm>
            <a:off x="1649043" y="302078"/>
            <a:ext cx="917351" cy="2125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1E3E726C-F9DD-7C94-0EEB-5DC4ACD68CC7}"/>
              </a:ext>
            </a:extLst>
          </p:cNvPr>
          <p:cNvSpPr/>
          <p:nvPr/>
        </p:nvSpPr>
        <p:spPr>
          <a:xfrm>
            <a:off x="3708064" y="302077"/>
            <a:ext cx="710227" cy="47047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0737A69-8E55-60CB-01B3-4AAD622E5F0F}"/>
              </a:ext>
            </a:extLst>
          </p:cNvPr>
          <p:cNvSpPr/>
          <p:nvPr/>
        </p:nvSpPr>
        <p:spPr>
          <a:xfrm>
            <a:off x="2667017" y="305750"/>
            <a:ext cx="917351" cy="4269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8E473F7-AB76-6F50-69D1-A5BB6C3CF35D}"/>
              </a:ext>
            </a:extLst>
          </p:cNvPr>
          <p:cNvSpPr txBox="1"/>
          <p:nvPr/>
        </p:nvSpPr>
        <p:spPr>
          <a:xfrm>
            <a:off x="1381779" y="5225966"/>
            <a:ext cx="338587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user1/</a:t>
            </a:r>
          </a:p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2D9819F-8460-6223-A4CF-CFCF710AC8DF}"/>
              </a:ext>
            </a:extLst>
          </p:cNvPr>
          <p:cNvCxnSpPr>
            <a:cxnSpLocks/>
          </p:cNvCxnSpPr>
          <p:nvPr/>
        </p:nvCxnSpPr>
        <p:spPr>
          <a:xfrm flipV="1">
            <a:off x="6199930" y="5511529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1CEF41A-27E5-60FA-36BD-377693ECDB02}"/>
              </a:ext>
            </a:extLst>
          </p:cNvPr>
          <p:cNvCxnSpPr>
            <a:cxnSpLocks/>
          </p:cNvCxnSpPr>
          <p:nvPr/>
        </p:nvCxnSpPr>
        <p:spPr>
          <a:xfrm flipV="1">
            <a:off x="6199930" y="4697770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B5ACF1C-5A89-D15D-822E-752B926581E3}"/>
              </a:ext>
            </a:extLst>
          </p:cNvPr>
          <p:cNvCxnSpPr>
            <a:cxnSpLocks/>
          </p:cNvCxnSpPr>
          <p:nvPr/>
        </p:nvCxnSpPr>
        <p:spPr>
          <a:xfrm flipH="1">
            <a:off x="4004209" y="4560241"/>
            <a:ext cx="2190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290A1BB-D0D5-86F6-F94E-CB3E09722ADE}"/>
              </a:ext>
            </a:extLst>
          </p:cNvPr>
          <p:cNvSpPr txBox="1"/>
          <p:nvPr/>
        </p:nvSpPr>
        <p:spPr>
          <a:xfrm>
            <a:off x="5474356" y="4585385"/>
            <a:ext cx="41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CC4A771-C018-8725-7197-CFE87605C785}"/>
              </a:ext>
            </a:extLst>
          </p:cNvPr>
          <p:cNvSpPr txBox="1"/>
          <p:nvPr/>
        </p:nvSpPr>
        <p:spPr>
          <a:xfrm>
            <a:off x="3700314" y="4699068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4B0DD4E-49F7-46E3-9123-DFC523A36C46}"/>
              </a:ext>
            </a:extLst>
          </p:cNvPr>
          <p:cNvCxnSpPr>
            <a:cxnSpLocks/>
          </p:cNvCxnSpPr>
          <p:nvPr/>
        </p:nvCxnSpPr>
        <p:spPr>
          <a:xfrm flipH="1" flipV="1">
            <a:off x="3063858" y="3873778"/>
            <a:ext cx="896088" cy="59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6E46838-A87E-76B1-7447-88CC428AD8A7}"/>
              </a:ext>
            </a:extLst>
          </p:cNvPr>
          <p:cNvSpPr txBox="1"/>
          <p:nvPr/>
        </p:nvSpPr>
        <p:spPr>
          <a:xfrm>
            <a:off x="2709636" y="4011164"/>
            <a:ext cx="83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Alpha</a:t>
            </a:r>
          </a:p>
          <a:p>
            <a:pPr algn="ctr"/>
            <a:r>
              <a:rPr lang="de-DE" sz="1400" b="1" dirty="0"/>
              <a:t>Ultimate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8E7A83C-1DB0-8375-5BF4-1FA14492A2A1}"/>
              </a:ext>
            </a:extLst>
          </p:cNvPr>
          <p:cNvSpPr txBox="1"/>
          <p:nvPr/>
        </p:nvSpPr>
        <p:spPr>
          <a:xfrm rot="2123970">
            <a:off x="3368462" y="3891717"/>
            <a:ext cx="610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3D946E3-EB3F-471E-203C-C59920A023CF}"/>
              </a:ext>
            </a:extLst>
          </p:cNvPr>
          <p:cNvCxnSpPr>
            <a:cxnSpLocks/>
          </p:cNvCxnSpPr>
          <p:nvPr/>
        </p:nvCxnSpPr>
        <p:spPr>
          <a:xfrm flipV="1">
            <a:off x="3085375" y="3089351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234C624A-14DA-333D-7231-DAF1B49AAF0A}"/>
              </a:ext>
            </a:extLst>
          </p:cNvPr>
          <p:cNvCxnSpPr>
            <a:cxnSpLocks/>
          </p:cNvCxnSpPr>
          <p:nvPr/>
        </p:nvCxnSpPr>
        <p:spPr>
          <a:xfrm flipH="1" flipV="1">
            <a:off x="3082760" y="2520517"/>
            <a:ext cx="1480" cy="472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6428D56-E5DA-890B-D261-440B1D774A2E}"/>
              </a:ext>
            </a:extLst>
          </p:cNvPr>
          <p:cNvCxnSpPr>
            <a:cxnSpLocks/>
          </p:cNvCxnSpPr>
          <p:nvPr/>
        </p:nvCxnSpPr>
        <p:spPr>
          <a:xfrm flipV="1">
            <a:off x="3134219" y="2246183"/>
            <a:ext cx="753680" cy="79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9F09AFA7-38E6-714F-D212-FE64AC5CC1DC}"/>
              </a:ext>
            </a:extLst>
          </p:cNvPr>
          <p:cNvCxnSpPr>
            <a:cxnSpLocks/>
          </p:cNvCxnSpPr>
          <p:nvPr/>
        </p:nvCxnSpPr>
        <p:spPr>
          <a:xfrm flipV="1">
            <a:off x="4027111" y="2246183"/>
            <a:ext cx="19196" cy="22217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D6D59B88-D13A-A540-240C-24C03ED591FE}"/>
              </a:ext>
            </a:extLst>
          </p:cNvPr>
          <p:cNvCxnSpPr>
            <a:cxnSpLocks/>
          </p:cNvCxnSpPr>
          <p:nvPr/>
        </p:nvCxnSpPr>
        <p:spPr>
          <a:xfrm flipV="1">
            <a:off x="4034295" y="2181989"/>
            <a:ext cx="2160644" cy="1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8AB13DE-2F62-5540-5E21-8D73A2C87F68}"/>
              </a:ext>
            </a:extLst>
          </p:cNvPr>
          <p:cNvSpPr txBox="1"/>
          <p:nvPr/>
        </p:nvSpPr>
        <p:spPr>
          <a:xfrm>
            <a:off x="4084894" y="2240912"/>
            <a:ext cx="2207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master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C31D548-E361-E496-51B0-6BA98DC88B95}"/>
              </a:ext>
            </a:extLst>
          </p:cNvPr>
          <p:cNvCxnSpPr>
            <a:cxnSpLocks/>
          </p:cNvCxnSpPr>
          <p:nvPr/>
        </p:nvCxnSpPr>
        <p:spPr>
          <a:xfrm flipV="1">
            <a:off x="6194939" y="2355356"/>
            <a:ext cx="0" cy="21125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FFE4F44-44D8-D6C8-7107-F7F8635CC5B3}"/>
              </a:ext>
            </a:extLst>
          </p:cNvPr>
          <p:cNvCxnSpPr>
            <a:cxnSpLocks/>
          </p:cNvCxnSpPr>
          <p:nvPr/>
        </p:nvCxnSpPr>
        <p:spPr>
          <a:xfrm flipH="1" flipV="1">
            <a:off x="2195503" y="1819254"/>
            <a:ext cx="1686552" cy="34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52B1E5AA-3EFF-687A-DA5F-63F41AAD02F8}"/>
              </a:ext>
            </a:extLst>
          </p:cNvPr>
          <p:cNvSpPr txBox="1"/>
          <p:nvPr/>
        </p:nvSpPr>
        <p:spPr>
          <a:xfrm>
            <a:off x="1744758" y="1909225"/>
            <a:ext cx="80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Alpha</a:t>
            </a:r>
          </a:p>
          <a:p>
            <a:pPr algn="ctr"/>
            <a:r>
              <a:rPr lang="de-DE" sz="1400" b="1" dirty="0"/>
              <a:t>Extreme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DD80E1F-91D3-42C5-CF81-7EFD94575CFB}"/>
              </a:ext>
            </a:extLst>
          </p:cNvPr>
          <p:cNvSpPr txBox="1"/>
          <p:nvPr/>
        </p:nvSpPr>
        <p:spPr>
          <a:xfrm rot="667760">
            <a:off x="2262011" y="1637847"/>
            <a:ext cx="610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EEF8A55-EBD2-67B0-9FAA-C7ABCCD00A68}"/>
              </a:ext>
            </a:extLst>
          </p:cNvPr>
          <p:cNvCxnSpPr>
            <a:cxnSpLocks/>
          </p:cNvCxnSpPr>
          <p:nvPr/>
        </p:nvCxnSpPr>
        <p:spPr>
          <a:xfrm flipV="1">
            <a:off x="2205833" y="1450502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40FE8FEE-FD0F-A63B-2A2C-6BE0CAEEB5C7}"/>
              </a:ext>
            </a:extLst>
          </p:cNvPr>
          <p:cNvSpPr txBox="1"/>
          <p:nvPr/>
        </p:nvSpPr>
        <p:spPr>
          <a:xfrm rot="18827057">
            <a:off x="3050236" y="2392695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60258D7-DB78-EBB0-0F21-CAB1569F2DE2}"/>
              </a:ext>
            </a:extLst>
          </p:cNvPr>
          <p:cNvCxnSpPr>
            <a:cxnSpLocks/>
          </p:cNvCxnSpPr>
          <p:nvPr/>
        </p:nvCxnSpPr>
        <p:spPr>
          <a:xfrm flipV="1">
            <a:off x="9436578" y="662446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B523431F-DA9F-B8ED-C160-6C9F0FF13280}"/>
              </a:ext>
            </a:extLst>
          </p:cNvPr>
          <p:cNvSpPr/>
          <p:nvPr/>
        </p:nvSpPr>
        <p:spPr>
          <a:xfrm>
            <a:off x="7568573" y="295715"/>
            <a:ext cx="2334379" cy="2462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A20EF7C-38F3-6A2E-67DD-D5B32F6E9F8F}"/>
              </a:ext>
            </a:extLst>
          </p:cNvPr>
          <p:cNvSpPr txBox="1"/>
          <p:nvPr/>
        </p:nvSpPr>
        <p:spPr>
          <a:xfrm>
            <a:off x="7568572" y="2495383"/>
            <a:ext cx="2334379" cy="2923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/>
              <a:t>user2/</a:t>
            </a:r>
            <a:r>
              <a:rPr lang="de-DE" sz="1200" b="1" dirty="0"/>
              <a:t>buschlab-</a:t>
            </a:r>
            <a:r>
              <a:rPr lang="de-DE" sz="1200" b="1" dirty="0" err="1"/>
              <a:t>eeg</a:t>
            </a:r>
            <a:r>
              <a:rPr lang="de-DE" sz="1200" b="1" dirty="0"/>
              <a:t>-pipeline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5AA5DE0-E615-3387-DE45-BA5D7C8019C1}"/>
              </a:ext>
            </a:extLst>
          </p:cNvPr>
          <p:cNvSpPr/>
          <p:nvPr/>
        </p:nvSpPr>
        <p:spPr>
          <a:xfrm>
            <a:off x="7793281" y="295715"/>
            <a:ext cx="754861" cy="2089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FC7DB8B-CFA1-2360-8971-A8AC39642CB8}"/>
              </a:ext>
            </a:extLst>
          </p:cNvPr>
          <p:cNvSpPr/>
          <p:nvPr/>
        </p:nvSpPr>
        <p:spPr>
          <a:xfrm>
            <a:off x="8927066" y="283523"/>
            <a:ext cx="754861" cy="1669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F8435A-55FC-26B6-54BE-65BC98A97083}"/>
              </a:ext>
            </a:extLst>
          </p:cNvPr>
          <p:cNvSpPr txBox="1"/>
          <p:nvPr/>
        </p:nvSpPr>
        <p:spPr>
          <a:xfrm>
            <a:off x="7810959" y="2013403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B31FF29-A6E9-73FF-BEC8-D68610298488}"/>
              </a:ext>
            </a:extLst>
          </p:cNvPr>
          <p:cNvSpPr txBox="1"/>
          <p:nvPr/>
        </p:nvSpPr>
        <p:spPr>
          <a:xfrm>
            <a:off x="8983866" y="1591680"/>
            <a:ext cx="688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ROSA3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E2E7406-38C2-615C-195B-5DD5FE1A13F4}"/>
              </a:ext>
            </a:extLst>
          </p:cNvPr>
          <p:cNvCxnSpPr>
            <a:cxnSpLocks/>
          </p:cNvCxnSpPr>
          <p:nvPr/>
        </p:nvCxnSpPr>
        <p:spPr>
          <a:xfrm flipH="1">
            <a:off x="8338618" y="1051278"/>
            <a:ext cx="869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DAFA803-CB05-A604-CFF1-376298302C17}"/>
              </a:ext>
            </a:extLst>
          </p:cNvPr>
          <p:cNvSpPr txBox="1"/>
          <p:nvPr/>
        </p:nvSpPr>
        <p:spPr>
          <a:xfrm>
            <a:off x="8482177" y="77057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56C22E2-A077-93B8-B2E2-7AFEF5101D37}"/>
              </a:ext>
            </a:extLst>
          </p:cNvPr>
          <p:cNvCxnSpPr>
            <a:cxnSpLocks/>
          </p:cNvCxnSpPr>
          <p:nvPr/>
        </p:nvCxnSpPr>
        <p:spPr>
          <a:xfrm flipV="1">
            <a:off x="8162498" y="1093707"/>
            <a:ext cx="0" cy="8822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63064C3-2359-1B18-4A3A-D5E108860218}"/>
              </a:ext>
            </a:extLst>
          </p:cNvPr>
          <p:cNvCxnSpPr>
            <a:cxnSpLocks/>
          </p:cNvCxnSpPr>
          <p:nvPr/>
        </p:nvCxnSpPr>
        <p:spPr>
          <a:xfrm flipV="1">
            <a:off x="8208012" y="1799345"/>
            <a:ext cx="766700" cy="254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1F3A9E3F-EAB7-5F99-D50D-BB83975AD9AF}"/>
              </a:ext>
            </a:extLst>
          </p:cNvPr>
          <p:cNvSpPr txBox="1"/>
          <p:nvPr/>
        </p:nvSpPr>
        <p:spPr>
          <a:xfrm>
            <a:off x="8267302" y="1637847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56E6DF4-0C08-8540-E396-A86462F27615}"/>
              </a:ext>
            </a:extLst>
          </p:cNvPr>
          <p:cNvCxnSpPr>
            <a:cxnSpLocks/>
          </p:cNvCxnSpPr>
          <p:nvPr/>
        </p:nvCxnSpPr>
        <p:spPr>
          <a:xfrm>
            <a:off x="6336357" y="2187128"/>
            <a:ext cx="1490907" cy="12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04AEE9D-DB8A-1591-F3AB-6E3FAE1D5C28}"/>
              </a:ext>
            </a:extLst>
          </p:cNvPr>
          <p:cNvCxnSpPr>
            <a:cxnSpLocks/>
          </p:cNvCxnSpPr>
          <p:nvPr/>
        </p:nvCxnSpPr>
        <p:spPr>
          <a:xfrm flipV="1">
            <a:off x="9304496" y="1372239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876A474-74C4-646E-CFDA-555DDFAADEDB}"/>
              </a:ext>
            </a:extLst>
          </p:cNvPr>
          <p:cNvCxnSpPr>
            <a:cxnSpLocks/>
          </p:cNvCxnSpPr>
          <p:nvPr/>
        </p:nvCxnSpPr>
        <p:spPr>
          <a:xfrm flipH="1" flipV="1">
            <a:off x="6161289" y="1054175"/>
            <a:ext cx="2045162" cy="16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D3294F6-2155-EB12-9892-082998B1233C}"/>
              </a:ext>
            </a:extLst>
          </p:cNvPr>
          <p:cNvSpPr txBox="1"/>
          <p:nvPr/>
        </p:nvSpPr>
        <p:spPr>
          <a:xfrm>
            <a:off x="6174578" y="754703"/>
            <a:ext cx="2207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master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5729A616-D403-FE42-4E47-658ECCB8DC5D}"/>
              </a:ext>
            </a:extLst>
          </p:cNvPr>
          <p:cNvCxnSpPr>
            <a:cxnSpLocks/>
          </p:cNvCxnSpPr>
          <p:nvPr/>
        </p:nvCxnSpPr>
        <p:spPr>
          <a:xfrm flipV="1">
            <a:off x="6194939" y="1123495"/>
            <a:ext cx="0" cy="8899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F685A6-88DF-C2E7-9941-214458A3BA85}"/>
              </a:ext>
            </a:extLst>
          </p:cNvPr>
          <p:cNvCxnSpPr>
            <a:cxnSpLocks/>
          </p:cNvCxnSpPr>
          <p:nvPr/>
        </p:nvCxnSpPr>
        <p:spPr>
          <a:xfrm flipV="1">
            <a:off x="3959946" y="1189300"/>
            <a:ext cx="2073674" cy="9656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0676EBAB-4BC8-74C9-465E-6F1F7D10F961}"/>
              </a:ext>
            </a:extLst>
          </p:cNvPr>
          <p:cNvSpPr txBox="1"/>
          <p:nvPr/>
        </p:nvSpPr>
        <p:spPr>
          <a:xfrm rot="20013933">
            <a:off x="4414097" y="1437644"/>
            <a:ext cx="1079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211F0F2-30AB-1AF0-3B1E-F7D3A0D00385}"/>
              </a:ext>
            </a:extLst>
          </p:cNvPr>
          <p:cNvCxnSpPr>
            <a:cxnSpLocks/>
          </p:cNvCxnSpPr>
          <p:nvPr/>
        </p:nvCxnSpPr>
        <p:spPr>
          <a:xfrm flipH="1">
            <a:off x="4001186" y="1053860"/>
            <a:ext cx="2032434" cy="12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C30FD08-0670-58D5-0579-C558A6B7943E}"/>
              </a:ext>
            </a:extLst>
          </p:cNvPr>
          <p:cNvSpPr txBox="1"/>
          <p:nvPr/>
        </p:nvSpPr>
        <p:spPr>
          <a:xfrm>
            <a:off x="4755326" y="76996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91C85550-3AEA-896F-4ED0-39224E877524}"/>
              </a:ext>
            </a:extLst>
          </p:cNvPr>
          <p:cNvCxnSpPr>
            <a:cxnSpLocks/>
          </p:cNvCxnSpPr>
          <p:nvPr/>
        </p:nvCxnSpPr>
        <p:spPr>
          <a:xfrm flipV="1">
            <a:off x="4036709" y="1189300"/>
            <a:ext cx="0" cy="8155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495F3D1-12BD-F03A-5E43-428EF94ED742}"/>
              </a:ext>
            </a:extLst>
          </p:cNvPr>
          <p:cNvCxnSpPr>
            <a:cxnSpLocks/>
          </p:cNvCxnSpPr>
          <p:nvPr/>
        </p:nvCxnSpPr>
        <p:spPr>
          <a:xfrm flipV="1">
            <a:off x="3090853" y="1194793"/>
            <a:ext cx="8375" cy="12327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69C6F4A-BBF3-1949-D9B4-FF26E70F6CFE}"/>
              </a:ext>
            </a:extLst>
          </p:cNvPr>
          <p:cNvCxnSpPr>
            <a:cxnSpLocks/>
          </p:cNvCxnSpPr>
          <p:nvPr/>
        </p:nvCxnSpPr>
        <p:spPr>
          <a:xfrm flipH="1">
            <a:off x="3083255" y="1098724"/>
            <a:ext cx="869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ABFD4079-1C4A-3A80-158C-5E200170E59D}"/>
              </a:ext>
            </a:extLst>
          </p:cNvPr>
          <p:cNvSpPr txBox="1"/>
          <p:nvPr/>
        </p:nvSpPr>
        <p:spPr>
          <a:xfrm>
            <a:off x="3113796" y="76808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B33DAFE-3314-93DE-2FE0-104E21653FF1}"/>
              </a:ext>
            </a:extLst>
          </p:cNvPr>
          <p:cNvCxnSpPr>
            <a:cxnSpLocks/>
          </p:cNvCxnSpPr>
          <p:nvPr/>
        </p:nvCxnSpPr>
        <p:spPr>
          <a:xfrm flipH="1">
            <a:off x="2204341" y="1023351"/>
            <a:ext cx="1747042" cy="7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29A3DDA-C4EA-16BB-3DBF-3F1CD1BC27DC}"/>
              </a:ext>
            </a:extLst>
          </p:cNvPr>
          <p:cNvCxnSpPr>
            <a:cxnSpLocks/>
          </p:cNvCxnSpPr>
          <p:nvPr/>
        </p:nvCxnSpPr>
        <p:spPr>
          <a:xfrm flipV="1">
            <a:off x="9304496" y="1048122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8C4B4DA9-4E29-CFC9-EA3B-4587A3735F10}"/>
              </a:ext>
            </a:extLst>
          </p:cNvPr>
          <p:cNvCxnSpPr>
            <a:cxnSpLocks/>
          </p:cNvCxnSpPr>
          <p:nvPr/>
        </p:nvCxnSpPr>
        <p:spPr>
          <a:xfrm flipH="1" flipV="1">
            <a:off x="2204341" y="1127097"/>
            <a:ext cx="1492" cy="2451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7161066-1BE0-B5EC-999C-BDAC818A6795}"/>
              </a:ext>
            </a:extLst>
          </p:cNvPr>
          <p:cNvCxnSpPr>
            <a:cxnSpLocks/>
          </p:cNvCxnSpPr>
          <p:nvPr/>
        </p:nvCxnSpPr>
        <p:spPr>
          <a:xfrm flipV="1">
            <a:off x="9304496" y="711407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7D77AAF3-1C92-40D6-11D5-7A06926E3A70}"/>
              </a:ext>
            </a:extLst>
          </p:cNvPr>
          <p:cNvCxnSpPr>
            <a:cxnSpLocks/>
          </p:cNvCxnSpPr>
          <p:nvPr/>
        </p:nvCxnSpPr>
        <p:spPr>
          <a:xfrm flipV="1">
            <a:off x="2204341" y="688639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A275D6CE-AFB8-ECFA-76E7-9D0B6933EEC1}"/>
              </a:ext>
            </a:extLst>
          </p:cNvPr>
          <p:cNvCxnSpPr>
            <a:cxnSpLocks/>
          </p:cNvCxnSpPr>
          <p:nvPr/>
        </p:nvCxnSpPr>
        <p:spPr>
          <a:xfrm flipH="1">
            <a:off x="1143000" y="584433"/>
            <a:ext cx="1052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6C4FA097-E4D4-6FCB-7FCF-C303A9B04183}"/>
              </a:ext>
            </a:extLst>
          </p:cNvPr>
          <p:cNvSpPr txBox="1"/>
          <p:nvPr/>
        </p:nvSpPr>
        <p:spPr>
          <a:xfrm>
            <a:off x="295994" y="430544"/>
            <a:ext cx="840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Release?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D7BE1F1C-E528-DD7B-9657-2A18B53B2AC3}"/>
              </a:ext>
            </a:extLst>
          </p:cNvPr>
          <p:cNvCxnSpPr>
            <a:cxnSpLocks/>
          </p:cNvCxnSpPr>
          <p:nvPr/>
        </p:nvCxnSpPr>
        <p:spPr>
          <a:xfrm>
            <a:off x="9304496" y="674182"/>
            <a:ext cx="1052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2288D887-69A6-7802-1639-0A892DC98979}"/>
              </a:ext>
            </a:extLst>
          </p:cNvPr>
          <p:cNvSpPr txBox="1"/>
          <p:nvPr/>
        </p:nvSpPr>
        <p:spPr>
          <a:xfrm flipH="1">
            <a:off x="10390344" y="508557"/>
            <a:ext cx="840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Release?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41EC68B9-B174-C831-CD24-11FEC29FE2C8}"/>
              </a:ext>
            </a:extLst>
          </p:cNvPr>
          <p:cNvCxnSpPr>
            <a:cxnSpLocks/>
          </p:cNvCxnSpPr>
          <p:nvPr/>
        </p:nvCxnSpPr>
        <p:spPr>
          <a:xfrm flipV="1">
            <a:off x="3113796" y="674182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D24B20D7-5D64-3D18-1976-25040BBB2700}"/>
              </a:ext>
            </a:extLst>
          </p:cNvPr>
          <p:cNvSpPr txBox="1"/>
          <p:nvPr/>
        </p:nvSpPr>
        <p:spPr>
          <a:xfrm>
            <a:off x="6486609" y="2253972"/>
            <a:ext cx="41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443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8" grpId="0"/>
      <p:bldP spid="99" grpId="0"/>
      <p:bldP spid="108" grpId="0"/>
      <p:bldP spid="116" grpId="0"/>
      <p:bldP spid="117" grpId="0"/>
      <p:bldP spid="121" grpId="0"/>
      <p:bldP spid="39" grpId="0" animBg="1"/>
      <p:bldP spid="44" grpId="0"/>
      <p:bldP spid="45" grpId="0"/>
      <p:bldP spid="47" grpId="0"/>
      <p:bldP spid="57" grpId="0"/>
      <p:bldP spid="66" grpId="0"/>
      <p:bldP spid="74" grpId="0"/>
      <p:bldP spid="76" grpId="0"/>
      <p:bldP spid="82" grpId="0"/>
      <p:bldP spid="109" grpId="0"/>
      <p:bldP spid="111" grpId="0"/>
      <p:bldP spid="11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Breitbild</PresentationFormat>
  <Paragraphs>196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The Buschlab Github Tutorial</vt:lpstr>
      <vt:lpstr>The Basics</vt:lpstr>
      <vt:lpstr>The Basics</vt:lpstr>
      <vt:lpstr>The Cherry-Pick</vt:lpstr>
      <vt:lpstr>The Fork</vt:lpstr>
      <vt:lpstr>Why we don‘t want the standard workflow</vt:lpstr>
      <vt:lpstr>What we actually want</vt:lpstr>
      <vt:lpstr>PowerPoint-Präsentation</vt:lpstr>
      <vt:lpstr>PowerPoint-Präsentation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r.michel@wwu.de</dc:creator>
  <cp:lastModifiedBy>r.michel@wwu.de</cp:lastModifiedBy>
  <cp:revision>63</cp:revision>
  <dcterms:created xsi:type="dcterms:W3CDTF">2022-07-18T14:37:25Z</dcterms:created>
  <dcterms:modified xsi:type="dcterms:W3CDTF">2022-07-21T16:31:57Z</dcterms:modified>
</cp:coreProperties>
</file>