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56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2919-E1D7-A889-5D23-D7FF7FAA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3B2B3-E34D-2745-AD86-4B5F87A36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09BF6-6CD4-BC77-17EF-FA152433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87AF3-D5E2-B348-EB87-73A1EA9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565AE-33BD-9C2B-A82E-FD4322C6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7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982FF-B978-3B63-6AC8-F23D38EB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65C305-16B6-A5ED-4728-013211C4D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1F738-FA5B-692B-0B83-D03740E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61684-4296-1D61-8A77-C662920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CCAC4-007D-4395-BF29-56D3021F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E11ACB-E2A1-12CD-D995-E08F39F1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22A7C4-36ED-A26F-7CF4-C0A852DBB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D6CD0-04C4-0BA9-57F9-D96D1BE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7F0D8-4FC6-A013-0737-482737E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0A329-0056-0BBE-41C2-C393961C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4A19E-1736-0529-117B-02238503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BD5F-F00C-7AD9-254A-A332C6D4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449AC-B973-CDD2-A42D-26CAA2F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7805-3ED8-C1CA-CF39-105AA5FE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44557-2975-5F27-3962-17D9B140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CBCB7-4684-D957-4074-FF756BF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47B2E-21F1-8EE5-5995-FD0DD6BA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EF125-303C-001D-E338-8FB27E3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D9582-2593-B5C9-A970-26409C64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1FDEA-738F-6AA2-2F49-04778D85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B3C2F-A337-F46F-16BF-4760F9C4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B8252-2079-9E12-BAC4-4C5E77988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1B4EC-1D49-01EA-449D-8C3694A33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B3CBB1-22A0-6F69-5D65-1CEC31B6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420B8E-C95F-F21E-6FF0-912F059C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C885-E6FE-5EAF-92DE-446CE1CF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9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9EF74-3D65-F71E-83D1-82B15503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6D7845-440F-1156-31B7-A78984C6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7071C-4AC1-F265-5444-F8734CED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EECD1F-5043-71AE-E76D-BF2527FE0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4D72A6-AD00-8A41-5BF8-A901E97B1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097DD-639C-AE44-A2E7-78F0F6DE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8A4A43-07F7-C3AC-2F18-63887091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39F3F-0953-F481-7EEE-D0B44980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0874-D34D-AED9-7239-5CEA22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A7A440-CDD7-7435-A012-B85DE9FD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96AE08-B750-F7C5-3F14-AE288DD3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175835-F1A1-6D92-087A-09FBC81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2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55C04-5D0D-4AF5-2E0E-360FFBAE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CF70D0-39E8-5598-E244-FCD8359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8C3F-E6B1-0118-71D4-F0C98111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ACDE0-4056-EA58-FC84-13469136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1D6-C8B7-174F-D3D7-A725C989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640C3-6A5C-3208-6768-6983ECF9E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5901B-4404-1F80-07AD-5AE510A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F0A0E-E711-9EE2-5DC5-D9555CFA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A297A-7091-41C6-3272-60780195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3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7CEAA-3DD7-00C8-FDAF-61A89D56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878A2A-69E0-848F-25A0-F682B2685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B6A70A-33BF-412E-4964-C7407FB1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EDD5C-C26E-0461-7C63-7B260A4A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C856D-29E2-F2B7-0B44-BA964D7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DC449-FA41-FC35-2AD9-208DA5B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2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8E20C9-4D31-0133-4A4F-66E272A0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F7414-DD43-F2B1-9863-927586EE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9DE6E-DCF6-9252-EBF3-D965EA9E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44A25-35BF-4101-FCE4-F6724AC1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5AE06-F004-517B-15F6-D9E1F1F2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0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3424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</a:t>
            </a:r>
            <a:r>
              <a:rPr lang="de-DE" dirty="0" err="1"/>
              <a:t>Buschlab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Tutorial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3C599A8-1DFD-4180-81BC-4BEE2541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03" y="2559803"/>
            <a:ext cx="1738393" cy="17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9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2620569-8738-44C6-A763-19BF5DC1BD65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811EF9-107F-473E-A44B-F130440E4C2F}"/>
              </a:ext>
            </a:extLst>
          </p:cNvPr>
          <p:cNvSpPr/>
          <p:nvPr/>
        </p:nvSpPr>
        <p:spPr>
          <a:xfrm>
            <a:off x="2085238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399C51-C524-4B84-AF77-FDD59B781345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369199-875D-47F9-AC0D-35FA1D8AA332}"/>
              </a:ext>
            </a:extLst>
          </p:cNvPr>
          <p:cNvSpPr txBox="1"/>
          <p:nvPr/>
        </p:nvSpPr>
        <p:spPr>
          <a:xfrm>
            <a:off x="2273287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3707A2-873B-43DB-82AD-767630AE8B08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CEACE62-7717-4990-ADCC-D05757FC7DB1}"/>
              </a:ext>
            </a:extLst>
          </p:cNvPr>
          <p:cNvCxnSpPr/>
          <p:nvPr/>
        </p:nvCxnSpPr>
        <p:spPr>
          <a:xfrm>
            <a:off x="3303721" y="4320152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F3C18E-BC1D-4968-9FB6-4FC2E1ADCC47}"/>
              </a:ext>
            </a:extLst>
          </p:cNvPr>
          <p:cNvCxnSpPr>
            <a:cxnSpLocks/>
          </p:cNvCxnSpPr>
          <p:nvPr/>
        </p:nvCxnSpPr>
        <p:spPr>
          <a:xfrm flipH="1">
            <a:off x="3303721" y="5340456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D932D30-B486-4E46-8174-87D70913484D}"/>
              </a:ext>
            </a:extLst>
          </p:cNvPr>
          <p:cNvSpPr txBox="1"/>
          <p:nvPr/>
        </p:nvSpPr>
        <p:spPr>
          <a:xfrm>
            <a:off x="4347325" y="400324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374EC4-CBB4-4EE1-8B68-990ED8C118A6}"/>
              </a:ext>
            </a:extLst>
          </p:cNvPr>
          <p:cNvSpPr txBox="1"/>
          <p:nvPr/>
        </p:nvSpPr>
        <p:spPr>
          <a:xfrm>
            <a:off x="4400223" y="502354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pull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3294136-BCCB-45B5-BAD4-30DCB183CE17}"/>
              </a:ext>
            </a:extLst>
          </p:cNvPr>
          <p:cNvSpPr/>
          <p:nvPr/>
        </p:nvSpPr>
        <p:spPr>
          <a:xfrm>
            <a:off x="7705610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CF37505-7859-4D6F-BEE1-B7DC755A91D1}"/>
              </a:ext>
            </a:extLst>
          </p:cNvPr>
          <p:cNvSpPr txBox="1"/>
          <p:nvPr/>
        </p:nvSpPr>
        <p:spPr>
          <a:xfrm>
            <a:off x="7893659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5C5D012-73F4-4D53-AD5F-510C7ED23D7E}"/>
              </a:ext>
            </a:extLst>
          </p:cNvPr>
          <p:cNvCxnSpPr/>
          <p:nvPr/>
        </p:nvCxnSpPr>
        <p:spPr>
          <a:xfrm>
            <a:off x="6222410" y="5340456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D2C6B2-2C0C-45C7-8056-452EC695E5C5}"/>
              </a:ext>
            </a:extLst>
          </p:cNvPr>
          <p:cNvCxnSpPr>
            <a:cxnSpLocks/>
          </p:cNvCxnSpPr>
          <p:nvPr/>
        </p:nvCxnSpPr>
        <p:spPr>
          <a:xfrm flipH="1">
            <a:off x="6186241" y="4320152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B3607C8-C8A1-49DE-93A4-0DA4109E0DC1}"/>
              </a:ext>
            </a:extLst>
          </p:cNvPr>
          <p:cNvSpPr txBox="1"/>
          <p:nvPr/>
        </p:nvSpPr>
        <p:spPr>
          <a:xfrm>
            <a:off x="7162989" y="400324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1309A2-A323-47C9-A202-3403DAE9302A}"/>
              </a:ext>
            </a:extLst>
          </p:cNvPr>
          <p:cNvSpPr txBox="1"/>
          <p:nvPr/>
        </p:nvSpPr>
        <p:spPr>
          <a:xfrm>
            <a:off x="7215887" y="502354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pull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0079" y="3242734"/>
            <a:ext cx="914400" cy="914400"/>
          </a:xfrm>
          <a:prstGeom prst="rect">
            <a:avLst/>
          </a:prstGeom>
        </p:spPr>
      </p:pic>
      <p:pic>
        <p:nvPicPr>
          <p:cNvPr id="25" name="Grafik 24" descr="Computer">
            <a:extLst>
              <a:ext uri="{FF2B5EF4-FFF2-40B4-BE49-F238E27FC236}">
                <a16:creationId xmlns:a16="http://schemas.microsoft.com/office/drawing/2014/main" id="{DB8EF214-8098-43B5-BA85-E11353929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3372" y="3242734"/>
            <a:ext cx="914400" cy="914400"/>
          </a:xfrm>
          <a:prstGeom prst="rect">
            <a:avLst/>
          </a:prstGeom>
        </p:spPr>
      </p:pic>
      <p:pic>
        <p:nvPicPr>
          <p:cNvPr id="27" name="Grafik 26" descr="Laptop">
            <a:extLst>
              <a:ext uri="{FF2B5EF4-FFF2-40B4-BE49-F238E27FC236}">
                <a16:creationId xmlns:a16="http://schemas.microsoft.com/office/drawing/2014/main" id="{1BDDBCF7-37C0-4D17-B7D4-E6341929D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6844" y="3290201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B8145AA0-8DB2-4719-80B3-391475C05529}"/>
              </a:ext>
            </a:extLst>
          </p:cNvPr>
          <p:cNvSpPr txBox="1"/>
          <p:nvPr/>
        </p:nvSpPr>
        <p:spPr>
          <a:xfrm>
            <a:off x="0" y="6221604"/>
            <a:ext cx="30267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clone</a:t>
            </a:r>
            <a:r>
              <a:rPr lang="de-DE" sz="1100" b="1" dirty="0"/>
              <a:t>: </a:t>
            </a:r>
            <a:r>
              <a:rPr lang="de-DE" sz="1100" dirty="0" err="1"/>
              <a:t>create</a:t>
            </a:r>
            <a:r>
              <a:rPr lang="de-DE" sz="1100" dirty="0"/>
              <a:t> a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on </a:t>
            </a:r>
            <a:r>
              <a:rPr lang="de-DE" sz="1100" dirty="0" err="1"/>
              <a:t>your</a:t>
            </a:r>
            <a:r>
              <a:rPr lang="de-DE" sz="1100" dirty="0"/>
              <a:t> </a:t>
            </a:r>
            <a:r>
              <a:rPr lang="de-DE" sz="1100" dirty="0" err="1"/>
              <a:t>computer</a:t>
            </a:r>
            <a:endParaRPr lang="de-DE" sz="1100" dirty="0"/>
          </a:p>
          <a:p>
            <a:r>
              <a:rPr lang="de-DE" sz="1100" b="1" dirty="0"/>
              <a:t>push</a:t>
            </a:r>
            <a:r>
              <a:rPr lang="de-DE" sz="1100" dirty="0"/>
              <a:t>: update </a:t>
            </a:r>
            <a:r>
              <a:rPr lang="de-DE" sz="1100" dirty="0" err="1"/>
              <a:t>server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endParaRPr lang="de-DE" sz="1100" dirty="0"/>
          </a:p>
          <a:p>
            <a:r>
              <a:rPr lang="de-DE" sz="1100" b="1" dirty="0"/>
              <a:t>pull</a:t>
            </a:r>
            <a:r>
              <a:rPr lang="de-DE" sz="1100" dirty="0"/>
              <a:t>: update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server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74EF63B-9BD7-46D3-8735-C980AD2322AC}"/>
              </a:ext>
            </a:extLst>
          </p:cNvPr>
          <p:cNvCxnSpPr/>
          <p:nvPr/>
        </p:nvCxnSpPr>
        <p:spPr>
          <a:xfrm>
            <a:off x="3210572" y="2410718"/>
            <a:ext cx="0" cy="1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9BD9AE3-55BE-4578-9723-FB3E21C2D085}"/>
              </a:ext>
            </a:extLst>
          </p:cNvPr>
          <p:cNvCxnSpPr/>
          <p:nvPr/>
        </p:nvCxnSpPr>
        <p:spPr>
          <a:xfrm>
            <a:off x="8911366" y="2416936"/>
            <a:ext cx="0" cy="1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2401E24-0F5F-4C66-B848-8AC2A283ED36}"/>
              </a:ext>
            </a:extLst>
          </p:cNvPr>
          <p:cNvCxnSpPr>
            <a:cxnSpLocks/>
          </p:cNvCxnSpPr>
          <p:nvPr/>
        </p:nvCxnSpPr>
        <p:spPr>
          <a:xfrm>
            <a:off x="3210572" y="2410718"/>
            <a:ext cx="28776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D4DB55A-4537-4FD0-84BD-F5743E930CFF}"/>
              </a:ext>
            </a:extLst>
          </p:cNvPr>
          <p:cNvCxnSpPr>
            <a:cxnSpLocks/>
          </p:cNvCxnSpPr>
          <p:nvPr/>
        </p:nvCxnSpPr>
        <p:spPr>
          <a:xfrm>
            <a:off x="6028840" y="2410718"/>
            <a:ext cx="28825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00DF28-7339-4F1F-98E6-29E01E6BF153}"/>
              </a:ext>
            </a:extLst>
          </p:cNvPr>
          <p:cNvCxnSpPr>
            <a:cxnSpLocks/>
          </p:cNvCxnSpPr>
          <p:nvPr/>
        </p:nvCxnSpPr>
        <p:spPr>
          <a:xfrm flipV="1">
            <a:off x="6088251" y="2410719"/>
            <a:ext cx="0" cy="171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3F6ECBBF-90B3-4A58-AC55-ED956955CEAC}"/>
              </a:ext>
            </a:extLst>
          </p:cNvPr>
          <p:cNvSpPr txBox="1"/>
          <p:nvPr/>
        </p:nvSpPr>
        <p:spPr>
          <a:xfrm>
            <a:off x="3499052" y="210396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clone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CF5C98-A64E-47AB-BF33-198779D11CF8}"/>
              </a:ext>
            </a:extLst>
          </p:cNvPr>
          <p:cNvSpPr txBox="1"/>
          <p:nvPr/>
        </p:nvSpPr>
        <p:spPr>
          <a:xfrm>
            <a:off x="8294589" y="215434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clone</a:t>
            </a:r>
            <a:endParaRPr lang="de-DE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714044E-7F14-4401-8EC2-937CB34B6502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957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  <p:bldP spid="12" grpId="0"/>
      <p:bldP spid="16" grpId="0" animBg="1"/>
      <p:bldP spid="17" grpId="0"/>
      <p:bldP spid="20" grpId="0"/>
      <p:bldP spid="21" grpId="0"/>
      <p:bldP spid="28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372" y="3122608"/>
            <a:ext cx="563344" cy="563344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6B951B-ADF2-4961-A82A-8015E2E63540}"/>
              </a:ext>
            </a:extLst>
          </p:cNvPr>
          <p:cNvCxnSpPr>
            <a:cxnSpLocks/>
          </p:cNvCxnSpPr>
          <p:nvPr/>
        </p:nvCxnSpPr>
        <p:spPr>
          <a:xfrm flipV="1">
            <a:off x="6096000" y="528492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534026B-E5CE-4AF7-BC19-37155F6AE522}"/>
              </a:ext>
            </a:extLst>
          </p:cNvPr>
          <p:cNvSpPr txBox="1"/>
          <p:nvPr/>
        </p:nvSpPr>
        <p:spPr>
          <a:xfrm>
            <a:off x="5473554" y="550047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70C5D7-AEBA-46E0-8A52-992E853D55BF}"/>
              </a:ext>
            </a:extLst>
          </p:cNvPr>
          <p:cNvSpPr txBox="1"/>
          <p:nvPr/>
        </p:nvSpPr>
        <p:spPr>
          <a:xfrm>
            <a:off x="6137197" y="527283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185550-44BD-4632-90EE-2D73A3003F60}"/>
              </a:ext>
            </a:extLst>
          </p:cNvPr>
          <p:cNvCxnSpPr>
            <a:cxnSpLocks/>
          </p:cNvCxnSpPr>
          <p:nvPr/>
        </p:nvCxnSpPr>
        <p:spPr>
          <a:xfrm flipV="1">
            <a:off x="6099299" y="500853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6A2661D-CBB6-4F5D-844F-73CD3C87773C}"/>
              </a:ext>
            </a:extLst>
          </p:cNvPr>
          <p:cNvCxnSpPr>
            <a:cxnSpLocks/>
          </p:cNvCxnSpPr>
          <p:nvPr/>
        </p:nvCxnSpPr>
        <p:spPr>
          <a:xfrm flipH="1" flipV="1">
            <a:off x="5473554" y="494163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6F8774-EBC7-4B84-A43C-8629AC9B7F9F}"/>
              </a:ext>
            </a:extLst>
          </p:cNvPr>
          <p:cNvSpPr txBox="1"/>
          <p:nvPr/>
        </p:nvSpPr>
        <p:spPr>
          <a:xfrm>
            <a:off x="5111307" y="500328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16696D-C962-4160-BC98-42D2B2D16E84}"/>
              </a:ext>
            </a:extLst>
          </p:cNvPr>
          <p:cNvCxnSpPr>
            <a:cxnSpLocks/>
          </p:cNvCxnSpPr>
          <p:nvPr/>
        </p:nvCxnSpPr>
        <p:spPr>
          <a:xfrm flipV="1">
            <a:off x="5473554" y="463399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30BB1F3-80B9-4AC2-A85E-43B9508CC74C}"/>
              </a:ext>
            </a:extLst>
          </p:cNvPr>
          <p:cNvCxnSpPr>
            <a:cxnSpLocks/>
          </p:cNvCxnSpPr>
          <p:nvPr/>
        </p:nvCxnSpPr>
        <p:spPr>
          <a:xfrm flipV="1">
            <a:off x="5473554" y="432919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D3DE3C6-68D8-462C-B714-D0FCC26C098D}"/>
              </a:ext>
            </a:extLst>
          </p:cNvPr>
          <p:cNvSpPr txBox="1"/>
          <p:nvPr/>
        </p:nvSpPr>
        <p:spPr>
          <a:xfrm>
            <a:off x="5476846" y="467533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6433283-A219-4879-8626-A6038347D6B6}"/>
              </a:ext>
            </a:extLst>
          </p:cNvPr>
          <p:cNvCxnSpPr>
            <a:cxnSpLocks/>
          </p:cNvCxnSpPr>
          <p:nvPr/>
        </p:nvCxnSpPr>
        <p:spPr>
          <a:xfrm flipV="1">
            <a:off x="5481662" y="4280539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D2B1B26-EB85-45DC-BF36-1F930EA02A5D}"/>
              </a:ext>
            </a:extLst>
          </p:cNvPr>
          <p:cNvSpPr txBox="1"/>
          <p:nvPr/>
        </p:nvSpPr>
        <p:spPr>
          <a:xfrm>
            <a:off x="5475053" y="401424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C6FABF4-AC84-4FA3-BC2B-E94858ABE6CE}"/>
              </a:ext>
            </a:extLst>
          </p:cNvPr>
          <p:cNvCxnSpPr>
            <a:cxnSpLocks/>
          </p:cNvCxnSpPr>
          <p:nvPr/>
        </p:nvCxnSpPr>
        <p:spPr>
          <a:xfrm flipV="1">
            <a:off x="6088180" y="432919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071263"/>
            <a:ext cx="35317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commit</a:t>
            </a:r>
            <a:r>
              <a:rPr lang="de-DE" sz="1100" dirty="0"/>
              <a:t>: a </a:t>
            </a:r>
            <a:r>
              <a:rPr lang="de-DE" sz="1100" dirty="0" err="1"/>
              <a:t>logged</a:t>
            </a:r>
            <a:r>
              <a:rPr lang="de-DE" sz="1100" dirty="0"/>
              <a:t> </a:t>
            </a:r>
            <a:r>
              <a:rPr lang="de-DE" sz="1100" dirty="0" err="1"/>
              <a:t>change</a:t>
            </a:r>
            <a:r>
              <a:rPr lang="de-DE" sz="1100" dirty="0"/>
              <a:t> in </a:t>
            </a:r>
            <a:r>
              <a:rPr lang="de-DE" sz="1100" dirty="0" err="1"/>
              <a:t>your</a:t>
            </a:r>
            <a:r>
              <a:rPr lang="de-DE" sz="1100" dirty="0"/>
              <a:t> </a:t>
            </a:r>
            <a:r>
              <a:rPr lang="de-DE" sz="1100" dirty="0" err="1"/>
              <a:t>repository</a:t>
            </a:r>
            <a:endParaRPr lang="de-DE" sz="1100" dirty="0"/>
          </a:p>
          <a:p>
            <a:r>
              <a:rPr lang="de-DE" sz="1100" b="1" dirty="0" err="1"/>
              <a:t>branch</a:t>
            </a:r>
            <a:r>
              <a:rPr lang="de-DE" sz="1100" dirty="0"/>
              <a:t>: a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project</a:t>
            </a:r>
            <a:endParaRPr lang="de-DE" sz="1100" dirty="0"/>
          </a:p>
          <a:p>
            <a:r>
              <a:rPr lang="de-DE" sz="1100" b="1" dirty="0" err="1"/>
              <a:t>merge</a:t>
            </a:r>
            <a:r>
              <a:rPr lang="de-DE" sz="1100" dirty="0"/>
              <a:t>: </a:t>
            </a:r>
            <a:r>
              <a:rPr lang="de-DE" sz="1100" dirty="0" err="1"/>
              <a:t>incorporate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endParaRPr lang="de-DE" sz="1100" dirty="0"/>
          </a:p>
          <a:p>
            <a:r>
              <a:rPr lang="de-DE" sz="1100" b="1" dirty="0" err="1"/>
              <a:t>checkout</a:t>
            </a:r>
            <a:r>
              <a:rPr lang="de-DE" sz="1100" dirty="0"/>
              <a:t>: </a:t>
            </a:r>
            <a:r>
              <a:rPr lang="de-DE" sz="1100" dirty="0" err="1"/>
              <a:t>choosing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work</a:t>
            </a:r>
            <a:r>
              <a:rPr lang="de-DE" sz="1100" dirty="0"/>
              <a:t> in</a:t>
            </a:r>
          </a:p>
          <a:p>
            <a:endParaRPr lang="de-DE" sz="11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0668A9B-A6F5-42AC-9A9C-84AAB198C550}"/>
              </a:ext>
            </a:extLst>
          </p:cNvPr>
          <p:cNvCxnSpPr>
            <a:cxnSpLocks/>
          </p:cNvCxnSpPr>
          <p:nvPr/>
        </p:nvCxnSpPr>
        <p:spPr>
          <a:xfrm flipV="1">
            <a:off x="7008965" y="2743201"/>
            <a:ext cx="0" cy="30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A8AE218-7B4A-4832-9D48-928BD3D041E0}"/>
              </a:ext>
            </a:extLst>
          </p:cNvPr>
          <p:cNvSpPr txBox="1"/>
          <p:nvPr/>
        </p:nvSpPr>
        <p:spPr>
          <a:xfrm>
            <a:off x="6757880" y="404527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67D0552-D324-4C74-8A4F-9A47F3928389}"/>
              </a:ext>
            </a:extLst>
          </p:cNvPr>
          <p:cNvCxnSpPr>
            <a:cxnSpLocks/>
          </p:cNvCxnSpPr>
          <p:nvPr/>
        </p:nvCxnSpPr>
        <p:spPr>
          <a:xfrm flipV="1">
            <a:off x="6064932" y="39368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5E4ED12-A022-471D-8E31-8EB6D079D465}"/>
              </a:ext>
            </a:extLst>
          </p:cNvPr>
          <p:cNvCxnSpPr>
            <a:cxnSpLocks/>
          </p:cNvCxnSpPr>
          <p:nvPr/>
        </p:nvCxnSpPr>
        <p:spPr>
          <a:xfrm flipV="1">
            <a:off x="6061918" y="364899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C83316F-86DA-4EB7-B891-33B1627D3ED1}"/>
              </a:ext>
            </a:extLst>
          </p:cNvPr>
          <p:cNvSpPr/>
          <p:nvPr/>
        </p:nvSpPr>
        <p:spPr>
          <a:xfrm>
            <a:off x="2085238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DE7B5C7-F2F2-4468-AB61-59D2FDF299D0}"/>
              </a:ext>
            </a:extLst>
          </p:cNvPr>
          <p:cNvSpPr txBox="1"/>
          <p:nvPr/>
        </p:nvSpPr>
        <p:spPr>
          <a:xfrm>
            <a:off x="2273287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7" name="Grafik 56" descr="Computer">
            <a:extLst>
              <a:ext uri="{FF2B5EF4-FFF2-40B4-BE49-F238E27FC236}">
                <a16:creationId xmlns:a16="http://schemas.microsoft.com/office/drawing/2014/main" id="{A25FE1A2-A9AA-43F9-B578-465322B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7875" y="3158444"/>
            <a:ext cx="491672" cy="491672"/>
          </a:xfrm>
          <a:prstGeom prst="rect">
            <a:avLst/>
          </a:prstGeom>
        </p:spPr>
      </p:pic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C7F33CE-6731-44EC-8B19-870AFB1901B9}"/>
              </a:ext>
            </a:extLst>
          </p:cNvPr>
          <p:cNvCxnSpPr>
            <a:cxnSpLocks/>
          </p:cNvCxnSpPr>
          <p:nvPr/>
        </p:nvCxnSpPr>
        <p:spPr>
          <a:xfrm flipV="1">
            <a:off x="3262514" y="527977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3CC9050C-7EB0-47A4-8279-BD3A642DDB08}"/>
              </a:ext>
            </a:extLst>
          </p:cNvPr>
          <p:cNvSpPr txBox="1"/>
          <p:nvPr/>
        </p:nvSpPr>
        <p:spPr>
          <a:xfrm>
            <a:off x="2640068" y="549532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F4ACA92-3345-48A1-B16B-D4357A2E378B}"/>
              </a:ext>
            </a:extLst>
          </p:cNvPr>
          <p:cNvSpPr txBox="1"/>
          <p:nvPr/>
        </p:nvSpPr>
        <p:spPr>
          <a:xfrm>
            <a:off x="3303711" y="526768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5E4F006-C11C-4418-89BC-366B5DF301EB}"/>
              </a:ext>
            </a:extLst>
          </p:cNvPr>
          <p:cNvCxnSpPr>
            <a:cxnSpLocks/>
          </p:cNvCxnSpPr>
          <p:nvPr/>
        </p:nvCxnSpPr>
        <p:spPr>
          <a:xfrm flipV="1">
            <a:off x="3265813" y="500338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96D129D-49CD-4D3F-8A98-9E3D8FA0AD83}"/>
              </a:ext>
            </a:extLst>
          </p:cNvPr>
          <p:cNvCxnSpPr>
            <a:cxnSpLocks/>
          </p:cNvCxnSpPr>
          <p:nvPr/>
        </p:nvCxnSpPr>
        <p:spPr>
          <a:xfrm flipH="1" flipV="1">
            <a:off x="2640068" y="493648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5C0334BC-AD67-483B-8F0B-AC5C833C5D46}"/>
              </a:ext>
            </a:extLst>
          </p:cNvPr>
          <p:cNvSpPr txBox="1"/>
          <p:nvPr/>
        </p:nvSpPr>
        <p:spPr>
          <a:xfrm>
            <a:off x="2277821" y="499813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11A5C32-749A-404E-8EB1-277E5AE4CE42}"/>
              </a:ext>
            </a:extLst>
          </p:cNvPr>
          <p:cNvCxnSpPr>
            <a:cxnSpLocks/>
          </p:cNvCxnSpPr>
          <p:nvPr/>
        </p:nvCxnSpPr>
        <p:spPr>
          <a:xfrm flipV="1">
            <a:off x="2640068" y="462884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D42ACEE-85EA-4C41-84CE-681BAD74192B}"/>
              </a:ext>
            </a:extLst>
          </p:cNvPr>
          <p:cNvCxnSpPr>
            <a:cxnSpLocks/>
          </p:cNvCxnSpPr>
          <p:nvPr/>
        </p:nvCxnSpPr>
        <p:spPr>
          <a:xfrm flipV="1">
            <a:off x="2640068" y="432404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F890401-917C-4D0C-87F8-4E4F0D3FC711}"/>
              </a:ext>
            </a:extLst>
          </p:cNvPr>
          <p:cNvSpPr txBox="1"/>
          <p:nvPr/>
        </p:nvSpPr>
        <p:spPr>
          <a:xfrm>
            <a:off x="2643360" y="467018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258BBF0-88D3-41A9-AAA9-6054C38BDC55}"/>
              </a:ext>
            </a:extLst>
          </p:cNvPr>
          <p:cNvCxnSpPr>
            <a:cxnSpLocks/>
          </p:cNvCxnSpPr>
          <p:nvPr/>
        </p:nvCxnSpPr>
        <p:spPr>
          <a:xfrm flipV="1">
            <a:off x="2648176" y="4275389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65A08E02-B9B2-4292-B536-352270C8AB42}"/>
              </a:ext>
            </a:extLst>
          </p:cNvPr>
          <p:cNvSpPr txBox="1"/>
          <p:nvPr/>
        </p:nvSpPr>
        <p:spPr>
          <a:xfrm>
            <a:off x="2641567" y="40090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A42FE43-BFBA-48E4-B601-8CD874D53CC5}"/>
              </a:ext>
            </a:extLst>
          </p:cNvPr>
          <p:cNvCxnSpPr>
            <a:cxnSpLocks/>
          </p:cNvCxnSpPr>
          <p:nvPr/>
        </p:nvCxnSpPr>
        <p:spPr>
          <a:xfrm flipV="1">
            <a:off x="3254694" y="432404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A5D5F58-5AE0-4453-A315-E0309772D52C}"/>
              </a:ext>
            </a:extLst>
          </p:cNvPr>
          <p:cNvCxnSpPr>
            <a:cxnSpLocks/>
          </p:cNvCxnSpPr>
          <p:nvPr/>
        </p:nvCxnSpPr>
        <p:spPr>
          <a:xfrm flipV="1">
            <a:off x="3231446" y="393169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490FF7A-7CCB-4113-9C8B-8236A8654AB9}"/>
              </a:ext>
            </a:extLst>
          </p:cNvPr>
          <p:cNvCxnSpPr>
            <a:cxnSpLocks/>
          </p:cNvCxnSpPr>
          <p:nvPr/>
        </p:nvCxnSpPr>
        <p:spPr>
          <a:xfrm flipV="1">
            <a:off x="3228432" y="36438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70994229-ED6B-495D-AC1D-AD6913EC5884}"/>
              </a:ext>
            </a:extLst>
          </p:cNvPr>
          <p:cNvSpPr/>
          <p:nvPr/>
        </p:nvSpPr>
        <p:spPr>
          <a:xfrm>
            <a:off x="7705610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940743A-E89C-4990-B8C1-77D5DBD95D63}"/>
              </a:ext>
            </a:extLst>
          </p:cNvPr>
          <p:cNvSpPr txBox="1"/>
          <p:nvPr/>
        </p:nvSpPr>
        <p:spPr>
          <a:xfrm>
            <a:off x="7893659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2E0C8F8F-C204-4F34-9E59-77BA1396A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8219" y="3195771"/>
            <a:ext cx="491672" cy="491672"/>
          </a:xfrm>
          <a:prstGeom prst="rect">
            <a:avLst/>
          </a:prstGeom>
        </p:spPr>
      </p:pic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FE69880-0E2E-4FE6-A000-344A4DE390AF}"/>
              </a:ext>
            </a:extLst>
          </p:cNvPr>
          <p:cNvCxnSpPr>
            <a:cxnSpLocks/>
          </p:cNvCxnSpPr>
          <p:nvPr/>
        </p:nvCxnSpPr>
        <p:spPr>
          <a:xfrm flipV="1">
            <a:off x="8862858" y="531710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AB5C73E4-DFFC-464D-9A23-07967AA12727}"/>
              </a:ext>
            </a:extLst>
          </p:cNvPr>
          <p:cNvSpPr txBox="1"/>
          <p:nvPr/>
        </p:nvSpPr>
        <p:spPr>
          <a:xfrm>
            <a:off x="8240412" y="553264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5AD8D0E-DE1F-457D-99BD-213F5D09C53A}"/>
              </a:ext>
            </a:extLst>
          </p:cNvPr>
          <p:cNvSpPr txBox="1"/>
          <p:nvPr/>
        </p:nvSpPr>
        <p:spPr>
          <a:xfrm>
            <a:off x="8904055" y="530501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21A0A5D-50D5-4F55-89EE-FEA6679C002B}"/>
              </a:ext>
            </a:extLst>
          </p:cNvPr>
          <p:cNvCxnSpPr>
            <a:cxnSpLocks/>
          </p:cNvCxnSpPr>
          <p:nvPr/>
        </p:nvCxnSpPr>
        <p:spPr>
          <a:xfrm flipV="1">
            <a:off x="8866157" y="504071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FD0DB88-6D09-42FD-85F5-A614AEEF8C8F}"/>
              </a:ext>
            </a:extLst>
          </p:cNvPr>
          <p:cNvCxnSpPr>
            <a:cxnSpLocks/>
          </p:cNvCxnSpPr>
          <p:nvPr/>
        </p:nvCxnSpPr>
        <p:spPr>
          <a:xfrm flipH="1" flipV="1">
            <a:off x="8240412" y="4973810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3945C577-4DC5-48D1-A006-E86D48744C13}"/>
              </a:ext>
            </a:extLst>
          </p:cNvPr>
          <p:cNvSpPr txBox="1"/>
          <p:nvPr/>
        </p:nvSpPr>
        <p:spPr>
          <a:xfrm>
            <a:off x="7878165" y="5035465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FD2F9DE-16AF-4F1D-8B78-50A001C87E95}"/>
              </a:ext>
            </a:extLst>
          </p:cNvPr>
          <p:cNvCxnSpPr>
            <a:cxnSpLocks/>
          </p:cNvCxnSpPr>
          <p:nvPr/>
        </p:nvCxnSpPr>
        <p:spPr>
          <a:xfrm flipV="1">
            <a:off x="8240412" y="466617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09BB5E5A-3A6B-4C49-8CA2-9CEAE0DA53CE}"/>
              </a:ext>
            </a:extLst>
          </p:cNvPr>
          <p:cNvCxnSpPr>
            <a:cxnSpLocks/>
          </p:cNvCxnSpPr>
          <p:nvPr/>
        </p:nvCxnSpPr>
        <p:spPr>
          <a:xfrm flipV="1">
            <a:off x="8240412" y="436137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F2676177-7F1D-4648-955D-D35961AE759F}"/>
              </a:ext>
            </a:extLst>
          </p:cNvPr>
          <p:cNvSpPr txBox="1"/>
          <p:nvPr/>
        </p:nvSpPr>
        <p:spPr>
          <a:xfrm>
            <a:off x="8243704" y="4707515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F85A8A4-E5A4-4175-B05E-1441EF1DB34F}"/>
              </a:ext>
            </a:extLst>
          </p:cNvPr>
          <p:cNvCxnSpPr>
            <a:cxnSpLocks/>
          </p:cNvCxnSpPr>
          <p:nvPr/>
        </p:nvCxnSpPr>
        <p:spPr>
          <a:xfrm flipV="1">
            <a:off x="8248520" y="4312716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6F78B3F-10D5-4777-883C-EA297E274010}"/>
              </a:ext>
            </a:extLst>
          </p:cNvPr>
          <p:cNvSpPr txBox="1"/>
          <p:nvPr/>
        </p:nvSpPr>
        <p:spPr>
          <a:xfrm>
            <a:off x="8241911" y="404642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77BAE02-E1D9-4257-8AB7-BB77E855BD2F}"/>
              </a:ext>
            </a:extLst>
          </p:cNvPr>
          <p:cNvCxnSpPr>
            <a:cxnSpLocks/>
          </p:cNvCxnSpPr>
          <p:nvPr/>
        </p:nvCxnSpPr>
        <p:spPr>
          <a:xfrm flipV="1">
            <a:off x="8855038" y="4361374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43485F1-641F-4FA2-A6F9-8FD0C9DCAED1}"/>
              </a:ext>
            </a:extLst>
          </p:cNvPr>
          <p:cNvCxnSpPr>
            <a:cxnSpLocks/>
          </p:cNvCxnSpPr>
          <p:nvPr/>
        </p:nvCxnSpPr>
        <p:spPr>
          <a:xfrm flipV="1">
            <a:off x="8831790" y="396902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12EBBD32-2E37-4316-A0D4-F3E17E945A4E}"/>
              </a:ext>
            </a:extLst>
          </p:cNvPr>
          <p:cNvCxnSpPr>
            <a:cxnSpLocks/>
          </p:cNvCxnSpPr>
          <p:nvPr/>
        </p:nvCxnSpPr>
        <p:spPr>
          <a:xfrm flipV="1">
            <a:off x="8828776" y="3681171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47662844-325F-474F-8C36-305718058C6B}"/>
              </a:ext>
            </a:extLst>
          </p:cNvPr>
          <p:cNvCxnSpPr>
            <a:cxnSpLocks/>
          </p:cNvCxnSpPr>
          <p:nvPr/>
        </p:nvCxnSpPr>
        <p:spPr>
          <a:xfrm flipV="1">
            <a:off x="8178129" y="5890522"/>
            <a:ext cx="0" cy="230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C838FFDF-313F-4341-AF4D-2C55C31616E4}"/>
              </a:ext>
            </a:extLst>
          </p:cNvPr>
          <p:cNvCxnSpPr>
            <a:cxnSpLocks/>
          </p:cNvCxnSpPr>
          <p:nvPr/>
        </p:nvCxnSpPr>
        <p:spPr>
          <a:xfrm flipV="1">
            <a:off x="8878546" y="5890522"/>
            <a:ext cx="0" cy="230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876C154-A57C-4642-BC0C-5FC685FD08EC}"/>
              </a:ext>
            </a:extLst>
          </p:cNvPr>
          <p:cNvCxnSpPr>
            <a:cxnSpLocks/>
          </p:cNvCxnSpPr>
          <p:nvPr/>
        </p:nvCxnSpPr>
        <p:spPr>
          <a:xfrm>
            <a:off x="8178129" y="6120667"/>
            <a:ext cx="7004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6B2188CB-A694-4369-B0C8-0DF49FDF3999}"/>
              </a:ext>
            </a:extLst>
          </p:cNvPr>
          <p:cNvSpPr txBox="1"/>
          <p:nvPr/>
        </p:nvSpPr>
        <p:spPr>
          <a:xfrm>
            <a:off x="8198862" y="6122640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checkout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47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/>
      <p:bldP spid="31" grpId="0"/>
      <p:bldP spid="35" grpId="0"/>
      <p:bldP spid="37" grpId="0"/>
      <p:bldP spid="44" grpId="0"/>
      <p:bldP spid="59" grpId="0"/>
      <p:bldP spid="60" grpId="0"/>
      <p:bldP spid="63" grpId="0"/>
      <p:bldP spid="66" grpId="0"/>
      <p:bldP spid="68" grpId="0"/>
      <p:bldP spid="76" grpId="0"/>
      <p:bldP spid="77" grpId="0"/>
      <p:bldP spid="80" grpId="0"/>
      <p:bldP spid="83" grpId="0"/>
      <p:bldP spid="85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Cherry-Pick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372" y="3122608"/>
            <a:ext cx="563344" cy="563344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6B951B-ADF2-4961-A82A-8015E2E63540}"/>
              </a:ext>
            </a:extLst>
          </p:cNvPr>
          <p:cNvCxnSpPr>
            <a:cxnSpLocks/>
          </p:cNvCxnSpPr>
          <p:nvPr/>
        </p:nvCxnSpPr>
        <p:spPr>
          <a:xfrm flipV="1">
            <a:off x="6096000" y="528492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534026B-E5CE-4AF7-BC19-37155F6AE522}"/>
              </a:ext>
            </a:extLst>
          </p:cNvPr>
          <p:cNvSpPr txBox="1"/>
          <p:nvPr/>
        </p:nvSpPr>
        <p:spPr>
          <a:xfrm>
            <a:off x="5473554" y="550047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185550-44BD-4632-90EE-2D73A3003F60}"/>
              </a:ext>
            </a:extLst>
          </p:cNvPr>
          <p:cNvCxnSpPr>
            <a:cxnSpLocks/>
          </p:cNvCxnSpPr>
          <p:nvPr/>
        </p:nvCxnSpPr>
        <p:spPr>
          <a:xfrm flipV="1">
            <a:off x="6099299" y="500853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6A2661D-CBB6-4F5D-844F-73CD3C87773C}"/>
              </a:ext>
            </a:extLst>
          </p:cNvPr>
          <p:cNvCxnSpPr>
            <a:cxnSpLocks/>
          </p:cNvCxnSpPr>
          <p:nvPr/>
        </p:nvCxnSpPr>
        <p:spPr>
          <a:xfrm flipH="1" flipV="1">
            <a:off x="5473554" y="494163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6F8774-EBC7-4B84-A43C-8629AC9B7F9F}"/>
              </a:ext>
            </a:extLst>
          </p:cNvPr>
          <p:cNvSpPr txBox="1"/>
          <p:nvPr/>
        </p:nvSpPr>
        <p:spPr>
          <a:xfrm>
            <a:off x="5111307" y="500328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16696D-C962-4160-BC98-42D2B2D16E84}"/>
              </a:ext>
            </a:extLst>
          </p:cNvPr>
          <p:cNvCxnSpPr>
            <a:cxnSpLocks/>
          </p:cNvCxnSpPr>
          <p:nvPr/>
        </p:nvCxnSpPr>
        <p:spPr>
          <a:xfrm flipV="1">
            <a:off x="5473554" y="4633997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30BB1F3-80B9-4AC2-A85E-43B9508CC74C}"/>
              </a:ext>
            </a:extLst>
          </p:cNvPr>
          <p:cNvCxnSpPr>
            <a:cxnSpLocks/>
          </p:cNvCxnSpPr>
          <p:nvPr/>
        </p:nvCxnSpPr>
        <p:spPr>
          <a:xfrm flipV="1">
            <a:off x="5473554" y="4329197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C6FABF4-AC84-4FA3-BC2B-E94858ABE6CE}"/>
              </a:ext>
            </a:extLst>
          </p:cNvPr>
          <p:cNvCxnSpPr>
            <a:cxnSpLocks/>
          </p:cNvCxnSpPr>
          <p:nvPr/>
        </p:nvCxnSpPr>
        <p:spPr>
          <a:xfrm flipV="1">
            <a:off x="6088180" y="432919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526121"/>
            <a:ext cx="4270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cherry</a:t>
            </a:r>
            <a:r>
              <a:rPr lang="de-DE" sz="1100" b="1" dirty="0"/>
              <a:t>-pick: </a:t>
            </a:r>
            <a:r>
              <a:rPr lang="de-DE" sz="1100" dirty="0" err="1"/>
              <a:t>choose</a:t>
            </a:r>
            <a:r>
              <a:rPr lang="de-DE" sz="1100" dirty="0"/>
              <a:t> a </a:t>
            </a:r>
            <a:r>
              <a:rPr lang="de-DE" sz="1100" dirty="0" err="1"/>
              <a:t>specific</a:t>
            </a:r>
            <a:r>
              <a:rPr lang="de-DE" sz="1100" dirty="0"/>
              <a:t> </a:t>
            </a:r>
            <a:r>
              <a:rPr lang="de-DE" sz="1100" dirty="0" err="1"/>
              <a:t>commit</a:t>
            </a:r>
            <a:r>
              <a:rPr lang="de-DE" sz="1100" dirty="0"/>
              <a:t> and </a:t>
            </a:r>
            <a:r>
              <a:rPr lang="de-DE" sz="1100" dirty="0" err="1"/>
              <a:t>merge</a:t>
            </a:r>
            <a:r>
              <a:rPr lang="de-DE" sz="1100" dirty="0"/>
              <a:t> </a:t>
            </a:r>
            <a:r>
              <a:rPr lang="de-DE" sz="1100" dirty="0" err="1"/>
              <a:t>it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endParaRPr lang="de-DE" sz="1100" dirty="0"/>
          </a:p>
          <a:p>
            <a:endParaRPr lang="de-DE" sz="11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0668A9B-A6F5-42AC-9A9C-84AAB198C550}"/>
              </a:ext>
            </a:extLst>
          </p:cNvPr>
          <p:cNvCxnSpPr>
            <a:cxnSpLocks/>
          </p:cNvCxnSpPr>
          <p:nvPr/>
        </p:nvCxnSpPr>
        <p:spPr>
          <a:xfrm flipV="1">
            <a:off x="7008965" y="2743201"/>
            <a:ext cx="0" cy="30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A8AE218-7B4A-4832-9D48-928BD3D041E0}"/>
              </a:ext>
            </a:extLst>
          </p:cNvPr>
          <p:cNvSpPr txBox="1"/>
          <p:nvPr/>
        </p:nvSpPr>
        <p:spPr>
          <a:xfrm>
            <a:off x="6757880" y="404527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67D0552-D324-4C74-8A4F-9A47F3928389}"/>
              </a:ext>
            </a:extLst>
          </p:cNvPr>
          <p:cNvCxnSpPr>
            <a:cxnSpLocks/>
          </p:cNvCxnSpPr>
          <p:nvPr/>
        </p:nvCxnSpPr>
        <p:spPr>
          <a:xfrm flipV="1">
            <a:off x="6088180" y="4035891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5E4ED12-A022-471D-8E31-8EB6D079D465}"/>
              </a:ext>
            </a:extLst>
          </p:cNvPr>
          <p:cNvCxnSpPr>
            <a:cxnSpLocks/>
          </p:cNvCxnSpPr>
          <p:nvPr/>
        </p:nvCxnSpPr>
        <p:spPr>
          <a:xfrm flipV="1">
            <a:off x="6061918" y="364899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6DBE4D4-29BE-4035-8E61-A94CB03FD2E1}"/>
              </a:ext>
            </a:extLst>
          </p:cNvPr>
          <p:cNvCxnSpPr>
            <a:cxnSpLocks/>
          </p:cNvCxnSpPr>
          <p:nvPr/>
        </p:nvCxnSpPr>
        <p:spPr>
          <a:xfrm flipV="1">
            <a:off x="5489480" y="4342291"/>
            <a:ext cx="572438" cy="280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C62AD57D-A30C-40B8-B668-368D4C050567}"/>
              </a:ext>
            </a:extLst>
          </p:cNvPr>
          <p:cNvSpPr txBox="1"/>
          <p:nvPr/>
        </p:nvSpPr>
        <p:spPr>
          <a:xfrm rot="20071931">
            <a:off x="5467782" y="4485559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8B13ED80-CF33-4E93-8E90-E1C920D4B453}"/>
              </a:ext>
            </a:extLst>
          </p:cNvPr>
          <p:cNvCxnSpPr>
            <a:cxnSpLocks/>
          </p:cNvCxnSpPr>
          <p:nvPr/>
        </p:nvCxnSpPr>
        <p:spPr>
          <a:xfrm flipV="1">
            <a:off x="5473554" y="4037842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6B4A01A6-52BD-4BD5-BD3D-C2C1D6AFC72D}"/>
              </a:ext>
            </a:extLst>
          </p:cNvPr>
          <p:cNvSpPr txBox="1"/>
          <p:nvPr/>
        </p:nvSpPr>
        <p:spPr>
          <a:xfrm>
            <a:off x="5438928" y="402930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0EFAEDD5-4E36-4235-A209-056022E4DDD2}"/>
              </a:ext>
            </a:extLst>
          </p:cNvPr>
          <p:cNvCxnSpPr>
            <a:cxnSpLocks/>
          </p:cNvCxnSpPr>
          <p:nvPr/>
        </p:nvCxnSpPr>
        <p:spPr>
          <a:xfrm>
            <a:off x="5494573" y="4038348"/>
            <a:ext cx="552706" cy="4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Fork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855375" y="1704780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088259"/>
            <a:ext cx="4374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/>
              <a:t>fork</a:t>
            </a:r>
            <a:r>
              <a:rPr lang="de-DE" sz="1100" b="1" dirty="0"/>
              <a:t>: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your</a:t>
            </a:r>
            <a:r>
              <a:rPr lang="de-DE" sz="1100" dirty="0"/>
              <a:t> own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user‘s</a:t>
            </a:r>
            <a:r>
              <a:rPr lang="de-DE" sz="1100" dirty="0"/>
              <a:t> </a:t>
            </a:r>
            <a:r>
              <a:rPr lang="de-DE" sz="1100" dirty="0" err="1"/>
              <a:t>repository</a:t>
            </a:r>
            <a:endParaRPr lang="de-DE" sz="1100" dirty="0"/>
          </a:p>
          <a:p>
            <a:r>
              <a:rPr lang="de-DE" sz="1100" b="1" dirty="0" err="1"/>
              <a:t>upstream</a:t>
            </a:r>
            <a:r>
              <a:rPr lang="de-DE" sz="1100" dirty="0"/>
              <a:t>: </a:t>
            </a:r>
            <a:r>
              <a:rPr lang="de-DE" sz="1100" dirty="0" err="1"/>
              <a:t>the</a:t>
            </a:r>
            <a:r>
              <a:rPr lang="de-DE" sz="1100" dirty="0"/>
              <a:t> „original </a:t>
            </a:r>
            <a:r>
              <a:rPr lang="de-DE" sz="1100" dirty="0" err="1"/>
              <a:t>repository</a:t>
            </a:r>
            <a:r>
              <a:rPr lang="de-DE" sz="1100" dirty="0"/>
              <a:t>“</a:t>
            </a:r>
          </a:p>
          <a:p>
            <a:r>
              <a:rPr lang="de-DE" sz="1100" b="1" dirty="0" err="1"/>
              <a:t>fetch</a:t>
            </a:r>
            <a:r>
              <a:rPr lang="de-DE" sz="1100" dirty="0"/>
              <a:t>: check </a:t>
            </a:r>
            <a:r>
              <a:rPr lang="de-DE" sz="1100" dirty="0" err="1"/>
              <a:t>whether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been</a:t>
            </a:r>
            <a:r>
              <a:rPr lang="de-DE" sz="1100" dirty="0"/>
              <a:t> </a:t>
            </a:r>
            <a:r>
              <a:rPr lang="de-DE" sz="1100" dirty="0" err="1"/>
              <a:t>applied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upstream</a:t>
            </a:r>
            <a:endParaRPr lang="de-DE" sz="1100" dirty="0"/>
          </a:p>
          <a:p>
            <a:r>
              <a:rPr lang="de-DE" sz="1100" b="1" dirty="0"/>
              <a:t>pull </a:t>
            </a:r>
            <a:r>
              <a:rPr lang="de-DE" sz="1100" b="1" dirty="0" err="1"/>
              <a:t>request</a:t>
            </a:r>
            <a:r>
              <a:rPr lang="de-DE" sz="1100" dirty="0"/>
              <a:t>: Invitation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incorporate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original </a:t>
            </a:r>
            <a:r>
              <a:rPr lang="de-DE" sz="1100" dirty="0" err="1"/>
              <a:t>repository</a:t>
            </a:r>
            <a:endParaRPr lang="de-DE" sz="1100" dirty="0"/>
          </a:p>
          <a:p>
            <a:endParaRPr lang="de-DE" sz="11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172051" y="2557221"/>
            <a:ext cx="13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upstream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335511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your_friend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20448" y="1830997"/>
            <a:ext cx="3200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CC1E5F-ED1C-414C-817B-6837E04A342E}"/>
              </a:ext>
            </a:extLst>
          </p:cNvPr>
          <p:cNvCxnSpPr>
            <a:cxnSpLocks/>
          </p:cNvCxnSpPr>
          <p:nvPr/>
        </p:nvCxnSpPr>
        <p:spPr>
          <a:xfrm>
            <a:off x="1689297" y="4219414"/>
            <a:ext cx="2581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585563" y="4237057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endParaRPr lang="de-DE" sz="1400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F241EA-2774-486A-AEEB-1A0C96D07FCD}"/>
              </a:ext>
            </a:extLst>
          </p:cNvPr>
          <p:cNvCxnSpPr>
            <a:cxnSpLocks/>
          </p:cNvCxnSpPr>
          <p:nvPr/>
        </p:nvCxnSpPr>
        <p:spPr>
          <a:xfrm flipV="1">
            <a:off x="4276727" y="4585505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81D9E2F-4090-4878-9D7D-3E16B65670E9}"/>
              </a:ext>
            </a:extLst>
          </p:cNvPr>
          <p:cNvCxnSpPr>
            <a:cxnSpLocks/>
          </p:cNvCxnSpPr>
          <p:nvPr/>
        </p:nvCxnSpPr>
        <p:spPr>
          <a:xfrm flipV="1">
            <a:off x="4276368" y="4332113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374867" y="4224382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29CA236-3964-4D37-BD4C-A24F8D4C3AFB}"/>
              </a:ext>
            </a:extLst>
          </p:cNvPr>
          <p:cNvSpPr txBox="1"/>
          <p:nvPr/>
        </p:nvSpPr>
        <p:spPr>
          <a:xfrm>
            <a:off x="5826535" y="3915510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26CDADD-6338-4208-B79A-0B7F7C3F3361}"/>
              </a:ext>
            </a:extLst>
          </p:cNvPr>
          <p:cNvSpPr txBox="1"/>
          <p:nvPr/>
        </p:nvSpPr>
        <p:spPr>
          <a:xfrm>
            <a:off x="5896751" y="3770585"/>
            <a:ext cx="49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68EBC31-A158-49E3-A102-B18AF48E7AD9}"/>
              </a:ext>
            </a:extLst>
          </p:cNvPr>
          <p:cNvSpPr txBox="1"/>
          <p:nvPr/>
        </p:nvSpPr>
        <p:spPr>
          <a:xfrm>
            <a:off x="2737528" y="3949974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3D13EA3-513E-42DD-A427-2C6C61BF3F9C}"/>
              </a:ext>
            </a:extLst>
          </p:cNvPr>
          <p:cNvCxnSpPr>
            <a:cxnSpLocks/>
          </p:cNvCxnSpPr>
          <p:nvPr/>
        </p:nvCxnSpPr>
        <p:spPr>
          <a:xfrm flipV="1">
            <a:off x="7851986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1627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6FCBA5D-F534-476F-BC4A-73F814757F03}"/>
              </a:ext>
            </a:extLst>
          </p:cNvPr>
          <p:cNvCxnSpPr>
            <a:cxnSpLocks/>
          </p:cNvCxnSpPr>
          <p:nvPr/>
        </p:nvCxnSpPr>
        <p:spPr>
          <a:xfrm flipH="1">
            <a:off x="4310041" y="3642700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C0FA7CF-614C-4AE2-9725-A1DBBFB0CFB6}"/>
              </a:ext>
            </a:extLst>
          </p:cNvPr>
          <p:cNvCxnSpPr>
            <a:cxnSpLocks/>
          </p:cNvCxnSpPr>
          <p:nvPr/>
        </p:nvCxnSpPr>
        <p:spPr>
          <a:xfrm flipV="1">
            <a:off x="4310041" y="3696882"/>
            <a:ext cx="3412584" cy="4609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DAABEE00-E136-4215-82EE-4EC5A5CF1D1C}"/>
              </a:ext>
            </a:extLst>
          </p:cNvPr>
          <p:cNvSpPr txBox="1"/>
          <p:nvPr/>
        </p:nvSpPr>
        <p:spPr>
          <a:xfrm>
            <a:off x="5819068" y="3322249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merge</a:t>
            </a:r>
            <a:endParaRPr lang="de-DE" sz="14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4C19752-23D5-4D9B-B9E9-7030B0D62461}"/>
              </a:ext>
            </a:extLst>
          </p:cNvPr>
          <p:cNvSpPr txBox="1"/>
          <p:nvPr/>
        </p:nvSpPr>
        <p:spPr>
          <a:xfrm rot="21058248">
            <a:off x="4678219" y="3737985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49E4AC-1C8E-4A32-8B81-A74CF3B00942}"/>
              </a:ext>
            </a:extLst>
          </p:cNvPr>
          <p:cNvCxnSpPr>
            <a:cxnSpLocks/>
          </p:cNvCxnSpPr>
          <p:nvPr/>
        </p:nvCxnSpPr>
        <p:spPr>
          <a:xfrm flipV="1">
            <a:off x="4287486" y="3696882"/>
            <a:ext cx="0" cy="487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536" y="4157879"/>
            <a:ext cx="496037" cy="4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6" grpId="0"/>
      <p:bldP spid="39" grpId="0"/>
      <p:bldP spid="40" grpId="0" animBg="1"/>
      <p:bldP spid="43" grpId="0"/>
      <p:bldP spid="63" grpId="0"/>
      <p:bldP spid="66" grpId="0"/>
      <p:bldP spid="71" grpId="0"/>
      <p:bldP spid="75" grpId="0"/>
      <p:bldP spid="76" grpId="0"/>
      <p:bldP spid="78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425578" y="1704780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172051" y="2557221"/>
            <a:ext cx="13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upstream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44284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phd_student</a:t>
            </a:r>
            <a:r>
              <a:rPr lang="de-DE" sz="1400" b="1" dirty="0"/>
              <a:t>/</a:t>
            </a:r>
            <a:r>
              <a:rPr lang="de-DE" sz="1400" b="1" dirty="0" err="1"/>
              <a:t>my_first_project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91050" y="1830997"/>
            <a:ext cx="286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CC1E5F-ED1C-414C-817B-6837E04A342E}"/>
              </a:ext>
            </a:extLst>
          </p:cNvPr>
          <p:cNvCxnSpPr>
            <a:cxnSpLocks/>
          </p:cNvCxnSpPr>
          <p:nvPr/>
        </p:nvCxnSpPr>
        <p:spPr>
          <a:xfrm>
            <a:off x="1689297" y="4219414"/>
            <a:ext cx="2581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585563" y="4237057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endParaRPr lang="de-DE" sz="1400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F241EA-2774-486A-AEEB-1A0C96D07FCD}"/>
              </a:ext>
            </a:extLst>
          </p:cNvPr>
          <p:cNvCxnSpPr>
            <a:cxnSpLocks/>
          </p:cNvCxnSpPr>
          <p:nvPr/>
        </p:nvCxnSpPr>
        <p:spPr>
          <a:xfrm flipV="1">
            <a:off x="4276727" y="4585505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81D9E2F-4090-4878-9D7D-3E16B65670E9}"/>
              </a:ext>
            </a:extLst>
          </p:cNvPr>
          <p:cNvCxnSpPr>
            <a:cxnSpLocks/>
          </p:cNvCxnSpPr>
          <p:nvPr/>
        </p:nvCxnSpPr>
        <p:spPr>
          <a:xfrm flipV="1">
            <a:off x="4276368" y="4332113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374867" y="4224382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168EBC31-A158-49E3-A102-B18AF48E7AD9}"/>
              </a:ext>
            </a:extLst>
          </p:cNvPr>
          <p:cNvSpPr txBox="1"/>
          <p:nvPr/>
        </p:nvSpPr>
        <p:spPr>
          <a:xfrm>
            <a:off x="2737528" y="3949974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3D13EA3-513E-42DD-A427-2C6C61BF3F9C}"/>
              </a:ext>
            </a:extLst>
          </p:cNvPr>
          <p:cNvCxnSpPr>
            <a:cxnSpLocks/>
          </p:cNvCxnSpPr>
          <p:nvPr/>
        </p:nvCxnSpPr>
        <p:spPr>
          <a:xfrm flipV="1">
            <a:off x="7851986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1627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49E4AC-1C8E-4A32-8B81-A74CF3B00942}"/>
              </a:ext>
            </a:extLst>
          </p:cNvPr>
          <p:cNvCxnSpPr>
            <a:cxnSpLocks/>
          </p:cNvCxnSpPr>
          <p:nvPr/>
        </p:nvCxnSpPr>
        <p:spPr>
          <a:xfrm flipV="1">
            <a:off x="4287486" y="3696882"/>
            <a:ext cx="0" cy="487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536" y="4157879"/>
            <a:ext cx="496037" cy="4960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0DFABD-401A-41ED-94F2-9A51542B1526}"/>
              </a:ext>
            </a:extLst>
          </p:cNvPr>
          <p:cNvSpPr txBox="1"/>
          <p:nvPr/>
        </p:nvSpPr>
        <p:spPr>
          <a:xfrm rot="21303427">
            <a:off x="3449551" y="5846054"/>
            <a:ext cx="5569923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PROBLEM: 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PULL REQUESTS ALWAYS MERGE COMPLETE BRANCHES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WE DON‘T WANT PROJECT-SPECIFIC CODE IN THE PIPELINE TEMPLATE</a:t>
            </a:r>
          </a:p>
        </p:txBody>
      </p:sp>
    </p:spTree>
    <p:extLst>
      <p:ext uri="{BB962C8B-B14F-4D97-AF65-F5344CB8AC3E}">
        <p14:creationId xmlns:p14="http://schemas.microsoft.com/office/powerpoint/2010/main" val="34943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425578" y="1704780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172051" y="2557221"/>
            <a:ext cx="13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upstream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44284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phd_student</a:t>
            </a:r>
            <a:r>
              <a:rPr lang="de-DE" sz="1400" b="1" dirty="0"/>
              <a:t>/</a:t>
            </a:r>
            <a:r>
              <a:rPr lang="de-DE" sz="1400" b="1" dirty="0" err="1"/>
              <a:t>my_first_project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91050" y="1830997"/>
            <a:ext cx="286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081444" y="3981287"/>
            <a:ext cx="224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r>
              <a:rPr lang="de-DE" sz="1400" dirty="0"/>
              <a:t> (</a:t>
            </a:r>
            <a:r>
              <a:rPr lang="de-DE" sz="1400" dirty="0" err="1"/>
              <a:t>pr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)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716483" y="4342487"/>
            <a:ext cx="3055917" cy="2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9376" y="4355361"/>
            <a:ext cx="0" cy="4730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314" y="4242898"/>
            <a:ext cx="496037" cy="4960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0DFABD-401A-41ED-94F2-9A51542B1526}"/>
              </a:ext>
            </a:extLst>
          </p:cNvPr>
          <p:cNvSpPr txBox="1"/>
          <p:nvPr/>
        </p:nvSpPr>
        <p:spPr>
          <a:xfrm rot="21346040">
            <a:off x="3449551" y="5953776"/>
            <a:ext cx="5569923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SOLUTION: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BRANCHING &amp; CHERRY-PICKING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3B093EB-247C-4811-9CB3-8FA5208581F5}"/>
              </a:ext>
            </a:extLst>
          </p:cNvPr>
          <p:cNvCxnSpPr>
            <a:cxnSpLocks/>
          </p:cNvCxnSpPr>
          <p:nvPr/>
        </p:nvCxnSpPr>
        <p:spPr>
          <a:xfrm flipV="1">
            <a:off x="1760420" y="4666052"/>
            <a:ext cx="392228" cy="17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63749A75-E7BE-43C1-8E4C-A899C624778D}"/>
              </a:ext>
            </a:extLst>
          </p:cNvPr>
          <p:cNvSpPr txBox="1"/>
          <p:nvPr/>
        </p:nvSpPr>
        <p:spPr>
          <a:xfrm>
            <a:off x="1997166" y="469926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DB1FB8-158E-4386-9268-9098245450CB}"/>
              </a:ext>
            </a:extLst>
          </p:cNvPr>
          <p:cNvCxnSpPr>
            <a:cxnSpLocks/>
          </p:cNvCxnSpPr>
          <p:nvPr/>
        </p:nvCxnSpPr>
        <p:spPr>
          <a:xfrm flipV="1">
            <a:off x="1741999" y="4364682"/>
            <a:ext cx="3730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4BE0E9B-91B5-41F6-B219-E2783ECC8445}"/>
              </a:ext>
            </a:extLst>
          </p:cNvPr>
          <p:cNvCxnSpPr>
            <a:cxnSpLocks/>
          </p:cNvCxnSpPr>
          <p:nvPr/>
        </p:nvCxnSpPr>
        <p:spPr>
          <a:xfrm flipV="1">
            <a:off x="2133438" y="4378607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60666384-BBC3-4394-9C09-21C14DA61DC1}"/>
              </a:ext>
            </a:extLst>
          </p:cNvPr>
          <p:cNvSpPr txBox="1"/>
          <p:nvPr/>
        </p:nvSpPr>
        <p:spPr>
          <a:xfrm>
            <a:off x="1578679" y="4145655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1EBA206-7D05-4E36-BBD6-1DFD4EAD7A94}"/>
              </a:ext>
            </a:extLst>
          </p:cNvPr>
          <p:cNvCxnSpPr>
            <a:cxnSpLocks/>
          </p:cNvCxnSpPr>
          <p:nvPr/>
        </p:nvCxnSpPr>
        <p:spPr>
          <a:xfrm flipV="1">
            <a:off x="4270873" y="4598273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2491A25-AA5E-4CCB-9473-73FDBA9A58E2}"/>
              </a:ext>
            </a:extLst>
          </p:cNvPr>
          <p:cNvCxnSpPr>
            <a:cxnSpLocks/>
          </p:cNvCxnSpPr>
          <p:nvPr/>
        </p:nvCxnSpPr>
        <p:spPr>
          <a:xfrm flipV="1">
            <a:off x="4270514" y="4344881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1ED627B-3A9A-4B8B-A001-C4902CE7D7D0}"/>
              </a:ext>
            </a:extLst>
          </p:cNvPr>
          <p:cNvCxnSpPr>
            <a:cxnSpLocks/>
          </p:cNvCxnSpPr>
          <p:nvPr/>
        </p:nvCxnSpPr>
        <p:spPr>
          <a:xfrm flipV="1">
            <a:off x="4324255" y="4655573"/>
            <a:ext cx="392228" cy="17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3B54E11A-8DCA-413A-B274-31CA5BFB4B72}"/>
              </a:ext>
            </a:extLst>
          </p:cNvPr>
          <p:cNvCxnSpPr>
            <a:cxnSpLocks/>
          </p:cNvCxnSpPr>
          <p:nvPr/>
        </p:nvCxnSpPr>
        <p:spPr>
          <a:xfrm flipV="1">
            <a:off x="4305834" y="4354203"/>
            <a:ext cx="3730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8A4F709-3722-4EBC-A0F0-BE51B172B5AA}"/>
              </a:ext>
            </a:extLst>
          </p:cNvPr>
          <p:cNvCxnSpPr>
            <a:cxnSpLocks/>
          </p:cNvCxnSpPr>
          <p:nvPr/>
        </p:nvCxnSpPr>
        <p:spPr>
          <a:xfrm flipV="1">
            <a:off x="4697273" y="4368128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FEBA14EB-1158-49DC-AC9E-84440F9F7E0C}"/>
              </a:ext>
            </a:extLst>
          </p:cNvPr>
          <p:cNvSpPr txBox="1"/>
          <p:nvPr/>
        </p:nvSpPr>
        <p:spPr>
          <a:xfrm>
            <a:off x="4142514" y="413517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01792-5254-420A-8DC7-0E3DC42B7B9D}"/>
              </a:ext>
            </a:extLst>
          </p:cNvPr>
          <p:cNvSpPr txBox="1"/>
          <p:nvPr/>
        </p:nvSpPr>
        <p:spPr>
          <a:xfrm>
            <a:off x="4544000" y="468869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7900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54" grpId="0"/>
      <p:bldP spid="61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2016CEDF-C652-FAB3-C370-B09E011E0439}"/>
              </a:ext>
            </a:extLst>
          </p:cNvPr>
          <p:cNvSpPr/>
          <p:nvPr/>
        </p:nvSpPr>
        <p:spPr>
          <a:xfrm>
            <a:off x="9143405" y="286570"/>
            <a:ext cx="1692829" cy="346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FDE7F97-3589-480E-EC6A-DEE99125C227}"/>
              </a:ext>
            </a:extLst>
          </p:cNvPr>
          <p:cNvSpPr/>
          <p:nvPr/>
        </p:nvSpPr>
        <p:spPr>
          <a:xfrm>
            <a:off x="5608520" y="286570"/>
            <a:ext cx="3327135" cy="6497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FC97FE8E-1E5C-AB8E-550F-55D6D8187304}"/>
              </a:ext>
            </a:extLst>
          </p:cNvPr>
          <p:cNvSpPr/>
          <p:nvPr/>
        </p:nvSpPr>
        <p:spPr>
          <a:xfrm>
            <a:off x="6900026" y="285938"/>
            <a:ext cx="754861" cy="6145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1F67D2D-DBBE-62B5-F057-B74E6C31C1C8}"/>
              </a:ext>
            </a:extLst>
          </p:cNvPr>
          <p:cNvSpPr/>
          <p:nvPr/>
        </p:nvSpPr>
        <p:spPr>
          <a:xfrm>
            <a:off x="686460" y="285938"/>
            <a:ext cx="2376157" cy="5196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2B102ED-9113-70A8-A0D1-1B26080BF52B}"/>
              </a:ext>
            </a:extLst>
          </p:cNvPr>
          <p:cNvSpPr/>
          <p:nvPr/>
        </p:nvSpPr>
        <p:spPr>
          <a:xfrm>
            <a:off x="1867498" y="285938"/>
            <a:ext cx="754861" cy="3885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0B4E08D6-38E3-BBB7-4B09-647FCBAD3EE2}"/>
              </a:ext>
            </a:extLst>
          </p:cNvPr>
          <p:cNvSpPr/>
          <p:nvPr/>
        </p:nvSpPr>
        <p:spPr>
          <a:xfrm>
            <a:off x="1030367" y="301431"/>
            <a:ext cx="754861" cy="45897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7F0735A-03E4-474B-75C5-54154EB38959}"/>
              </a:ext>
            </a:extLst>
          </p:cNvPr>
          <p:cNvCxnSpPr>
            <a:cxnSpLocks/>
          </p:cNvCxnSpPr>
          <p:nvPr/>
        </p:nvCxnSpPr>
        <p:spPr>
          <a:xfrm flipV="1">
            <a:off x="7268053" y="5387120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82272E-2CBA-F8ED-84EA-A0C11B07A5CD}"/>
              </a:ext>
            </a:extLst>
          </p:cNvPr>
          <p:cNvCxnSpPr>
            <a:cxnSpLocks/>
          </p:cNvCxnSpPr>
          <p:nvPr/>
        </p:nvCxnSpPr>
        <p:spPr>
          <a:xfrm flipV="1">
            <a:off x="7268053" y="2858665"/>
            <a:ext cx="0" cy="15902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EB52FD6-3E0C-5085-BC1F-10CD74E095E6}"/>
              </a:ext>
            </a:extLst>
          </p:cNvPr>
          <p:cNvCxnSpPr>
            <a:cxnSpLocks/>
          </p:cNvCxnSpPr>
          <p:nvPr/>
        </p:nvCxnSpPr>
        <p:spPr>
          <a:xfrm flipV="1">
            <a:off x="7269796" y="1959558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9F7F-4915-10A1-E117-24E8E8CD0AEC}"/>
              </a:ext>
            </a:extLst>
          </p:cNvPr>
          <p:cNvCxnSpPr>
            <a:cxnSpLocks/>
          </p:cNvCxnSpPr>
          <p:nvPr/>
        </p:nvCxnSpPr>
        <p:spPr>
          <a:xfrm flipV="1">
            <a:off x="7268053" y="1088290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AF34428-4E6E-F9F0-542F-D2FF953B684F}"/>
              </a:ext>
            </a:extLst>
          </p:cNvPr>
          <p:cNvSpPr txBox="1"/>
          <p:nvPr/>
        </p:nvSpPr>
        <p:spPr>
          <a:xfrm>
            <a:off x="5600449" y="6453721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7D6AFD2-6553-F564-CBFC-963F6472937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413605" y="4506700"/>
            <a:ext cx="5749229" cy="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D8793F9-AB31-F42D-8446-AA9FA2D99A19}"/>
              </a:ext>
            </a:extLst>
          </p:cNvPr>
          <p:cNvCxnSpPr>
            <a:cxnSpLocks/>
          </p:cNvCxnSpPr>
          <p:nvPr/>
        </p:nvCxnSpPr>
        <p:spPr>
          <a:xfrm>
            <a:off x="7268053" y="2803515"/>
            <a:ext cx="3102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8AAE525-F3C2-65CB-7597-B0071D15900D}"/>
              </a:ext>
            </a:extLst>
          </p:cNvPr>
          <p:cNvSpPr txBox="1"/>
          <p:nvPr/>
        </p:nvSpPr>
        <p:spPr>
          <a:xfrm>
            <a:off x="695957" y="5169585"/>
            <a:ext cx="236666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/>
              <a:t>ecesnaite</a:t>
            </a:r>
            <a:r>
              <a:rPr lang="de-DE" sz="1400" b="1" dirty="0"/>
              <a:t>/</a:t>
            </a:r>
            <a:r>
              <a:rPr lang="de-DE" sz="1400" b="1" dirty="0" err="1"/>
              <a:t>EEGManyPipelines</a:t>
            </a:r>
            <a:endParaRPr lang="de-DE" sz="14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C76926-820F-DC28-3CB7-C954E1130F2F}"/>
              </a:ext>
            </a:extLst>
          </p:cNvPr>
          <p:cNvSpPr txBox="1"/>
          <p:nvPr/>
        </p:nvSpPr>
        <p:spPr>
          <a:xfrm>
            <a:off x="9146148" y="3455070"/>
            <a:ext cx="1690086" cy="2923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00" b="1" dirty="0" err="1"/>
              <a:t>annalenabiel</a:t>
            </a:r>
            <a:r>
              <a:rPr lang="de-DE" sz="1300" b="1" dirty="0"/>
              <a:t>/ROSA4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7FE08D8-ACA3-8D2E-9014-D915F9899140}"/>
              </a:ext>
            </a:extLst>
          </p:cNvPr>
          <p:cNvCxnSpPr>
            <a:cxnSpLocks/>
          </p:cNvCxnSpPr>
          <p:nvPr/>
        </p:nvCxnSpPr>
        <p:spPr>
          <a:xfrm flipV="1">
            <a:off x="1414740" y="3650074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DF6BAFB5-0D9E-8C37-EC36-94DE785D085E}"/>
              </a:ext>
            </a:extLst>
          </p:cNvPr>
          <p:cNvSpPr/>
          <p:nvPr/>
        </p:nvSpPr>
        <p:spPr>
          <a:xfrm>
            <a:off x="10006129" y="285937"/>
            <a:ext cx="754861" cy="2909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F55218E9-FA66-AEC5-DA53-0214BE740C34}"/>
              </a:ext>
            </a:extLst>
          </p:cNvPr>
          <p:cNvSpPr/>
          <p:nvPr/>
        </p:nvSpPr>
        <p:spPr>
          <a:xfrm>
            <a:off x="9204215" y="301431"/>
            <a:ext cx="754861" cy="2405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07C0D05-3909-0DA4-492A-C0F1DAE8327A}"/>
              </a:ext>
            </a:extLst>
          </p:cNvPr>
          <p:cNvSpPr txBox="1"/>
          <p:nvPr/>
        </p:nvSpPr>
        <p:spPr>
          <a:xfrm>
            <a:off x="6916514" y="6123240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0F0527-B636-7607-56A0-3EF71E331ED5}"/>
              </a:ext>
            </a:extLst>
          </p:cNvPr>
          <p:cNvSpPr txBox="1"/>
          <p:nvPr/>
        </p:nvSpPr>
        <p:spPr>
          <a:xfrm>
            <a:off x="1062066" y="4521602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040F23-4F64-48F1-81A1-B48A55F9F295}"/>
              </a:ext>
            </a:extLst>
          </p:cNvPr>
          <p:cNvSpPr txBox="1"/>
          <p:nvPr/>
        </p:nvSpPr>
        <p:spPr>
          <a:xfrm>
            <a:off x="2058163" y="390912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19048AD-0506-524F-51C8-A437DEE05CC1}"/>
              </a:ext>
            </a:extLst>
          </p:cNvPr>
          <p:cNvCxnSpPr>
            <a:cxnSpLocks/>
          </p:cNvCxnSpPr>
          <p:nvPr/>
        </p:nvCxnSpPr>
        <p:spPr>
          <a:xfrm flipV="1">
            <a:off x="10337024" y="1894109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EA1C33-0388-B008-6B28-A8C02000C999}"/>
              </a:ext>
            </a:extLst>
          </p:cNvPr>
          <p:cNvCxnSpPr>
            <a:cxnSpLocks/>
          </p:cNvCxnSpPr>
          <p:nvPr/>
        </p:nvCxnSpPr>
        <p:spPr>
          <a:xfrm flipV="1">
            <a:off x="1413605" y="2806906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2D46F40-B64E-01AE-98F3-1026CB152E76}"/>
              </a:ext>
            </a:extLst>
          </p:cNvPr>
          <p:cNvCxnSpPr>
            <a:cxnSpLocks/>
          </p:cNvCxnSpPr>
          <p:nvPr/>
        </p:nvCxnSpPr>
        <p:spPr>
          <a:xfrm flipV="1">
            <a:off x="1405908" y="2806906"/>
            <a:ext cx="753680" cy="79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816394B-CCEB-4CF5-6190-A5ECCC04D41F}"/>
              </a:ext>
            </a:extLst>
          </p:cNvPr>
          <p:cNvCxnSpPr>
            <a:cxnSpLocks/>
          </p:cNvCxnSpPr>
          <p:nvPr/>
        </p:nvCxnSpPr>
        <p:spPr>
          <a:xfrm flipV="1">
            <a:off x="2267591" y="2803515"/>
            <a:ext cx="5000462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0C1BAC5-3999-B285-AAAD-B5345D65F95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230646" y="2806906"/>
            <a:ext cx="0" cy="11022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C61AF8A-A5A7-3A14-C19E-5B3DE3D0F80C}"/>
              </a:ext>
            </a:extLst>
          </p:cNvPr>
          <p:cNvSpPr txBox="1"/>
          <p:nvPr/>
        </p:nvSpPr>
        <p:spPr>
          <a:xfrm>
            <a:off x="987148" y="3909613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2216313-706B-1DBA-F5C4-236164DBB0AF}"/>
              </a:ext>
            </a:extLst>
          </p:cNvPr>
          <p:cNvSpPr txBox="1"/>
          <p:nvPr/>
        </p:nvSpPr>
        <p:spPr>
          <a:xfrm>
            <a:off x="7273045" y="563561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A39FE607-2F3D-6B24-9D2F-EEF6F95B41CF}"/>
              </a:ext>
            </a:extLst>
          </p:cNvPr>
          <p:cNvGrpSpPr/>
          <p:nvPr/>
        </p:nvGrpSpPr>
        <p:grpSpPr>
          <a:xfrm>
            <a:off x="7268053" y="4573361"/>
            <a:ext cx="465374" cy="747100"/>
            <a:chOff x="5948218" y="4534616"/>
            <a:chExt cx="465374" cy="7471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F5054AF7-32D8-34FA-5D4A-7ACB8612A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8218" y="4534616"/>
              <a:ext cx="0" cy="74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EF808E7-2D64-B8DA-A59F-CC9F0466051E}"/>
                </a:ext>
              </a:extLst>
            </p:cNvPr>
            <p:cNvSpPr txBox="1"/>
            <p:nvPr/>
          </p:nvSpPr>
          <p:spPr>
            <a:xfrm>
              <a:off x="5953210" y="482493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push</a:t>
              </a: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32C3A711-C2D7-30E4-5175-F3FC21274A45}"/>
              </a:ext>
            </a:extLst>
          </p:cNvPr>
          <p:cNvSpPr txBox="1"/>
          <p:nvPr/>
        </p:nvSpPr>
        <p:spPr>
          <a:xfrm>
            <a:off x="5718850" y="453780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06A7763-FAC9-62A1-3276-E4826B0EAF11}"/>
              </a:ext>
            </a:extLst>
          </p:cNvPr>
          <p:cNvSpPr txBox="1"/>
          <p:nvPr/>
        </p:nvSpPr>
        <p:spPr>
          <a:xfrm>
            <a:off x="8461604" y="28821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0CA23EA-3C99-57C5-B4EC-4174270F016B}"/>
              </a:ext>
            </a:extLst>
          </p:cNvPr>
          <p:cNvSpPr txBox="1"/>
          <p:nvPr/>
        </p:nvSpPr>
        <p:spPr>
          <a:xfrm>
            <a:off x="986695" y="30812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884E66A-572C-1420-D25F-E26E183C758A}"/>
              </a:ext>
            </a:extLst>
          </p:cNvPr>
          <p:cNvSpPr txBox="1"/>
          <p:nvPr/>
        </p:nvSpPr>
        <p:spPr>
          <a:xfrm>
            <a:off x="1443326" y="3389853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cherry</a:t>
            </a:r>
            <a:r>
              <a:rPr lang="de-DE" sz="1100" dirty="0"/>
              <a:t>-pick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790E11-B2B9-D521-B67F-B9A0E6782EB9}"/>
              </a:ext>
            </a:extLst>
          </p:cNvPr>
          <p:cNvSpPr txBox="1"/>
          <p:nvPr/>
        </p:nvSpPr>
        <p:spPr>
          <a:xfrm>
            <a:off x="5245205" y="2519201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56BD980-980F-AF8D-14B3-4D4754F136D3}"/>
              </a:ext>
            </a:extLst>
          </p:cNvPr>
          <p:cNvSpPr txBox="1"/>
          <p:nvPr/>
        </p:nvSpPr>
        <p:spPr>
          <a:xfrm>
            <a:off x="2315988" y="3449603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cherry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-pick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EEF6F83-4BF9-5107-9A15-3F9E890312B6}"/>
              </a:ext>
            </a:extLst>
          </p:cNvPr>
          <p:cNvSpPr txBox="1"/>
          <p:nvPr/>
        </p:nvSpPr>
        <p:spPr>
          <a:xfrm>
            <a:off x="10362018" y="217718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E3CC5F-C63D-B632-E995-8FD0D66D133B}"/>
              </a:ext>
            </a:extLst>
          </p:cNvPr>
          <p:cNvSpPr txBox="1"/>
          <p:nvPr/>
        </p:nvSpPr>
        <p:spPr>
          <a:xfrm>
            <a:off x="10018525" y="2887583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CD0883B-8E12-19A3-06A2-87B59DB82783}"/>
              </a:ext>
            </a:extLst>
          </p:cNvPr>
          <p:cNvSpPr txBox="1"/>
          <p:nvPr/>
        </p:nvSpPr>
        <p:spPr>
          <a:xfrm>
            <a:off x="9375167" y="230099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3DAC022-4924-51E3-B6EB-AE162B67B4F6}"/>
              </a:ext>
            </a:extLst>
          </p:cNvPr>
          <p:cNvSpPr/>
          <p:nvPr/>
        </p:nvSpPr>
        <p:spPr>
          <a:xfrm>
            <a:off x="3100957" y="286570"/>
            <a:ext cx="2351164" cy="2325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E27641E-0647-3579-556C-83FCA6063035}"/>
              </a:ext>
            </a:extLst>
          </p:cNvPr>
          <p:cNvCxnSpPr>
            <a:cxnSpLocks/>
          </p:cNvCxnSpPr>
          <p:nvPr/>
        </p:nvCxnSpPr>
        <p:spPr>
          <a:xfrm flipH="1">
            <a:off x="9547650" y="1917226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6C399967-D650-CEFB-D23D-E7E50C450B7C}"/>
              </a:ext>
            </a:extLst>
          </p:cNvPr>
          <p:cNvSpPr txBox="1"/>
          <p:nvPr/>
        </p:nvSpPr>
        <p:spPr>
          <a:xfrm>
            <a:off x="9659704" y="163249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0D301F-2E5A-4667-D8A8-269FEB478CEF}"/>
              </a:ext>
            </a:extLst>
          </p:cNvPr>
          <p:cNvCxnSpPr>
            <a:cxnSpLocks/>
          </p:cNvCxnSpPr>
          <p:nvPr/>
        </p:nvCxnSpPr>
        <p:spPr>
          <a:xfrm flipV="1">
            <a:off x="9530107" y="1944121"/>
            <a:ext cx="0" cy="4625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hteck 147">
            <a:extLst>
              <a:ext uri="{FF2B5EF4-FFF2-40B4-BE49-F238E27FC236}">
                <a16:creationId xmlns:a16="http://schemas.microsoft.com/office/drawing/2014/main" id="{7F54D933-7F5C-9938-14B1-39F4C997C073}"/>
              </a:ext>
            </a:extLst>
          </p:cNvPr>
          <p:cNvSpPr/>
          <p:nvPr/>
        </p:nvSpPr>
        <p:spPr>
          <a:xfrm>
            <a:off x="4357611" y="285938"/>
            <a:ext cx="754861" cy="140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B9302D7-F6C0-994E-1462-422C1E117564}"/>
              </a:ext>
            </a:extLst>
          </p:cNvPr>
          <p:cNvSpPr/>
          <p:nvPr/>
        </p:nvSpPr>
        <p:spPr>
          <a:xfrm>
            <a:off x="3520480" y="285938"/>
            <a:ext cx="754861" cy="1957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D0125F-65F5-9026-480A-109BBF4C56CA}"/>
              </a:ext>
            </a:extLst>
          </p:cNvPr>
          <p:cNvCxnSpPr>
            <a:cxnSpLocks/>
          </p:cNvCxnSpPr>
          <p:nvPr/>
        </p:nvCxnSpPr>
        <p:spPr>
          <a:xfrm flipH="1">
            <a:off x="7415835" y="1917913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3706DD1-6123-28E0-28FA-6A5FA318DFE6}"/>
              </a:ext>
            </a:extLst>
          </p:cNvPr>
          <p:cNvCxnSpPr>
            <a:cxnSpLocks/>
          </p:cNvCxnSpPr>
          <p:nvPr/>
        </p:nvCxnSpPr>
        <p:spPr>
          <a:xfrm flipV="1">
            <a:off x="10335268" y="1030378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1F8FA891-443D-10FA-8BCC-897062EAAC04}"/>
              </a:ext>
            </a:extLst>
          </p:cNvPr>
          <p:cNvSpPr txBox="1"/>
          <p:nvPr/>
        </p:nvSpPr>
        <p:spPr>
          <a:xfrm>
            <a:off x="10362018" y="127974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0EBB41B-4A3D-D479-F9B6-AF7DDD67069E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864784" y="1983712"/>
            <a:ext cx="3348221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BC93898-82AA-2F0F-68AC-6075A921CDF0}"/>
              </a:ext>
            </a:extLst>
          </p:cNvPr>
          <p:cNvCxnSpPr>
            <a:cxnSpLocks/>
          </p:cNvCxnSpPr>
          <p:nvPr/>
        </p:nvCxnSpPr>
        <p:spPr>
          <a:xfrm flipV="1">
            <a:off x="3916221" y="1756726"/>
            <a:ext cx="760463" cy="163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D052B17-D236-CC1B-7210-F7DBC982B7E1}"/>
              </a:ext>
            </a:extLst>
          </p:cNvPr>
          <p:cNvSpPr txBox="1"/>
          <p:nvPr/>
        </p:nvSpPr>
        <p:spPr>
          <a:xfrm>
            <a:off x="3513245" y="1990309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FBEAC016-6DE2-CDB2-6C18-9BBDFBA272B2}"/>
              </a:ext>
            </a:extLst>
          </p:cNvPr>
          <p:cNvSpPr txBox="1"/>
          <p:nvPr/>
        </p:nvSpPr>
        <p:spPr>
          <a:xfrm>
            <a:off x="4509342" y="143822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A026098-C310-C6A4-CD29-1CEA5545666E}"/>
              </a:ext>
            </a:extLst>
          </p:cNvPr>
          <p:cNvSpPr txBox="1"/>
          <p:nvPr/>
        </p:nvSpPr>
        <p:spPr>
          <a:xfrm>
            <a:off x="5780526" y="197200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65430BB-ED71-B816-626B-EBEEB39F05A9}"/>
              </a:ext>
            </a:extLst>
          </p:cNvPr>
          <p:cNvSpPr txBox="1"/>
          <p:nvPr/>
        </p:nvSpPr>
        <p:spPr>
          <a:xfrm>
            <a:off x="3105107" y="2305633"/>
            <a:ext cx="2347013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/>
              <a:t>nabusch</a:t>
            </a:r>
            <a:r>
              <a:rPr lang="de-DE" sz="1400" b="1" dirty="0"/>
              <a:t>/</a:t>
            </a:r>
            <a:r>
              <a:rPr lang="de-DE" sz="1400" b="1" dirty="0" err="1"/>
              <a:t>AlphaUltimate</a:t>
            </a:r>
            <a:endParaRPr lang="de-DE" sz="14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995930C-A75B-FA13-A2D7-4DB59A9F5E7E}"/>
              </a:ext>
            </a:extLst>
          </p:cNvPr>
          <p:cNvCxnSpPr>
            <a:cxnSpLocks/>
          </p:cNvCxnSpPr>
          <p:nvPr/>
        </p:nvCxnSpPr>
        <p:spPr>
          <a:xfrm flipV="1">
            <a:off x="3880949" y="1481351"/>
            <a:ext cx="0" cy="410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14B67D7C-FBF7-F0BB-719A-EF3C507F93B0}"/>
              </a:ext>
            </a:extLst>
          </p:cNvPr>
          <p:cNvSpPr txBox="1"/>
          <p:nvPr/>
        </p:nvSpPr>
        <p:spPr>
          <a:xfrm>
            <a:off x="3479564" y="160482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BD831A3B-63A9-BDAA-8CBE-90155A0BB1E6}"/>
              </a:ext>
            </a:extLst>
          </p:cNvPr>
          <p:cNvSpPr txBox="1"/>
          <p:nvPr/>
        </p:nvSpPr>
        <p:spPr>
          <a:xfrm>
            <a:off x="7735816" y="1611613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358E65EF-F9B0-B3F4-BB57-17757D2E381A}"/>
              </a:ext>
            </a:extLst>
          </p:cNvPr>
          <p:cNvCxnSpPr>
            <a:cxnSpLocks/>
          </p:cNvCxnSpPr>
          <p:nvPr/>
        </p:nvCxnSpPr>
        <p:spPr>
          <a:xfrm flipV="1">
            <a:off x="10335268" y="368550"/>
            <a:ext cx="0" cy="613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5762943F-A94E-6566-ADF9-9779C03A3686}"/>
              </a:ext>
            </a:extLst>
          </p:cNvPr>
          <p:cNvSpPr txBox="1"/>
          <p:nvPr/>
        </p:nvSpPr>
        <p:spPr>
          <a:xfrm>
            <a:off x="10362018" y="48421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FD7F415-E800-6BD3-2E7A-479C7797D497}"/>
              </a:ext>
            </a:extLst>
          </p:cNvPr>
          <p:cNvCxnSpPr>
            <a:cxnSpLocks/>
          </p:cNvCxnSpPr>
          <p:nvPr/>
        </p:nvCxnSpPr>
        <p:spPr>
          <a:xfrm flipH="1">
            <a:off x="9539523" y="1128858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BDAD7CD-7B35-FC8A-C09B-0AD0EDF9B5FB}"/>
              </a:ext>
            </a:extLst>
          </p:cNvPr>
          <p:cNvSpPr txBox="1"/>
          <p:nvPr/>
        </p:nvSpPr>
        <p:spPr>
          <a:xfrm>
            <a:off x="9651946" y="85830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6373D86D-E2F5-F60C-909A-0F5E22B2C6E4}"/>
              </a:ext>
            </a:extLst>
          </p:cNvPr>
          <p:cNvCxnSpPr>
            <a:cxnSpLocks/>
          </p:cNvCxnSpPr>
          <p:nvPr/>
        </p:nvCxnSpPr>
        <p:spPr>
          <a:xfrm flipV="1">
            <a:off x="9521980" y="1155753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ADF3699F-BD90-FCD2-7A39-420618DBB355}"/>
              </a:ext>
            </a:extLst>
          </p:cNvPr>
          <p:cNvCxnSpPr>
            <a:cxnSpLocks/>
          </p:cNvCxnSpPr>
          <p:nvPr/>
        </p:nvCxnSpPr>
        <p:spPr>
          <a:xfrm flipH="1">
            <a:off x="7407708" y="1129545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53560898-0365-4E86-B2B6-B71152A6404F}"/>
              </a:ext>
            </a:extLst>
          </p:cNvPr>
          <p:cNvSpPr txBox="1"/>
          <p:nvPr/>
        </p:nvSpPr>
        <p:spPr>
          <a:xfrm>
            <a:off x="7654472" y="845282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C826569-6EC7-8C82-A711-DF00C39A24B3}"/>
              </a:ext>
            </a:extLst>
          </p:cNvPr>
          <p:cNvCxnSpPr>
            <a:cxnSpLocks/>
          </p:cNvCxnSpPr>
          <p:nvPr/>
        </p:nvCxnSpPr>
        <p:spPr>
          <a:xfrm flipH="1">
            <a:off x="4719934" y="1128858"/>
            <a:ext cx="2424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FE098FDD-2D6E-F03A-7614-711D6AE6625D}"/>
              </a:ext>
            </a:extLst>
          </p:cNvPr>
          <p:cNvSpPr txBox="1"/>
          <p:nvPr/>
        </p:nvSpPr>
        <p:spPr>
          <a:xfrm>
            <a:off x="5294907" y="82960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657696D1-BCE7-100F-4494-B58A814806E4}"/>
              </a:ext>
            </a:extLst>
          </p:cNvPr>
          <p:cNvCxnSpPr>
            <a:cxnSpLocks/>
          </p:cNvCxnSpPr>
          <p:nvPr/>
        </p:nvCxnSpPr>
        <p:spPr>
          <a:xfrm flipV="1">
            <a:off x="3892498" y="315867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9C137F15-9AF4-5597-B9B5-2943510ADF41}"/>
              </a:ext>
            </a:extLst>
          </p:cNvPr>
          <p:cNvSpPr txBox="1"/>
          <p:nvPr/>
        </p:nvSpPr>
        <p:spPr>
          <a:xfrm>
            <a:off x="3464906" y="57540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2E04C92-B460-207C-EF2F-EC5105E1700D}"/>
              </a:ext>
            </a:extLst>
          </p:cNvPr>
          <p:cNvCxnSpPr>
            <a:cxnSpLocks/>
          </p:cNvCxnSpPr>
          <p:nvPr/>
        </p:nvCxnSpPr>
        <p:spPr>
          <a:xfrm flipV="1">
            <a:off x="3916221" y="1255314"/>
            <a:ext cx="3228187" cy="273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6485FFB9-093B-182D-FC3B-66F8C38302F3}"/>
              </a:ext>
            </a:extLst>
          </p:cNvPr>
          <p:cNvSpPr txBox="1"/>
          <p:nvPr/>
        </p:nvSpPr>
        <p:spPr>
          <a:xfrm>
            <a:off x="5426439" y="1382309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A6B074E8-D370-4E9A-E96A-BD2FF37983DF}"/>
              </a:ext>
            </a:extLst>
          </p:cNvPr>
          <p:cNvCxnSpPr>
            <a:cxnSpLocks/>
          </p:cNvCxnSpPr>
          <p:nvPr/>
        </p:nvCxnSpPr>
        <p:spPr>
          <a:xfrm flipH="1" flipV="1">
            <a:off x="3881605" y="1050619"/>
            <a:ext cx="3264974" cy="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FD4AB2F-6891-BF58-2C57-335060882F8D}"/>
              </a:ext>
            </a:extLst>
          </p:cNvPr>
          <p:cNvCxnSpPr>
            <a:cxnSpLocks/>
          </p:cNvCxnSpPr>
          <p:nvPr/>
        </p:nvCxnSpPr>
        <p:spPr>
          <a:xfrm flipV="1">
            <a:off x="1443326" y="4216906"/>
            <a:ext cx="614837" cy="1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F419E5EF-315E-29A4-FB3F-704C853BCB99}"/>
              </a:ext>
            </a:extLst>
          </p:cNvPr>
          <p:cNvCxnSpPr>
            <a:cxnSpLocks/>
          </p:cNvCxnSpPr>
          <p:nvPr/>
        </p:nvCxnSpPr>
        <p:spPr>
          <a:xfrm flipH="1" flipV="1">
            <a:off x="9547650" y="2599891"/>
            <a:ext cx="779804" cy="14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8F8319ED-F7E1-CE62-AA92-18065B3C8D9F}"/>
              </a:ext>
            </a:extLst>
          </p:cNvPr>
          <p:cNvCxnSpPr>
            <a:cxnSpLocks/>
          </p:cNvCxnSpPr>
          <p:nvPr/>
        </p:nvCxnSpPr>
        <p:spPr>
          <a:xfrm flipV="1">
            <a:off x="4674346" y="1209057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2DD4BDF0-BA93-5071-2EE5-966DB6D934B3}"/>
              </a:ext>
            </a:extLst>
          </p:cNvPr>
          <p:cNvCxnSpPr>
            <a:cxnSpLocks/>
          </p:cNvCxnSpPr>
          <p:nvPr/>
        </p:nvCxnSpPr>
        <p:spPr>
          <a:xfrm flipV="1">
            <a:off x="3880949" y="1179533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EE91C38-9959-F475-AB0A-55F63FBA51E3}"/>
              </a:ext>
            </a:extLst>
          </p:cNvPr>
          <p:cNvSpPr txBox="1"/>
          <p:nvPr/>
        </p:nvSpPr>
        <p:spPr>
          <a:xfrm>
            <a:off x="3386102" y="117953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1C0E8D5-83D7-9BA1-9314-C75E07647D2F}"/>
              </a:ext>
            </a:extLst>
          </p:cNvPr>
          <p:cNvSpPr txBox="1"/>
          <p:nvPr/>
        </p:nvSpPr>
        <p:spPr>
          <a:xfrm>
            <a:off x="4642671" y="117864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4AC9562-DEB9-EAA1-5BEE-F48CBE69A52B}"/>
              </a:ext>
            </a:extLst>
          </p:cNvPr>
          <p:cNvSpPr txBox="1"/>
          <p:nvPr/>
        </p:nvSpPr>
        <p:spPr>
          <a:xfrm>
            <a:off x="1437672" y="395974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4EA98CA-4B97-FA18-B233-645F0220C0C9}"/>
              </a:ext>
            </a:extLst>
          </p:cNvPr>
          <p:cNvSpPr txBox="1"/>
          <p:nvPr/>
        </p:nvSpPr>
        <p:spPr>
          <a:xfrm>
            <a:off x="9702591" y="237563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F1002D12-58B0-B103-A151-EE5EFB748342}"/>
              </a:ext>
            </a:extLst>
          </p:cNvPr>
          <p:cNvSpPr txBox="1"/>
          <p:nvPr/>
        </p:nvSpPr>
        <p:spPr>
          <a:xfrm>
            <a:off x="3937397" y="156960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9A06C1B2-64C4-5393-B161-6648BC36BCD5}"/>
              </a:ext>
            </a:extLst>
          </p:cNvPr>
          <p:cNvCxnSpPr>
            <a:cxnSpLocks/>
          </p:cNvCxnSpPr>
          <p:nvPr/>
        </p:nvCxnSpPr>
        <p:spPr>
          <a:xfrm flipV="1">
            <a:off x="1399231" y="2002082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8AE46459-D6F9-23D2-A9A1-A469C0A01EB9}"/>
              </a:ext>
            </a:extLst>
          </p:cNvPr>
          <p:cNvSpPr txBox="1"/>
          <p:nvPr/>
        </p:nvSpPr>
        <p:spPr>
          <a:xfrm>
            <a:off x="972321" y="227641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E9BFDC-857F-9472-8931-50A612E4551C}"/>
              </a:ext>
            </a:extLst>
          </p:cNvPr>
          <p:cNvCxnSpPr>
            <a:cxnSpLocks/>
          </p:cNvCxnSpPr>
          <p:nvPr/>
        </p:nvCxnSpPr>
        <p:spPr>
          <a:xfrm flipV="1">
            <a:off x="1379963" y="1279749"/>
            <a:ext cx="0" cy="656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B5DA549D-C72B-D8FA-1BC4-E169983DB225}"/>
              </a:ext>
            </a:extLst>
          </p:cNvPr>
          <p:cNvSpPr txBox="1"/>
          <p:nvPr/>
        </p:nvSpPr>
        <p:spPr>
          <a:xfrm>
            <a:off x="953053" y="146356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C4AB0C42-2208-6FBD-D6FC-D4867F284665}"/>
              </a:ext>
            </a:extLst>
          </p:cNvPr>
          <p:cNvCxnSpPr>
            <a:cxnSpLocks/>
          </p:cNvCxnSpPr>
          <p:nvPr/>
        </p:nvCxnSpPr>
        <p:spPr>
          <a:xfrm flipV="1">
            <a:off x="1471964" y="1192305"/>
            <a:ext cx="5674615" cy="489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915EAE6C-1445-31CB-5559-ADD62989C498}"/>
              </a:ext>
            </a:extLst>
          </p:cNvPr>
          <p:cNvSpPr txBox="1"/>
          <p:nvPr/>
        </p:nvSpPr>
        <p:spPr>
          <a:xfrm>
            <a:off x="1490749" y="1219987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FB5EA462-6FEB-ED2F-EBAE-B8784AA344C4}"/>
              </a:ext>
            </a:extLst>
          </p:cNvPr>
          <p:cNvCxnSpPr>
            <a:cxnSpLocks/>
          </p:cNvCxnSpPr>
          <p:nvPr/>
        </p:nvCxnSpPr>
        <p:spPr>
          <a:xfrm flipH="1">
            <a:off x="1361784" y="921017"/>
            <a:ext cx="5851221" cy="1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FC0998BE-BCD5-F735-2DAF-EFA39C45C0BA}"/>
              </a:ext>
            </a:extLst>
          </p:cNvPr>
          <p:cNvSpPr txBox="1"/>
          <p:nvPr/>
        </p:nvSpPr>
        <p:spPr>
          <a:xfrm>
            <a:off x="1963033" y="65721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D333E79-FBC9-3E16-D92A-D4C63CE242DB}"/>
              </a:ext>
            </a:extLst>
          </p:cNvPr>
          <p:cNvCxnSpPr>
            <a:cxnSpLocks/>
          </p:cNvCxnSpPr>
          <p:nvPr/>
        </p:nvCxnSpPr>
        <p:spPr>
          <a:xfrm flipV="1">
            <a:off x="1377664" y="975172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feld 172">
            <a:extLst>
              <a:ext uri="{FF2B5EF4-FFF2-40B4-BE49-F238E27FC236}">
                <a16:creationId xmlns:a16="http://schemas.microsoft.com/office/drawing/2014/main" id="{9B3C5309-0AC5-CA28-B32B-13D5DB327E73}"/>
              </a:ext>
            </a:extLst>
          </p:cNvPr>
          <p:cNvSpPr txBox="1"/>
          <p:nvPr/>
        </p:nvSpPr>
        <p:spPr>
          <a:xfrm>
            <a:off x="891448" y="97517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AC4F115-ACF4-746D-1308-D03ED63CBB89}"/>
              </a:ext>
            </a:extLst>
          </p:cNvPr>
          <p:cNvCxnSpPr>
            <a:cxnSpLocks/>
          </p:cNvCxnSpPr>
          <p:nvPr/>
        </p:nvCxnSpPr>
        <p:spPr>
          <a:xfrm flipV="1">
            <a:off x="1399231" y="305809"/>
            <a:ext cx="0" cy="552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feld 174">
            <a:extLst>
              <a:ext uri="{FF2B5EF4-FFF2-40B4-BE49-F238E27FC236}">
                <a16:creationId xmlns:a16="http://schemas.microsoft.com/office/drawing/2014/main" id="{2151A5AB-D3C1-EAE3-6B7E-35FAFD22F6CA}"/>
              </a:ext>
            </a:extLst>
          </p:cNvPr>
          <p:cNvSpPr txBox="1"/>
          <p:nvPr/>
        </p:nvSpPr>
        <p:spPr>
          <a:xfrm>
            <a:off x="971639" y="56534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25F9A3-0B21-4AB3-8F20-39DACF84429C}"/>
              </a:ext>
            </a:extLst>
          </p:cNvPr>
          <p:cNvSpPr/>
          <p:nvPr/>
        </p:nvSpPr>
        <p:spPr>
          <a:xfrm>
            <a:off x="689605" y="5879301"/>
            <a:ext cx="31026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/>
              <a:t>The Workflow</a:t>
            </a:r>
          </a:p>
        </p:txBody>
      </p:sp>
    </p:spTree>
    <p:extLst>
      <p:ext uri="{BB962C8B-B14F-4D97-AF65-F5344CB8AC3E}">
        <p14:creationId xmlns:p14="http://schemas.microsoft.com/office/powerpoint/2010/main" val="17674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/>
      <p:bldP spid="26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4" grpId="0"/>
      <p:bldP spid="55" grpId="0"/>
      <p:bldP spid="57" grpId="0"/>
      <p:bldP spid="58" grpId="0"/>
      <p:bldP spid="66" grpId="0"/>
      <p:bldP spid="71" grpId="0"/>
      <p:bldP spid="75" grpId="0"/>
      <p:bldP spid="76" grpId="0"/>
      <p:bldP spid="77" grpId="0"/>
      <p:bldP spid="78" grpId="0" animBg="1"/>
      <p:bldP spid="80" grpId="0"/>
      <p:bldP spid="81" grpId="0"/>
      <p:bldP spid="83" grpId="0"/>
      <p:bldP spid="93" grpId="0"/>
      <p:bldP spid="96" grpId="0"/>
      <p:bldP spid="99" grpId="0"/>
      <p:bldP spid="101" grpId="0"/>
      <p:bldP spid="105" grpId="0"/>
      <p:bldP spid="137" grpId="0"/>
      <p:bldP spid="138" grpId="0"/>
      <p:bldP spid="140" grpId="0"/>
      <p:bldP spid="142" grpId="0"/>
      <p:bldP spid="143" grpId="0"/>
      <p:bldP spid="158" grpId="0"/>
      <p:bldP spid="160" grpId="0"/>
      <p:bldP spid="164" grpId="0"/>
      <p:bldP spid="168" grpId="0"/>
      <p:bldP spid="173" grpId="0"/>
      <p:bldP spid="1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E3B27-615A-4221-BFE7-450D563F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Hands 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8AA8C1-22F6-4F07-B138-419B7942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5" y="4476023"/>
            <a:ext cx="7743825" cy="18192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D20252C-FB57-465A-ADDB-7E905D832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4" y="179780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Breitbild</PresentationFormat>
  <Paragraphs>169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The Buschlab Github Tutorial</vt:lpstr>
      <vt:lpstr>The Basics</vt:lpstr>
      <vt:lpstr>The Basics</vt:lpstr>
      <vt:lpstr>The Cherry-Pick</vt:lpstr>
      <vt:lpstr>The Fork</vt:lpstr>
      <vt:lpstr>Why we don‘t want the standard workflow</vt:lpstr>
      <vt:lpstr>What we actually want</vt:lpstr>
      <vt:lpstr>PowerPoint-Präsentation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r.michel@wwu.de</dc:creator>
  <cp:lastModifiedBy>René Michel</cp:lastModifiedBy>
  <cp:revision>52</cp:revision>
  <dcterms:created xsi:type="dcterms:W3CDTF">2022-07-18T14:37:25Z</dcterms:created>
  <dcterms:modified xsi:type="dcterms:W3CDTF">2022-07-19T11:34:44Z</dcterms:modified>
</cp:coreProperties>
</file>