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5F2D0E-A401-4C77-8770-16E16DA49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DDF11D-E4F4-4341-95A4-D6E3A61EE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CFF1AA-02DF-484D-B6A4-9BD7A7010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126E6F-FFCC-49CA-BAF1-BC0E15B6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372FD6-8DB0-4B9E-A084-4144AF99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6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36605-CDD0-4313-9A2F-4D179A9B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006C2B-F855-4BF6-B1B1-E1BC8BD4A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71ABA2-69B2-4FD1-82B1-EEB32927C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13FCBD-CDF9-4494-BEE3-9E6102A7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8015AC-6F95-4287-BFA6-676460CB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25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E58F85B-F733-45B2-8B4C-2F4057BC40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1249C8-92D8-461F-A173-08171F77C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8CB9DD-160F-4C6A-A948-3FC9A54D4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E584F4-F59B-48E2-9542-7484940C6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235BAB-54EC-49B1-A870-9A75E00F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33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D57459-C9AB-4124-94DF-A5453BB0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6E13CC-68C0-45FD-9B22-F9A9D4E86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6CE969-68E7-4D6C-912A-1C9F277A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1F4CA3-5C43-45BF-8973-992B414D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46A523-E601-44A8-8E88-77596EAD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819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5B72C6-4E7B-4158-8A1A-234A0D600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B3E99E-6783-4922-9B1D-2E5D0A5C3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606705-7A07-4226-8A0A-36DB586E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D7C24F-B5A0-4C74-B610-506CB0D8E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2BCAB5-6A36-4233-B387-DA60AC3E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29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1FFE4D-4A46-4761-B9B1-8C7BB596E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5C4F51-D15B-4B3E-B3EE-F3FC9F0CD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0FEEA9-46D3-4728-A9B6-0D13A8487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22F07B-5A6E-4F71-86F5-010B1769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36A0C5-CED9-4857-8589-CED1E9DE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D46B8C-6B6B-4A15-A3D0-84AAABA4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97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A9A5FF-5003-4E0A-B4A2-ECE2E065B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A8450F-B402-419C-8BCA-05569E5B7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8C0790-8F2B-47F8-9C6B-D52FFF86A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1C3AF1-ED82-49D2-A546-2912F52A0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BA2A21-5220-4A30-BD20-4F2145CE1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9FBFEC-C33E-4E21-93E1-5C19AC7A0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E27763A-D1B1-4522-B90F-F43EF87B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2BE576C-493C-40C0-9CB1-C91C6DD6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88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314F78-4195-4EA5-B92E-A7356FEE7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ACBCE43-1478-45D1-9ADD-D12F86D7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F66B2A-2C19-479F-B724-36A68C52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FB3B89-2180-4CC0-9E74-41CFD0A3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5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11A6491-E762-4F5A-A0FA-5FE373A0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F649521-A858-4367-AA08-69D5439E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0F0968-E77A-4100-A0EA-53A219E4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812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0F5DC-8614-48A0-BD9F-266E2A43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029106-0755-4FF8-AFA5-9B68E29F9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37F9F0-E5F4-4B2D-82CD-6E1DCF258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EF5094-699D-4EAA-BD48-F190B0B0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E7F35E-C703-43CB-96B0-14D38527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3C78EE-F51C-4D5A-89E0-D692FDCC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20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3654A-CEDD-4B08-AE24-5ECBE4F3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77CA868-816D-41B1-AF90-A7919D4A2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E37CE0-F503-4044-B8B5-50B045DBB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284EE4-6F5A-41DE-9828-A1F6895E0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FF9A-B495-4C1D-BB5F-1FB9EE86129C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502C0A-B363-4E54-ABF3-247C0D7A2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789F0E-4D6C-4E6E-8527-65C75934B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21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C5C827F-A96C-4383-B6DD-A52E7908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485CCF-A3F4-4A97-85D0-FDA0DA173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B7EAB3-444D-4DC6-8D9F-DC222CDA2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8FF9A-B495-4C1D-BB5F-1FB9EE86129C}" type="datetimeFigureOut">
              <a:rPr lang="fr-FR" smtClean="0"/>
              <a:t>19/03/2020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3461A1-882A-4C05-9AB9-94A55DEB3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B8BC10-1199-4F1E-B639-70B5CD4A7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7A6FB-D86F-45FD-8F36-E1C5D835CF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85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FE8CD30-0B73-4CCC-B37B-BC47901B4A2A}"/>
              </a:ext>
            </a:extLst>
          </p:cNvPr>
          <p:cNvSpPr txBox="1"/>
          <p:nvPr/>
        </p:nvSpPr>
        <p:spPr>
          <a:xfrm>
            <a:off x="8195755" y="52058"/>
            <a:ext cx="187923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Utilisateurs</a:t>
            </a:r>
          </a:p>
          <a:p>
            <a:pPr algn="ctr"/>
            <a:r>
              <a:rPr lang="fr-FR" u="sng" dirty="0" err="1"/>
              <a:t>NumUser</a:t>
            </a:r>
            <a:endParaRPr lang="fr-FR" u="sng" dirty="0"/>
          </a:p>
          <a:p>
            <a:pPr algn="ctr"/>
            <a:r>
              <a:rPr lang="fr-FR" dirty="0"/>
              <a:t>Nom</a:t>
            </a:r>
          </a:p>
          <a:p>
            <a:pPr algn="ctr"/>
            <a:r>
              <a:rPr lang="fr-FR" dirty="0"/>
              <a:t>Prénom</a:t>
            </a:r>
          </a:p>
          <a:p>
            <a:pPr algn="ctr"/>
            <a:r>
              <a:rPr lang="fr-FR" dirty="0"/>
              <a:t>Email</a:t>
            </a:r>
          </a:p>
          <a:p>
            <a:pPr algn="ctr"/>
            <a:r>
              <a:rPr lang="fr-FR" dirty="0"/>
              <a:t>Mot de passe</a:t>
            </a:r>
          </a:p>
          <a:p>
            <a:pPr algn="ctr"/>
            <a:r>
              <a:rPr lang="fr-FR" dirty="0"/>
              <a:t>Date de naissance</a:t>
            </a:r>
          </a:p>
          <a:p>
            <a:pPr algn="ctr"/>
            <a:r>
              <a:rPr lang="fr-FR" dirty="0"/>
              <a:t>Genre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E062BC7-1D42-4BB9-A076-BAC5D3C2B340}"/>
              </a:ext>
            </a:extLst>
          </p:cNvPr>
          <p:cNvSpPr txBox="1"/>
          <p:nvPr/>
        </p:nvSpPr>
        <p:spPr>
          <a:xfrm>
            <a:off x="3931870" y="2517768"/>
            <a:ext cx="134786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Evènements</a:t>
            </a:r>
          </a:p>
          <a:p>
            <a:pPr algn="ctr"/>
            <a:r>
              <a:rPr lang="fr-FR" u="sng" dirty="0" err="1"/>
              <a:t>NumEvent</a:t>
            </a:r>
            <a:endParaRPr lang="fr-FR" u="sng" dirty="0"/>
          </a:p>
          <a:p>
            <a:pPr algn="ctr"/>
            <a:r>
              <a:rPr lang="fr-FR" dirty="0"/>
              <a:t>Nom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645DB78-49AE-4DB5-99BF-3D46D9A4BCDC}"/>
              </a:ext>
            </a:extLst>
          </p:cNvPr>
          <p:cNvSpPr txBox="1"/>
          <p:nvPr/>
        </p:nvSpPr>
        <p:spPr>
          <a:xfrm>
            <a:off x="9797354" y="4602940"/>
            <a:ext cx="134312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Groupes</a:t>
            </a:r>
          </a:p>
          <a:p>
            <a:pPr algn="ctr"/>
            <a:r>
              <a:rPr lang="fr-FR" u="sng" dirty="0" err="1"/>
              <a:t>NumGroupe</a:t>
            </a:r>
            <a:endParaRPr lang="fr-FR" u="sng" dirty="0"/>
          </a:p>
          <a:p>
            <a:pPr algn="ctr"/>
            <a:r>
              <a:rPr lang="fr-FR" dirty="0"/>
              <a:t>Nom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5E56C6F-F5B1-4B20-8F91-595E21BFA58A}"/>
              </a:ext>
            </a:extLst>
          </p:cNvPr>
          <p:cNvSpPr txBox="1"/>
          <p:nvPr/>
        </p:nvSpPr>
        <p:spPr>
          <a:xfrm>
            <a:off x="4976407" y="5199093"/>
            <a:ext cx="12693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Documents</a:t>
            </a:r>
          </a:p>
          <a:p>
            <a:pPr algn="ctr"/>
            <a:r>
              <a:rPr lang="fr-FR" u="sng" dirty="0" err="1"/>
              <a:t>NumDoc</a:t>
            </a:r>
            <a:endParaRPr lang="fr-FR" u="sng" dirty="0"/>
          </a:p>
          <a:p>
            <a:pPr algn="ctr"/>
            <a:r>
              <a:rPr lang="fr-FR" dirty="0"/>
              <a:t>Nom</a:t>
            </a:r>
          </a:p>
          <a:p>
            <a:pPr algn="ctr"/>
            <a:r>
              <a:rPr lang="fr-FR" dirty="0"/>
              <a:t>Type?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EA32F29-746D-4B05-889C-9224D07C0F70}"/>
              </a:ext>
            </a:extLst>
          </p:cNvPr>
          <p:cNvSpPr txBox="1"/>
          <p:nvPr/>
        </p:nvSpPr>
        <p:spPr>
          <a:xfrm>
            <a:off x="9358970" y="3058547"/>
            <a:ext cx="1825563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Membres groupe</a:t>
            </a:r>
          </a:p>
          <a:p>
            <a:pPr algn="ctr"/>
            <a:r>
              <a:rPr lang="fr-FR" dirty="0"/>
              <a:t>Statut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E2B3583-EB4E-4F0E-A4EE-19DA90F43CDE}"/>
              </a:ext>
            </a:extLst>
          </p:cNvPr>
          <p:cNvSpPr txBox="1"/>
          <p:nvPr/>
        </p:nvSpPr>
        <p:spPr>
          <a:xfrm>
            <a:off x="316073" y="567369"/>
            <a:ext cx="123642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Dates</a:t>
            </a:r>
          </a:p>
          <a:p>
            <a:pPr algn="ctr"/>
            <a:r>
              <a:rPr lang="fr-FR" u="sng" dirty="0" err="1"/>
              <a:t>NumDates</a:t>
            </a:r>
            <a:endParaRPr lang="fr-FR" u="sng" dirty="0"/>
          </a:p>
          <a:p>
            <a:pPr algn="ctr"/>
            <a:r>
              <a:rPr lang="fr-FR" dirty="0"/>
              <a:t>Date début</a:t>
            </a:r>
          </a:p>
          <a:p>
            <a:pPr algn="ctr"/>
            <a:r>
              <a:rPr lang="fr-FR" dirty="0"/>
              <a:t>Date fin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D4C916A-1637-40ED-9C23-66974A8F6A13}"/>
              </a:ext>
            </a:extLst>
          </p:cNvPr>
          <p:cNvSpPr txBox="1"/>
          <p:nvPr/>
        </p:nvSpPr>
        <p:spPr>
          <a:xfrm>
            <a:off x="3579167" y="289479"/>
            <a:ext cx="1091069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Sondages</a:t>
            </a:r>
          </a:p>
          <a:p>
            <a:pPr algn="ctr"/>
            <a:r>
              <a:rPr lang="fr-FR" dirty="0"/>
              <a:t>Réponse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3F1EC49-5616-49A5-9DE1-D8573EABB402}"/>
              </a:ext>
            </a:extLst>
          </p:cNvPr>
          <p:cNvSpPr txBox="1"/>
          <p:nvPr/>
        </p:nvSpPr>
        <p:spPr>
          <a:xfrm>
            <a:off x="4500615" y="4277970"/>
            <a:ext cx="194168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Docs d’évènement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464AF0F-6B47-4757-9B35-868DD420D1D4}"/>
              </a:ext>
            </a:extLst>
          </p:cNvPr>
          <p:cNvSpPr txBox="1"/>
          <p:nvPr/>
        </p:nvSpPr>
        <p:spPr>
          <a:xfrm>
            <a:off x="6096539" y="2179462"/>
            <a:ext cx="1373454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Participants</a:t>
            </a:r>
          </a:p>
          <a:p>
            <a:pPr algn="ctr"/>
            <a:r>
              <a:rPr lang="fr-FR" dirty="0"/>
              <a:t>Statut</a:t>
            </a:r>
          </a:p>
          <a:p>
            <a:pPr algn="ctr"/>
            <a:r>
              <a:rPr lang="fr-FR" dirty="0"/>
              <a:t>Participation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C2C3E352-E8B6-4592-BA42-FF9D9F0D7B33}"/>
              </a:ext>
            </a:extLst>
          </p:cNvPr>
          <p:cNvSpPr/>
          <p:nvPr/>
        </p:nvSpPr>
        <p:spPr>
          <a:xfrm>
            <a:off x="9179512" y="2898373"/>
            <a:ext cx="2103080" cy="9233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9C102718-700D-4AA2-9387-EEFAA335CADE}"/>
              </a:ext>
            </a:extLst>
          </p:cNvPr>
          <p:cNvSpPr/>
          <p:nvPr/>
        </p:nvSpPr>
        <p:spPr>
          <a:xfrm>
            <a:off x="3320511" y="251020"/>
            <a:ext cx="1553617" cy="7795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DACAE718-69E2-4E08-B6FC-75DBB5202F51}"/>
              </a:ext>
            </a:extLst>
          </p:cNvPr>
          <p:cNvSpPr txBox="1"/>
          <p:nvPr/>
        </p:nvSpPr>
        <p:spPr>
          <a:xfrm>
            <a:off x="1309495" y="2620099"/>
            <a:ext cx="176772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/>
              <a:t>Date </a:t>
            </a:r>
            <a:r>
              <a:rPr lang="fr-FR" b="1" dirty="0" err="1"/>
              <a:t>evenement</a:t>
            </a:r>
            <a:endParaRPr lang="fr-FR" b="1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7962DD9A-9675-4BCC-A1DF-D55D635824DF}"/>
              </a:ext>
            </a:extLst>
          </p:cNvPr>
          <p:cNvSpPr/>
          <p:nvPr/>
        </p:nvSpPr>
        <p:spPr>
          <a:xfrm>
            <a:off x="1207213" y="2447755"/>
            <a:ext cx="1964347" cy="68005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A10DA4E2-1701-49C9-A4BB-372D78E2D6D8}"/>
              </a:ext>
            </a:extLst>
          </p:cNvPr>
          <p:cNvSpPr/>
          <p:nvPr/>
        </p:nvSpPr>
        <p:spPr>
          <a:xfrm>
            <a:off x="5979369" y="2012609"/>
            <a:ext cx="1606828" cy="127484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A7262EF3-0570-4E39-B63B-006B73664264}"/>
              </a:ext>
            </a:extLst>
          </p:cNvPr>
          <p:cNvSpPr/>
          <p:nvPr/>
        </p:nvSpPr>
        <p:spPr>
          <a:xfrm>
            <a:off x="4440184" y="4121154"/>
            <a:ext cx="2012610" cy="7162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C79841-3236-4C53-9260-3E329556ED5C}"/>
              </a:ext>
            </a:extLst>
          </p:cNvPr>
          <p:cNvCxnSpPr>
            <a:cxnSpLocks/>
            <a:stCxn id="5" idx="3"/>
            <a:endCxn id="37" idx="2"/>
          </p:cNvCxnSpPr>
          <p:nvPr/>
        </p:nvCxnSpPr>
        <p:spPr>
          <a:xfrm flipV="1">
            <a:off x="5279739" y="2650034"/>
            <a:ext cx="699630" cy="329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E45891D4-0CE6-4C90-A6A5-5D7852BC73F7}"/>
              </a:ext>
            </a:extLst>
          </p:cNvPr>
          <p:cNvCxnSpPr>
            <a:cxnSpLocks/>
            <a:stCxn id="4" idx="1"/>
            <a:endCxn id="37" idx="6"/>
          </p:cNvCxnSpPr>
          <p:nvPr/>
        </p:nvCxnSpPr>
        <p:spPr>
          <a:xfrm flipH="1">
            <a:off x="7586197" y="1206220"/>
            <a:ext cx="609558" cy="1443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0EB2D258-79CF-47D5-8493-C14D7EEA053A}"/>
              </a:ext>
            </a:extLst>
          </p:cNvPr>
          <p:cNvCxnSpPr>
            <a:cxnSpLocks/>
            <a:stCxn id="9" idx="3"/>
            <a:endCxn id="33" idx="2"/>
          </p:cNvCxnSpPr>
          <p:nvPr/>
        </p:nvCxnSpPr>
        <p:spPr>
          <a:xfrm flipV="1">
            <a:off x="1552502" y="640775"/>
            <a:ext cx="1768009" cy="526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33957AEB-EB2D-47EF-A178-58FE8A411112}"/>
              </a:ext>
            </a:extLst>
          </p:cNvPr>
          <p:cNvCxnSpPr>
            <a:cxnSpLocks/>
            <a:stCxn id="36" idx="6"/>
            <a:endCxn id="5" idx="1"/>
          </p:cNvCxnSpPr>
          <p:nvPr/>
        </p:nvCxnSpPr>
        <p:spPr>
          <a:xfrm>
            <a:off x="3171560" y="2787784"/>
            <a:ext cx="760310" cy="191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3AEE878F-6F17-4406-942B-3C77C1FAF058}"/>
              </a:ext>
            </a:extLst>
          </p:cNvPr>
          <p:cNvCxnSpPr>
            <a:cxnSpLocks/>
            <a:stCxn id="9" idx="2"/>
            <a:endCxn id="36" idx="1"/>
          </p:cNvCxnSpPr>
          <p:nvPr/>
        </p:nvCxnSpPr>
        <p:spPr>
          <a:xfrm>
            <a:off x="934288" y="1767698"/>
            <a:ext cx="560597" cy="77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F5D7F2C1-803A-438F-9B61-238E9381C2C7}"/>
              </a:ext>
            </a:extLst>
          </p:cNvPr>
          <p:cNvCxnSpPr>
            <a:cxnSpLocks/>
            <a:stCxn id="5" idx="2"/>
            <a:endCxn id="38" idx="0"/>
          </p:cNvCxnSpPr>
          <p:nvPr/>
        </p:nvCxnSpPr>
        <p:spPr>
          <a:xfrm>
            <a:off x="4605805" y="3441098"/>
            <a:ext cx="840684" cy="680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DC15F8CA-0032-44E9-B921-5BFC46875F98}"/>
              </a:ext>
            </a:extLst>
          </p:cNvPr>
          <p:cNvCxnSpPr>
            <a:cxnSpLocks/>
            <a:stCxn id="7" idx="0"/>
            <a:endCxn id="38" idx="4"/>
          </p:cNvCxnSpPr>
          <p:nvPr/>
        </p:nvCxnSpPr>
        <p:spPr>
          <a:xfrm flipH="1" flipV="1">
            <a:off x="5446489" y="4837369"/>
            <a:ext cx="164611" cy="361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F6135EC5-C09D-4654-AD1D-3139D8DA36A5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H="1" flipV="1">
            <a:off x="9135371" y="2360382"/>
            <a:ext cx="1095681" cy="537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25B248FF-E3F9-4650-A3BA-2B76AECB2DD3}"/>
              </a:ext>
            </a:extLst>
          </p:cNvPr>
          <p:cNvCxnSpPr>
            <a:cxnSpLocks/>
            <a:stCxn id="6" idx="0"/>
            <a:endCxn id="3" idx="4"/>
          </p:cNvCxnSpPr>
          <p:nvPr/>
        </p:nvCxnSpPr>
        <p:spPr>
          <a:xfrm flipH="1" flipV="1">
            <a:off x="10231052" y="3821703"/>
            <a:ext cx="237865" cy="781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66D358FC-3757-4A4D-BFA4-1847FA374E3F}"/>
              </a:ext>
            </a:extLst>
          </p:cNvPr>
          <p:cNvSpPr txBox="1"/>
          <p:nvPr/>
        </p:nvSpPr>
        <p:spPr>
          <a:xfrm>
            <a:off x="1547943" y="71912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49E44F99-CDDA-45BD-8CB9-012C036D8400}"/>
              </a:ext>
            </a:extLst>
          </p:cNvPr>
          <p:cNvSpPr txBox="1"/>
          <p:nvPr/>
        </p:nvSpPr>
        <p:spPr>
          <a:xfrm>
            <a:off x="411728" y="173049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6DA1A2B9-0549-4EFF-8C18-B5F952CE7E05}"/>
              </a:ext>
            </a:extLst>
          </p:cNvPr>
          <p:cNvSpPr txBox="1"/>
          <p:nvPr/>
        </p:nvSpPr>
        <p:spPr>
          <a:xfrm>
            <a:off x="3499599" y="296404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0,1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40504A24-57C8-493A-A91A-631478A0D6D1}"/>
              </a:ext>
            </a:extLst>
          </p:cNvPr>
          <p:cNvSpPr txBox="1"/>
          <p:nvPr/>
        </p:nvSpPr>
        <p:spPr>
          <a:xfrm>
            <a:off x="7527514" y="130799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81439377-7121-46EA-A3C4-D220CCF3FA95}"/>
              </a:ext>
            </a:extLst>
          </p:cNvPr>
          <p:cNvSpPr txBox="1"/>
          <p:nvPr/>
        </p:nvSpPr>
        <p:spPr>
          <a:xfrm>
            <a:off x="5584275" y="488353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D25E9F5F-9EE9-440A-A9BD-D70E591A18D6}"/>
              </a:ext>
            </a:extLst>
          </p:cNvPr>
          <p:cNvSpPr txBox="1"/>
          <p:nvPr/>
        </p:nvSpPr>
        <p:spPr>
          <a:xfrm>
            <a:off x="4179995" y="345237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696CD082-FDFC-4FB6-BE1B-BD202FFF0EF3}"/>
              </a:ext>
            </a:extLst>
          </p:cNvPr>
          <p:cNvSpPr txBox="1"/>
          <p:nvPr/>
        </p:nvSpPr>
        <p:spPr>
          <a:xfrm>
            <a:off x="8763101" y="238021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F3998536-5D30-42AB-9202-C1B9991EED5A}"/>
              </a:ext>
            </a:extLst>
          </p:cNvPr>
          <p:cNvSpPr txBox="1"/>
          <p:nvPr/>
        </p:nvSpPr>
        <p:spPr>
          <a:xfrm>
            <a:off x="7623843" y="75860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09B8F223-74CB-4350-BE4B-3486EB43EEBA}"/>
              </a:ext>
            </a:extLst>
          </p:cNvPr>
          <p:cNvSpPr txBox="1"/>
          <p:nvPr/>
        </p:nvSpPr>
        <p:spPr>
          <a:xfrm>
            <a:off x="10538427" y="415519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00BE451D-588F-434A-8046-E13B3832868F}"/>
              </a:ext>
            </a:extLst>
          </p:cNvPr>
          <p:cNvCxnSpPr>
            <a:cxnSpLocks/>
            <a:stCxn id="4" idx="1"/>
            <a:endCxn id="33" idx="6"/>
          </p:cNvCxnSpPr>
          <p:nvPr/>
        </p:nvCxnSpPr>
        <p:spPr>
          <a:xfrm flipH="1" flipV="1">
            <a:off x="4874128" y="640775"/>
            <a:ext cx="3321627" cy="565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ZoneTexte 116">
            <a:extLst>
              <a:ext uri="{FF2B5EF4-FFF2-40B4-BE49-F238E27FC236}">
                <a16:creationId xmlns:a16="http://schemas.microsoft.com/office/drawing/2014/main" id="{3E44B2D4-BE68-487B-BBBF-15B30E14A9AA}"/>
              </a:ext>
            </a:extLst>
          </p:cNvPr>
          <p:cNvSpPr txBox="1"/>
          <p:nvPr/>
        </p:nvSpPr>
        <p:spPr>
          <a:xfrm>
            <a:off x="4517674" y="215970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1B55A31B-003F-4538-9285-C224FF0C5CC9}"/>
              </a:ext>
            </a:extLst>
          </p:cNvPr>
          <p:cNvCxnSpPr>
            <a:cxnSpLocks/>
            <a:stCxn id="5" idx="0"/>
            <a:endCxn id="33" idx="4"/>
          </p:cNvCxnSpPr>
          <p:nvPr/>
        </p:nvCxnSpPr>
        <p:spPr>
          <a:xfrm flipH="1" flipV="1">
            <a:off x="4097320" y="1030530"/>
            <a:ext cx="508485" cy="1487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ZoneTexte 143">
            <a:extLst>
              <a:ext uri="{FF2B5EF4-FFF2-40B4-BE49-F238E27FC236}">
                <a16:creationId xmlns:a16="http://schemas.microsoft.com/office/drawing/2014/main" id="{C176A3FC-C4DB-4721-8232-54AFCADB47F3}"/>
              </a:ext>
            </a:extLst>
          </p:cNvPr>
          <p:cNvSpPr txBox="1"/>
          <p:nvPr/>
        </p:nvSpPr>
        <p:spPr>
          <a:xfrm>
            <a:off x="5451985" y="291812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</p:spTree>
    <p:extLst>
      <p:ext uri="{BB962C8B-B14F-4D97-AF65-F5344CB8AC3E}">
        <p14:creationId xmlns:p14="http://schemas.microsoft.com/office/powerpoint/2010/main" val="363469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FE8CD30-0B73-4CCC-B37B-BC47901B4A2A}"/>
              </a:ext>
            </a:extLst>
          </p:cNvPr>
          <p:cNvSpPr txBox="1"/>
          <p:nvPr/>
        </p:nvSpPr>
        <p:spPr>
          <a:xfrm>
            <a:off x="6924004" y="95479"/>
            <a:ext cx="131330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Utilisateurs</a:t>
            </a:r>
          </a:p>
          <a:p>
            <a:pPr algn="ctr"/>
            <a:r>
              <a:rPr lang="fr-FR" sz="1200" u="sng" dirty="0" err="1"/>
              <a:t>NumUser</a:t>
            </a:r>
            <a:endParaRPr lang="fr-FR" sz="1200" u="sng" dirty="0"/>
          </a:p>
          <a:p>
            <a:pPr algn="ctr"/>
            <a:r>
              <a:rPr lang="fr-FR" sz="1200" dirty="0"/>
              <a:t>Nom</a:t>
            </a:r>
          </a:p>
          <a:p>
            <a:pPr algn="ctr"/>
            <a:r>
              <a:rPr lang="fr-FR" sz="1200" dirty="0"/>
              <a:t>Prénom</a:t>
            </a:r>
          </a:p>
          <a:p>
            <a:pPr algn="ctr"/>
            <a:r>
              <a:rPr lang="fr-FR" sz="1200" dirty="0"/>
              <a:t>Email</a:t>
            </a:r>
          </a:p>
          <a:p>
            <a:pPr algn="ctr"/>
            <a:r>
              <a:rPr lang="fr-FR" sz="1200" dirty="0"/>
              <a:t>Mot de passe</a:t>
            </a:r>
          </a:p>
          <a:p>
            <a:pPr algn="ctr"/>
            <a:r>
              <a:rPr lang="fr-FR" sz="1200" dirty="0"/>
              <a:t>Date de naissance</a:t>
            </a:r>
          </a:p>
          <a:p>
            <a:pPr algn="ctr"/>
            <a:r>
              <a:rPr lang="fr-FR" sz="1200" dirty="0"/>
              <a:t>Genre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E062BC7-1D42-4BB9-A076-BAC5D3C2B340}"/>
              </a:ext>
            </a:extLst>
          </p:cNvPr>
          <p:cNvSpPr txBox="1"/>
          <p:nvPr/>
        </p:nvSpPr>
        <p:spPr>
          <a:xfrm>
            <a:off x="4673538" y="541237"/>
            <a:ext cx="9617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Evènements</a:t>
            </a:r>
          </a:p>
          <a:p>
            <a:pPr algn="ctr"/>
            <a:r>
              <a:rPr lang="fr-FR" sz="1200" u="sng" dirty="0" err="1"/>
              <a:t>NumEvent</a:t>
            </a:r>
            <a:endParaRPr lang="fr-FR" sz="1200" u="sng" dirty="0"/>
          </a:p>
          <a:p>
            <a:pPr algn="ctr"/>
            <a:r>
              <a:rPr lang="fr-FR" sz="1200" u="sng" dirty="0"/>
              <a:t>#</a:t>
            </a:r>
            <a:r>
              <a:rPr lang="fr-FR" sz="1200" u="sng" dirty="0" err="1"/>
              <a:t>NumDate</a:t>
            </a:r>
            <a:endParaRPr lang="fr-FR" sz="1200" u="sng" dirty="0"/>
          </a:p>
          <a:p>
            <a:pPr algn="ctr"/>
            <a:r>
              <a:rPr lang="fr-FR" sz="1200" dirty="0"/>
              <a:t>Nom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645DB78-49AE-4DB5-99BF-3D46D9A4BCDC}"/>
              </a:ext>
            </a:extLst>
          </p:cNvPr>
          <p:cNvSpPr txBox="1"/>
          <p:nvPr/>
        </p:nvSpPr>
        <p:spPr>
          <a:xfrm>
            <a:off x="9208869" y="880309"/>
            <a:ext cx="9548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Groupes</a:t>
            </a:r>
          </a:p>
          <a:p>
            <a:pPr algn="ctr"/>
            <a:r>
              <a:rPr lang="fr-FR" sz="1200" u="sng" dirty="0" err="1"/>
              <a:t>NumGroupe</a:t>
            </a:r>
            <a:endParaRPr lang="fr-FR" sz="1200" u="sng" dirty="0"/>
          </a:p>
          <a:p>
            <a:pPr algn="ctr"/>
            <a:r>
              <a:rPr lang="fr-FR" sz="1200" dirty="0"/>
              <a:t>Nom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5E56C6F-F5B1-4B20-8F91-595E21BFA58A}"/>
              </a:ext>
            </a:extLst>
          </p:cNvPr>
          <p:cNvSpPr txBox="1"/>
          <p:nvPr/>
        </p:nvSpPr>
        <p:spPr>
          <a:xfrm>
            <a:off x="3147725" y="541237"/>
            <a:ext cx="91101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Documents</a:t>
            </a:r>
          </a:p>
          <a:p>
            <a:pPr algn="ctr"/>
            <a:r>
              <a:rPr lang="fr-FR" sz="1200" u="sng" dirty="0" err="1"/>
              <a:t>NumDoc</a:t>
            </a:r>
            <a:endParaRPr lang="fr-FR" sz="1200" u="sng" dirty="0"/>
          </a:p>
          <a:p>
            <a:pPr algn="ctr"/>
            <a:r>
              <a:rPr lang="fr-FR" sz="1200" dirty="0"/>
              <a:t>Nom</a:t>
            </a:r>
          </a:p>
          <a:p>
            <a:pPr algn="ctr"/>
            <a:r>
              <a:rPr lang="fr-FR" sz="1200" dirty="0"/>
              <a:t>Type?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EA32F29-746D-4B05-889C-9224D07C0F70}"/>
              </a:ext>
            </a:extLst>
          </p:cNvPr>
          <p:cNvSpPr txBox="1"/>
          <p:nvPr/>
        </p:nvSpPr>
        <p:spPr>
          <a:xfrm>
            <a:off x="7883903" y="2536030"/>
            <a:ext cx="1283941" cy="83099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Membres groupe</a:t>
            </a:r>
          </a:p>
          <a:p>
            <a:pPr algn="ctr"/>
            <a:r>
              <a:rPr lang="fr-FR" sz="1200" u="sng" dirty="0"/>
              <a:t>#</a:t>
            </a:r>
            <a:r>
              <a:rPr lang="fr-FR" sz="1200" u="sng" dirty="0" err="1"/>
              <a:t>NumUser</a:t>
            </a:r>
            <a:endParaRPr lang="fr-FR" sz="1200" u="sng" dirty="0"/>
          </a:p>
          <a:p>
            <a:pPr algn="ctr"/>
            <a:r>
              <a:rPr lang="fr-FR" sz="1200" u="sng" dirty="0"/>
              <a:t>#</a:t>
            </a:r>
            <a:r>
              <a:rPr lang="fr-FR" sz="1200" u="sng" dirty="0" err="1"/>
              <a:t>NumGroupe</a:t>
            </a:r>
            <a:endParaRPr lang="fr-FR" sz="1200" u="sng" dirty="0"/>
          </a:p>
          <a:p>
            <a:pPr algn="ctr"/>
            <a:r>
              <a:rPr lang="fr-FR" sz="1200" dirty="0"/>
              <a:t>Statut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E2B3583-EB4E-4F0E-A4EE-19DA90F43CDE}"/>
              </a:ext>
            </a:extLst>
          </p:cNvPr>
          <p:cNvSpPr txBox="1"/>
          <p:nvPr/>
        </p:nvSpPr>
        <p:spPr>
          <a:xfrm>
            <a:off x="1169962" y="587404"/>
            <a:ext cx="8821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Dates</a:t>
            </a:r>
          </a:p>
          <a:p>
            <a:pPr algn="ctr"/>
            <a:r>
              <a:rPr lang="fr-FR" sz="1200" u="sng" dirty="0" err="1"/>
              <a:t>NumDate</a:t>
            </a:r>
            <a:endParaRPr lang="fr-FR" sz="1200" u="sng" dirty="0"/>
          </a:p>
          <a:p>
            <a:pPr algn="ctr"/>
            <a:r>
              <a:rPr lang="fr-FR" sz="1200" dirty="0"/>
              <a:t>Date début</a:t>
            </a:r>
          </a:p>
          <a:p>
            <a:pPr algn="ctr"/>
            <a:r>
              <a:rPr lang="fr-FR" sz="1200" dirty="0"/>
              <a:t>Date fin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D4C916A-1637-40ED-9C23-66974A8F6A13}"/>
              </a:ext>
            </a:extLst>
          </p:cNvPr>
          <p:cNvSpPr txBox="1"/>
          <p:nvPr/>
        </p:nvSpPr>
        <p:spPr>
          <a:xfrm>
            <a:off x="5635276" y="5185807"/>
            <a:ext cx="91076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Sondages</a:t>
            </a:r>
          </a:p>
          <a:p>
            <a:pPr algn="ctr"/>
            <a:r>
              <a:rPr lang="fr-FR" sz="1200" u="sng" dirty="0"/>
              <a:t>#</a:t>
            </a:r>
            <a:r>
              <a:rPr lang="fr-FR" sz="1200" u="sng" dirty="0" err="1"/>
              <a:t>NumEvent</a:t>
            </a:r>
            <a:endParaRPr lang="fr-FR" sz="1200" u="sng" dirty="0"/>
          </a:p>
          <a:p>
            <a:pPr algn="ctr"/>
            <a:r>
              <a:rPr lang="fr-FR" sz="1200" u="sng" dirty="0"/>
              <a:t>#</a:t>
            </a:r>
            <a:r>
              <a:rPr lang="fr-FR" sz="1200" u="sng" dirty="0" err="1"/>
              <a:t>NumUser</a:t>
            </a:r>
            <a:endParaRPr lang="fr-FR" sz="1200" u="sng" dirty="0"/>
          </a:p>
          <a:p>
            <a:pPr algn="ctr"/>
            <a:r>
              <a:rPr lang="fr-FR" sz="1200" u="sng" dirty="0"/>
              <a:t>#</a:t>
            </a:r>
            <a:r>
              <a:rPr lang="fr-FR" sz="1200" u="sng" dirty="0" err="1"/>
              <a:t>NumDate</a:t>
            </a:r>
            <a:endParaRPr lang="fr-FR" sz="1200" u="sng" dirty="0"/>
          </a:p>
          <a:p>
            <a:pPr algn="ctr"/>
            <a:r>
              <a:rPr lang="fr-FR" sz="1200" dirty="0"/>
              <a:t>Réponse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3F1EC49-5616-49A5-9DE1-D8573EABB402}"/>
              </a:ext>
            </a:extLst>
          </p:cNvPr>
          <p:cNvSpPr txBox="1"/>
          <p:nvPr/>
        </p:nvSpPr>
        <p:spPr>
          <a:xfrm>
            <a:off x="3918235" y="2628365"/>
            <a:ext cx="13603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Docs d’évènement</a:t>
            </a:r>
          </a:p>
          <a:p>
            <a:pPr algn="ctr"/>
            <a:r>
              <a:rPr lang="fr-FR" sz="1200" u="sng" dirty="0"/>
              <a:t>#</a:t>
            </a:r>
            <a:r>
              <a:rPr lang="fr-FR" sz="1200" u="sng" dirty="0" err="1"/>
              <a:t>NumEvent</a:t>
            </a:r>
            <a:endParaRPr lang="fr-FR" sz="1200" u="sng" dirty="0"/>
          </a:p>
          <a:p>
            <a:pPr algn="ctr"/>
            <a:r>
              <a:rPr lang="fr-FR" sz="1200" u="sng" dirty="0"/>
              <a:t>#</a:t>
            </a:r>
            <a:r>
              <a:rPr lang="fr-FR" sz="1200" u="sng" dirty="0" err="1"/>
              <a:t>NumDoc</a:t>
            </a:r>
            <a:endParaRPr lang="fr-FR" sz="1200" u="sng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464AF0F-6B47-4757-9B35-868DD420D1D4}"/>
              </a:ext>
            </a:extLst>
          </p:cNvPr>
          <p:cNvSpPr txBox="1"/>
          <p:nvPr/>
        </p:nvSpPr>
        <p:spPr>
          <a:xfrm>
            <a:off x="5787412" y="2443698"/>
            <a:ext cx="97661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Participants</a:t>
            </a:r>
          </a:p>
          <a:p>
            <a:pPr algn="ctr"/>
            <a:r>
              <a:rPr lang="fr-FR" sz="1200" u="sng" dirty="0"/>
              <a:t>#</a:t>
            </a:r>
            <a:r>
              <a:rPr lang="fr-FR" sz="1200" u="sng" dirty="0" err="1"/>
              <a:t>NumEvent</a:t>
            </a:r>
            <a:endParaRPr lang="fr-FR" sz="1200" u="sng" dirty="0"/>
          </a:p>
          <a:p>
            <a:pPr algn="ctr"/>
            <a:r>
              <a:rPr lang="fr-FR" sz="1200" u="sng" dirty="0"/>
              <a:t>#</a:t>
            </a:r>
            <a:r>
              <a:rPr lang="fr-FR" sz="1200" u="sng" dirty="0" err="1"/>
              <a:t>NumUser</a:t>
            </a:r>
            <a:endParaRPr lang="fr-FR" sz="1200" u="sng" dirty="0"/>
          </a:p>
          <a:p>
            <a:pPr algn="ctr"/>
            <a:r>
              <a:rPr lang="fr-FR" sz="1200" dirty="0"/>
              <a:t>Statut</a:t>
            </a:r>
          </a:p>
          <a:p>
            <a:pPr algn="ctr"/>
            <a:r>
              <a:rPr lang="fr-FR" sz="1200" dirty="0"/>
              <a:t>Participation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B9F15BD8-E501-4F38-BA28-477FDF816A23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5154407" y="1372234"/>
            <a:ext cx="936250" cy="3813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2E5D0FA-10ED-430A-A8D8-8B06B23114D9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611012" y="1418401"/>
            <a:ext cx="4479645" cy="3767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82CCF0B-F262-481D-8A84-FDDD06D92956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6090657" y="1665139"/>
            <a:ext cx="1490001" cy="3520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00319F5C-0964-416C-9F2E-8ACD466B29C2}"/>
              </a:ext>
            </a:extLst>
          </p:cNvPr>
          <p:cNvCxnSpPr>
            <a:stCxn id="5" idx="2"/>
            <a:endCxn id="14" idx="0"/>
          </p:cNvCxnSpPr>
          <p:nvPr/>
        </p:nvCxnSpPr>
        <p:spPr>
          <a:xfrm>
            <a:off x="5154407" y="1372234"/>
            <a:ext cx="1121312" cy="107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A2980982-D595-40AD-A654-333392B0B074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flipH="1">
            <a:off x="6275719" y="1665139"/>
            <a:ext cx="1304939" cy="778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6B76C91-EFA3-4F12-BA55-D995604C9BB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8525874" y="1526640"/>
            <a:ext cx="1160402" cy="100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9E23A9F5-37E2-43D2-BA67-DB9D2938A8D6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7580658" y="1665139"/>
            <a:ext cx="945216" cy="87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B7CC9527-4B8F-499D-A0EC-CC3D41C9859A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flipH="1">
            <a:off x="4598390" y="1372234"/>
            <a:ext cx="556017" cy="1256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81A24804-76D2-473E-80E0-0EC13A497820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3603235" y="1372234"/>
            <a:ext cx="995155" cy="1256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8639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5649</TotalTime>
  <Words>131</Words>
  <Application>Microsoft Office PowerPoint</Application>
  <PresentationFormat>Grand écran</PresentationFormat>
  <Paragraphs>82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Remi Corne</dc:creator>
  <cp:lastModifiedBy>SKOK Mathieu</cp:lastModifiedBy>
  <cp:revision>42</cp:revision>
  <dcterms:created xsi:type="dcterms:W3CDTF">2020-02-07T11:48:56Z</dcterms:created>
  <dcterms:modified xsi:type="dcterms:W3CDTF">2020-03-19T18:42:36Z</dcterms:modified>
</cp:coreProperties>
</file>