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46" r:id="rId4"/>
    <p:sldMasterId id="2147484774" r:id="rId5"/>
  </p:sldMasterIdLst>
  <p:notesMasterIdLst>
    <p:notesMasterId r:id="rId30"/>
  </p:notesMasterIdLst>
  <p:handoutMasterIdLst>
    <p:handoutMasterId r:id="rId31"/>
  </p:handoutMasterIdLst>
  <p:sldIdLst>
    <p:sldId id="265" r:id="rId6"/>
    <p:sldId id="1767" r:id="rId7"/>
    <p:sldId id="1818" r:id="rId8"/>
    <p:sldId id="1721" r:id="rId9"/>
    <p:sldId id="1819" r:id="rId10"/>
    <p:sldId id="1828" r:id="rId11"/>
    <p:sldId id="1749" r:id="rId12"/>
    <p:sldId id="1829" r:id="rId13"/>
    <p:sldId id="1722" r:id="rId14"/>
    <p:sldId id="1823" r:id="rId15"/>
    <p:sldId id="1848" r:id="rId16"/>
    <p:sldId id="1832" r:id="rId17"/>
    <p:sldId id="1833" r:id="rId18"/>
    <p:sldId id="1834" r:id="rId19"/>
    <p:sldId id="1836" r:id="rId20"/>
    <p:sldId id="1849" r:id="rId21"/>
    <p:sldId id="1839" r:id="rId22"/>
    <p:sldId id="1840" r:id="rId23"/>
    <p:sldId id="1841" r:id="rId24"/>
    <p:sldId id="1842" r:id="rId25"/>
    <p:sldId id="1843" r:id="rId26"/>
    <p:sldId id="1844" r:id="rId27"/>
    <p:sldId id="1845" r:id="rId28"/>
    <p:sldId id="1846"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109" userDrawn="1">
          <p15:clr>
            <a:srgbClr val="A4A3A4"/>
          </p15:clr>
        </p15:guide>
        <p15:guide id="2" orient="horz" pos="21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Wanlambok Nongbet [Chillibreeze]" initials="WN[" lastIdx="2" clrIdx="5">
    <p:extLst>
      <p:ext uri="{19B8F6BF-5375-455C-9EA6-DF929625EA0E}">
        <p15:presenceInfo xmlns:p15="http://schemas.microsoft.com/office/powerpoint/2012/main" userId="S::wanlambok.nongbet@chillibreeze.com::6bf028ea-505a-4797-9fbe-498829f78d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243A5E"/>
    <a:srgbClr val="FFFFFF"/>
    <a:srgbClr val="D5EDFF"/>
    <a:srgbClr val="C1C1C1"/>
    <a:srgbClr val="EBEBEB"/>
    <a:srgbClr val="FF8C00"/>
    <a:srgbClr val="FFB900"/>
    <a:srgbClr val="A80000"/>
    <a:srgbClr val="737373"/>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01" autoAdjust="0"/>
  </p:normalViewPr>
  <p:slideViewPr>
    <p:cSldViewPr snapToGrid="0">
      <p:cViewPr varScale="1">
        <p:scale>
          <a:sx n="72" d="100"/>
          <a:sy n="72" d="100"/>
        </p:scale>
        <p:origin x="67" y="5"/>
      </p:cViewPr>
      <p:guideLst>
        <p:guide pos="1109"/>
        <p:guide orient="horz" pos="2179"/>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1/14/2021 1:02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1/14/2021 1:02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youtube.com/watch?v=vi3M7ZzF2NU"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myignite.techcommunity.microsoft.com/sessions/83485?source=session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youtube.com/watch?v=5VBRa4s1hV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0COYetLjWm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marL="0" marR="0" lvl="0" indent="0" algn="r" defTabSz="864017" rtl="0" eaLnBrk="1" fontAlgn="auto" latinLnBrk="0" hangingPunct="1">
              <a:lnSpc>
                <a:spcPct val="100000"/>
              </a:lnSpc>
              <a:spcBef>
                <a:spcPts val="0"/>
              </a:spcBef>
              <a:spcAft>
                <a:spcPts val="0"/>
              </a:spcAft>
              <a:buClrTx/>
              <a:buSzTx/>
              <a:buFontTx/>
              <a:buNone/>
              <a:tabLst/>
              <a:defRPr/>
            </a:pPr>
            <a:fld id="{E2832F19-1B95-49D7-8403-1276F3048561}"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864017" rtl="0" eaLnBrk="1" fontAlgn="auto" latinLnBrk="0" hangingPunct="1">
                <a:lnSpc>
                  <a:spcPct val="100000"/>
                </a:lnSpc>
                <a:spcBef>
                  <a:spcPts val="0"/>
                </a:spcBef>
                <a:spcAft>
                  <a:spcPts val="0"/>
                </a:spcAft>
                <a:buClrTx/>
                <a:buSzTx/>
                <a:buFontTx/>
                <a:buNone/>
                <a:tabLst/>
                <a:defRPr/>
              </a:pPr>
              <a:t>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331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1/14/2021 1:02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066825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Supporting videos for instructor or student use:</a:t>
            </a:r>
          </a:p>
          <a:p>
            <a:endParaRPr lang="en-US" dirty="0"/>
          </a:p>
          <a:p>
            <a:r>
              <a:rPr lang="en-US" sz="900" b="0" i="0" u="none" strike="noStrike" kern="1200" dirty="0">
                <a:solidFill>
                  <a:schemeClr val="tx1"/>
                </a:solidFill>
                <a:effectLst/>
                <a:latin typeface="Segoe UI Light" pitchFamily="34" charset="0"/>
                <a:ea typeface="+mn-ea"/>
                <a:cs typeface="+mn-cs"/>
              </a:rPr>
              <a:t>Network Planning for Microsoft Teams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u="sng" kern="1200" dirty="0">
                <a:solidFill>
                  <a:schemeClr val="tx1"/>
                </a:solidFill>
                <a:effectLst/>
                <a:latin typeface="Segoe UI Light" pitchFamily="34" charset="0"/>
                <a:ea typeface="+mn-ea"/>
                <a:cs typeface="+mn-cs"/>
                <a:hlinkClick r:id="rId3"/>
              </a:rPr>
              <a:t>https://www.youtube.com/watch?v=vi3M7ZzF2NU</a:t>
            </a:r>
            <a:r>
              <a:rPr lang="en-US" sz="900" kern="1200" dirty="0">
                <a:solidFill>
                  <a:schemeClr val="tx1"/>
                </a:solidFill>
                <a:effectLst/>
                <a:latin typeface="Segoe UI Light" pitchFamily="34" charset="0"/>
                <a:ea typeface="+mn-ea"/>
                <a:cs typeface="+mn-cs"/>
              </a:rPr>
              <a:t> </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1/14/2021 1:02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016123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Recommend to demo the tool.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985636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716628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1/14/2021 1:02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166849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1/14/2021 1:02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608345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https://products.office.com/en-us/microsoft-teams/across-devices </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139072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Supporting videos for instructor or student use:</a:t>
            </a:r>
          </a:p>
          <a:p>
            <a:endParaRPr lang="en-US"/>
          </a:p>
          <a:p>
            <a:r>
              <a:rPr lang="en-US"/>
              <a:t>Microsoft Teams Phones and Peripherals for enhanced meeting and calling experiences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u="sng" kern="1200">
                <a:solidFill>
                  <a:schemeClr val="tx1"/>
                </a:solidFill>
                <a:effectLst/>
                <a:latin typeface="Segoe UI Light" pitchFamily="34" charset="0"/>
                <a:ea typeface="+mn-ea"/>
                <a:cs typeface="+mn-cs"/>
                <a:hlinkClick r:id="rId3"/>
              </a:rPr>
              <a:t>https://myignite.techcommunity.microsoft.com/sessions/83485?source=sessions</a:t>
            </a:r>
            <a:r>
              <a:rPr lang="en-US" sz="900" kern="1200">
                <a:solidFill>
                  <a:schemeClr val="tx1"/>
                </a:solidFill>
                <a:effectLst/>
                <a:latin typeface="Segoe UI Light" pitchFamily="34" charset="0"/>
                <a:ea typeface="+mn-ea"/>
                <a:cs typeface="+mn-cs"/>
              </a:rPr>
              <a:t> </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668895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Supporting videos for instructor or student use:</a:t>
            </a:r>
          </a:p>
          <a:p>
            <a:endParaRPr lang="en-US"/>
          </a:p>
          <a:p>
            <a:r>
              <a:rPr lang="en-US" sz="900" b="0" i="0" u="none" strike="noStrike" kern="1200">
                <a:solidFill>
                  <a:schemeClr val="tx1"/>
                </a:solidFill>
                <a:effectLst/>
                <a:latin typeface="Segoe UI Light" pitchFamily="34" charset="0"/>
                <a:ea typeface="+mn-ea"/>
                <a:cs typeface="+mn-cs"/>
              </a:rPr>
              <a:t>Transform every meeting with Microsoft Teams Rooms: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u="sng" kern="1200">
                <a:solidFill>
                  <a:schemeClr val="tx1"/>
                </a:solidFill>
                <a:effectLst/>
                <a:latin typeface="Segoe UI Light" pitchFamily="34" charset="0"/>
                <a:ea typeface="+mn-ea"/>
                <a:cs typeface="+mn-cs"/>
                <a:hlinkClick r:id="rId3"/>
              </a:rPr>
              <a:t>https://www.youtube.com/watch?v=5VBRa4s1hVM</a:t>
            </a:r>
            <a:r>
              <a:rPr lang="en-US" sz="900" kern="1200">
                <a:solidFill>
                  <a:schemeClr val="tx1"/>
                </a:solidFill>
                <a:effectLst/>
                <a:latin typeface="Segoe UI Light" pitchFamily="34" charset="0"/>
                <a:ea typeface="+mn-ea"/>
                <a:cs typeface="+mn-cs"/>
              </a:rPr>
              <a:t> </a:t>
            </a: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4030475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1/14/2021 1:02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43466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1/14/2021 1:08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72637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1/14/2021 1:02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7485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1/14/2021 1:02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48562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1/14/2021 1:02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941642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1/14/2021 1:02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334207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Segoe UI Light" pitchFamily="34" charset="0"/>
                <a:ea typeface="+mn-ea"/>
                <a:cs typeface="+mn-cs"/>
              </a:rPr>
              <a:t>Supporting videos for instructor or student use:</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Introduction to Upgrade from Skype for Business to Microsoft Teams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u="sng" kern="1200" dirty="0">
                <a:solidFill>
                  <a:schemeClr val="tx1"/>
                </a:solidFill>
                <a:effectLst/>
                <a:latin typeface="Segoe UI Light" pitchFamily="34" charset="0"/>
                <a:ea typeface="+mn-ea"/>
                <a:cs typeface="+mn-cs"/>
                <a:hlinkClick r:id="rId3"/>
              </a:rPr>
              <a:t>https://www.youtube.com/watch?v=0COYetLjWmE</a:t>
            </a:r>
            <a:r>
              <a:rPr lang="en-US" sz="900" kern="1200" dirty="0">
                <a:solidFill>
                  <a:schemeClr val="tx1"/>
                </a:solidFill>
                <a:effectLst/>
                <a:latin typeface="Segoe UI Light" pitchFamily="34" charset="0"/>
                <a:ea typeface="+mn-ea"/>
                <a:cs typeface="+mn-cs"/>
              </a:rPr>
              <a:t>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40673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1/14/2021 1:02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463918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348753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1/14/2021 1:02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85046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slideMaster" Target="../slideMasters/slideMaster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slideMaster" Target="../slideMasters/slideMaster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32737" y="2172837"/>
            <a:ext cx="10571004" cy="1499290"/>
          </a:xfrm>
        </p:spPr>
        <p:txBody>
          <a:bodyPr/>
          <a:lstStyle/>
          <a:p>
            <a:r>
              <a:rPr lang="de-DE"/>
              <a:t>Mastertitelformat bearbeiten</a:t>
            </a:r>
          </a:p>
        </p:txBody>
      </p:sp>
      <p:sp>
        <p:nvSpPr>
          <p:cNvPr id="3" name="Untertitel 2"/>
          <p:cNvSpPr>
            <a:spLocks noGrp="1"/>
          </p:cNvSpPr>
          <p:nvPr>
            <p:ph type="subTitle" idx="1"/>
          </p:nvPr>
        </p:nvSpPr>
        <p:spPr>
          <a:xfrm>
            <a:off x="1865471" y="3963564"/>
            <a:ext cx="8705533" cy="1787490"/>
          </a:xfrm>
        </p:spPr>
        <p:txBody>
          <a:bodyPr/>
          <a:lstStyle>
            <a:lvl1pPr marL="0" indent="0" algn="ctr">
              <a:buNone/>
              <a:defRPr>
                <a:solidFill>
                  <a:schemeClr val="tx1">
                    <a:tint val="75000"/>
                  </a:schemeClr>
                </a:solidFill>
              </a:defRPr>
            </a:lvl1pPr>
            <a:lvl2pPr marL="466292" indent="0" algn="ctr">
              <a:buNone/>
              <a:defRPr>
                <a:solidFill>
                  <a:schemeClr val="tx1">
                    <a:tint val="75000"/>
                  </a:schemeClr>
                </a:solidFill>
              </a:defRPr>
            </a:lvl2pPr>
            <a:lvl3pPr marL="932585" indent="0" algn="ctr">
              <a:buNone/>
              <a:defRPr>
                <a:solidFill>
                  <a:schemeClr val="tx1">
                    <a:tint val="75000"/>
                  </a:schemeClr>
                </a:solidFill>
              </a:defRPr>
            </a:lvl3pPr>
            <a:lvl4pPr marL="1398878" indent="0" algn="ctr">
              <a:buNone/>
              <a:defRPr>
                <a:solidFill>
                  <a:schemeClr val="tx1">
                    <a:tint val="75000"/>
                  </a:schemeClr>
                </a:solidFill>
              </a:defRPr>
            </a:lvl4pPr>
            <a:lvl5pPr marL="1865170" indent="0" algn="ctr">
              <a:buNone/>
              <a:defRPr>
                <a:solidFill>
                  <a:schemeClr val="tx1">
                    <a:tint val="75000"/>
                  </a:schemeClr>
                </a:solidFill>
              </a:defRPr>
            </a:lvl5pPr>
            <a:lvl6pPr marL="2331462" indent="0" algn="ctr">
              <a:buNone/>
              <a:defRPr>
                <a:solidFill>
                  <a:schemeClr val="tx1">
                    <a:tint val="75000"/>
                  </a:schemeClr>
                </a:solidFill>
              </a:defRPr>
            </a:lvl6pPr>
            <a:lvl7pPr marL="2797756" indent="0" algn="ctr">
              <a:buNone/>
              <a:defRPr>
                <a:solidFill>
                  <a:schemeClr val="tx1">
                    <a:tint val="75000"/>
                  </a:schemeClr>
                </a:solidFill>
              </a:defRPr>
            </a:lvl7pPr>
            <a:lvl8pPr marL="3264048" indent="0" algn="ctr">
              <a:buNone/>
              <a:defRPr>
                <a:solidFill>
                  <a:schemeClr val="tx1">
                    <a:tint val="75000"/>
                  </a:schemeClr>
                </a:solidFill>
              </a:defRPr>
            </a:lvl8pPr>
            <a:lvl9pPr marL="3730340" indent="0" algn="ctr">
              <a:buNone/>
              <a:defRPr>
                <a:solidFill>
                  <a:schemeClr val="tx1">
                    <a:tint val="75000"/>
                  </a:schemeClr>
                </a:solidFill>
              </a:defRPr>
            </a:lvl9pPr>
          </a:lstStyle>
          <a:p>
            <a:r>
              <a:rPr lang="de-DE"/>
              <a:t>Master-Untertitelformat bearbeiten</a:t>
            </a:r>
          </a:p>
        </p:txBody>
      </p:sp>
      <p:sp>
        <p:nvSpPr>
          <p:cNvPr id="6" name="Foliennummernplatzhalter 5"/>
          <p:cNvSpPr>
            <a:spLocks noGrp="1"/>
          </p:cNvSpPr>
          <p:nvPr>
            <p:ph type="sldNum" sz="quarter" idx="12"/>
          </p:nvPr>
        </p:nvSpPr>
        <p:spPr/>
        <p:txBody>
          <a:bodyPr/>
          <a:lstStyle/>
          <a:p>
            <a:fld id="{4B68E9E3-D075-454D-85C1-CCDEE54735CE}" type="slidenum">
              <a:rPr lang="de-DE" noProof="0" smtClean="0"/>
              <a:pPr/>
              <a:t>‹Nr.›</a:t>
            </a:fld>
            <a:endParaRPr lang="de-DE" noProof="0"/>
          </a:p>
        </p:txBody>
      </p:sp>
    </p:spTree>
    <p:extLst>
      <p:ext uri="{BB962C8B-B14F-4D97-AF65-F5344CB8AC3E}">
        <p14:creationId xmlns:p14="http://schemas.microsoft.com/office/powerpoint/2010/main" val="198926387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621825" y="1294018"/>
            <a:ext cx="11192828" cy="49541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4B68E9E3-D075-454D-85C1-CCDEE54735CE}" type="slidenum">
              <a:rPr lang="de-DE" noProof="0" smtClean="0"/>
              <a:pPr/>
              <a:t>‹Nr.›</a:t>
            </a:fld>
            <a:endParaRPr lang="de-DE" noProof="0"/>
          </a:p>
        </p:txBody>
      </p:sp>
      <p:sp>
        <p:nvSpPr>
          <p:cNvPr id="5" name="Titel 1"/>
          <p:cNvSpPr txBox="1">
            <a:spLocks/>
          </p:cNvSpPr>
          <p:nvPr/>
        </p:nvSpPr>
        <p:spPr>
          <a:xfrm>
            <a:off x="635893" y="36056"/>
            <a:ext cx="8814228" cy="817313"/>
          </a:xfrm>
          <a:prstGeom prst="rect">
            <a:avLst/>
          </a:prstGeom>
        </p:spPr>
        <p:txBody>
          <a:bodyPr vert="horz" lIns="93258" tIns="46629" rIns="93258" bIns="46629"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56" dirty="0">
                <a:solidFill>
                  <a:prstClr val="black"/>
                </a:solidFill>
              </a:rPr>
              <a:t>Titelmasterformat durch Klicken bearbeiten</a:t>
            </a:r>
          </a:p>
        </p:txBody>
      </p:sp>
    </p:spTree>
    <p:extLst>
      <p:ext uri="{BB962C8B-B14F-4D97-AF65-F5344CB8AC3E}">
        <p14:creationId xmlns:p14="http://schemas.microsoft.com/office/powerpoint/2010/main" val="119021958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016444" y="1294018"/>
            <a:ext cx="2798207" cy="4954101"/>
          </a:xfrm>
        </p:spPr>
        <p:txBody>
          <a:bodyPr vert="eaVert"/>
          <a:lstStyle/>
          <a:p>
            <a:r>
              <a:rPr lang="de-DE"/>
              <a:t>Mastertitelformat bearbeiten</a:t>
            </a:r>
            <a:endParaRPr lang="de-DE" dirty="0"/>
          </a:p>
        </p:txBody>
      </p:sp>
      <p:sp>
        <p:nvSpPr>
          <p:cNvPr id="3" name="Vertikaler Textplatzhalter 2"/>
          <p:cNvSpPr>
            <a:spLocks noGrp="1"/>
          </p:cNvSpPr>
          <p:nvPr>
            <p:ph type="body" orient="vert" idx="1"/>
          </p:nvPr>
        </p:nvSpPr>
        <p:spPr>
          <a:xfrm>
            <a:off x="621825" y="1294018"/>
            <a:ext cx="8187346" cy="49541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4B68E9E3-D075-454D-85C1-CCDEE54735CE}" type="slidenum">
              <a:rPr lang="de-DE" noProof="0" smtClean="0"/>
              <a:pPr/>
              <a:t>‹Nr.›</a:t>
            </a:fld>
            <a:endParaRPr lang="de-DE" noProof="0"/>
          </a:p>
        </p:txBody>
      </p:sp>
    </p:spTree>
    <p:extLst>
      <p:ext uri="{BB962C8B-B14F-4D97-AF65-F5344CB8AC3E}">
        <p14:creationId xmlns:p14="http://schemas.microsoft.com/office/powerpoint/2010/main" val="32350284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1_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160890286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1_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35330B-BDDC-4D3A-9DD3-AC34FBA9DAB2}"/>
              </a:ext>
            </a:extLst>
          </p:cNvPr>
          <p:cNvSpPr>
            <a:spLocks noGrp="1"/>
          </p:cNvSpPr>
          <p:nvPr>
            <p:ph type="title"/>
          </p:nvPr>
        </p:nvSpPr>
        <p:spPr>
          <a:xfrm>
            <a:off x="699552" y="-104874"/>
            <a:ext cx="11192828" cy="1165754"/>
          </a:xfrm>
        </p:spPr>
        <p:txBody>
          <a:bodyPr/>
          <a:lstStyle>
            <a:lvl1pPr algn="l">
              <a:defRPr/>
            </a:lvl1pPr>
          </a:lstStyle>
          <a:p>
            <a:r>
              <a:rPr lang="de-DE"/>
              <a:t>Mastertitelformat bearbeiten</a:t>
            </a:r>
          </a:p>
        </p:txBody>
      </p:sp>
      <p:sp>
        <p:nvSpPr>
          <p:cNvPr id="3" name="Inhaltsplatzhalter 2">
            <a:extLst>
              <a:ext uri="{FF2B5EF4-FFF2-40B4-BE49-F238E27FC236}">
                <a16:creationId xmlns:a16="http://schemas.microsoft.com/office/drawing/2014/main" id="{F0FB242A-1019-4E93-B602-661B2D8FD889}"/>
              </a:ext>
            </a:extLst>
          </p:cNvPr>
          <p:cNvSpPr>
            <a:spLocks noGrp="1"/>
          </p:cNvSpPr>
          <p:nvPr>
            <p:ph sz="half" idx="1"/>
          </p:nvPr>
        </p:nvSpPr>
        <p:spPr>
          <a:xfrm>
            <a:off x="855009" y="1861968"/>
            <a:ext cx="5285502" cy="443796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0CF5B35-3F26-4D08-B437-D4F5517B59DD}"/>
              </a:ext>
            </a:extLst>
          </p:cNvPr>
          <p:cNvSpPr>
            <a:spLocks noGrp="1"/>
          </p:cNvSpPr>
          <p:nvPr>
            <p:ph sz="half" idx="2"/>
          </p:nvPr>
        </p:nvSpPr>
        <p:spPr>
          <a:xfrm>
            <a:off x="6295965" y="1861968"/>
            <a:ext cx="5285502" cy="443796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C78452A-7727-4A46-972F-E36442AA53B2}"/>
              </a:ext>
            </a:extLst>
          </p:cNvPr>
          <p:cNvSpPr>
            <a:spLocks noGrp="1"/>
          </p:cNvSpPr>
          <p:nvPr>
            <p:ph type="dt" sz="half" idx="10"/>
          </p:nvPr>
        </p:nvSpPr>
        <p:spPr/>
        <p:txBody>
          <a:bodyPr/>
          <a:lstStyle/>
          <a:p>
            <a:r>
              <a:rPr lang="de-DE" noProof="0"/>
              <a:t>Ort den 00.00.0000</a:t>
            </a:r>
            <a:endParaRPr lang="de-DE" noProof="0" dirty="0"/>
          </a:p>
        </p:txBody>
      </p:sp>
      <p:sp>
        <p:nvSpPr>
          <p:cNvPr id="6" name="Fußzeilenplatzhalter 5">
            <a:extLst>
              <a:ext uri="{FF2B5EF4-FFF2-40B4-BE49-F238E27FC236}">
                <a16:creationId xmlns:a16="http://schemas.microsoft.com/office/drawing/2014/main" id="{B11ECE4A-4BE9-4C04-A9E8-A0AE1C69B4CB}"/>
              </a:ext>
            </a:extLst>
          </p:cNvPr>
          <p:cNvSpPr>
            <a:spLocks noGrp="1"/>
          </p:cNvSpPr>
          <p:nvPr>
            <p:ph type="ftr" sz="quarter" idx="11"/>
          </p:nvPr>
        </p:nvSpPr>
        <p:spPr/>
        <p:txBody>
          <a:bodyPr/>
          <a:lstStyle/>
          <a:p>
            <a:r>
              <a:rPr lang="de-DE" noProof="0"/>
              <a:t>Titel der Präsentation</a:t>
            </a:r>
            <a:endParaRPr lang="de-DE" noProof="0" dirty="0"/>
          </a:p>
        </p:txBody>
      </p:sp>
      <p:sp>
        <p:nvSpPr>
          <p:cNvPr id="7" name="Foliennummernplatzhalter 6">
            <a:extLst>
              <a:ext uri="{FF2B5EF4-FFF2-40B4-BE49-F238E27FC236}">
                <a16:creationId xmlns:a16="http://schemas.microsoft.com/office/drawing/2014/main" id="{9C7164B7-2889-4B7B-A075-73C0D6EE92C4}"/>
              </a:ext>
            </a:extLst>
          </p:cNvPr>
          <p:cNvSpPr>
            <a:spLocks noGrp="1"/>
          </p:cNvSpPr>
          <p:nvPr>
            <p:ph type="sldNum" sz="quarter" idx="12"/>
          </p:nvPr>
        </p:nvSpPr>
        <p:spPr/>
        <p:txBody>
          <a:bodyPr/>
          <a:lstStyle/>
          <a:p>
            <a:fld id="{4B68E9E3-D075-454D-85C1-CCDEE54735CE}" type="slidenum">
              <a:rPr lang="de-DE" noProof="0" smtClean="0"/>
              <a:pPr/>
              <a:t>‹Nr.›</a:t>
            </a:fld>
            <a:endParaRPr lang="de-DE" noProof="0"/>
          </a:p>
        </p:txBody>
      </p:sp>
    </p:spTree>
    <p:extLst>
      <p:ext uri="{BB962C8B-B14F-4D97-AF65-F5344CB8AC3E}">
        <p14:creationId xmlns:p14="http://schemas.microsoft.com/office/powerpoint/2010/main" val="307797849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elfolie breites Bild">
    <p:spTree>
      <p:nvGrpSpPr>
        <p:cNvPr id="1" name=""/>
        <p:cNvGrpSpPr/>
        <p:nvPr/>
      </p:nvGrpSpPr>
      <p:grpSpPr>
        <a:xfrm>
          <a:off x="0" y="0"/>
          <a:ext cx="0" cy="0"/>
          <a:chOff x="0" y="0"/>
          <a:chExt cx="0" cy="0"/>
        </a:xfrm>
      </p:grpSpPr>
      <p:sp>
        <p:nvSpPr>
          <p:cNvPr id="13" name="Bild">
            <a:extLst>
              <a:ext uri="{FF2B5EF4-FFF2-40B4-BE49-F238E27FC236}">
                <a16:creationId xmlns:a16="http://schemas.microsoft.com/office/drawing/2014/main" id="{AD434D82-B508-423B-B217-E87DFD26AACF}"/>
              </a:ext>
            </a:extLst>
          </p:cNvPr>
          <p:cNvSpPr>
            <a:spLocks noGrp="1"/>
          </p:cNvSpPr>
          <p:nvPr>
            <p:ph type="pic" sz="quarter" idx="13" hasCustomPrompt="1"/>
          </p:nvPr>
        </p:nvSpPr>
        <p:spPr>
          <a:xfrm>
            <a:off x="0" y="2"/>
            <a:ext cx="12436475" cy="3497261"/>
          </a:xfrm>
          <a:solidFill>
            <a:schemeClr val="bg2"/>
          </a:solidFill>
        </p:spPr>
        <p:txBody>
          <a:bodyPr/>
          <a:lstStyle>
            <a:lvl1pPr algn="ctr">
              <a:defRPr/>
            </a:lvl1pPr>
          </a:lstStyle>
          <a:p>
            <a:r>
              <a:rPr lang="de-DE" dirty="0"/>
              <a:t>Bild einfügen </a:t>
            </a:r>
            <a:br>
              <a:rPr lang="de-DE" dirty="0"/>
            </a:br>
            <a:br>
              <a:rPr lang="de-DE" dirty="0"/>
            </a:br>
            <a:r>
              <a:rPr lang="de-DE" dirty="0"/>
              <a:t>&gt;&gt; Menü &gt; Einfügen &gt; Bilder    </a:t>
            </a:r>
          </a:p>
        </p:txBody>
      </p:sp>
      <p:sp>
        <p:nvSpPr>
          <p:cNvPr id="14" name="Transparenz">
            <a:extLst>
              <a:ext uri="{FF2B5EF4-FFF2-40B4-BE49-F238E27FC236}">
                <a16:creationId xmlns:a16="http://schemas.microsoft.com/office/drawing/2014/main" id="{305FC845-BDCC-4331-9D36-A06E8ABB9AEB}"/>
              </a:ext>
            </a:extLst>
          </p:cNvPr>
          <p:cNvSpPr>
            <a:spLocks noGrp="1"/>
          </p:cNvSpPr>
          <p:nvPr>
            <p:ph type="body" sz="quarter" idx="15" hasCustomPrompt="1"/>
          </p:nvPr>
        </p:nvSpPr>
        <p:spPr>
          <a:xfrm>
            <a:off x="3" y="2"/>
            <a:ext cx="12436474" cy="3497261"/>
          </a:xfrm>
          <a:solidFill>
            <a:schemeClr val="tx1">
              <a:alpha val="35000"/>
            </a:schemeClr>
          </a:solidFill>
        </p:spPr>
        <p:txBody>
          <a:bodyPr bIns="3402000" anchor="b" anchorCtr="0"/>
          <a:lstStyle>
            <a:lvl1pPr marL="0" indent="0">
              <a:lnSpc>
                <a:spcPct val="100000"/>
              </a:lnSpc>
              <a:buFont typeface="Arial" panose="020B0604020202020204" pitchFamily="34" charset="0"/>
              <a:buNone/>
              <a:defRPr sz="1079" cap="none" spc="33" baseline="0">
                <a:solidFill>
                  <a:schemeClr val="tx1"/>
                </a:solidFill>
                <a:latin typeface="+mn-lt"/>
              </a:defRPr>
            </a:lvl1pPr>
            <a:lvl2pPr marL="0" indent="0">
              <a:lnSpc>
                <a:spcPct val="100000"/>
              </a:lnSpc>
              <a:buNone/>
              <a:defRPr sz="1079" cap="none" spc="33" baseline="0">
                <a:solidFill>
                  <a:schemeClr val="tx1"/>
                </a:solidFill>
                <a:latin typeface="+mn-lt"/>
              </a:defRPr>
            </a:lvl2pPr>
            <a:lvl3pPr marL="0" indent="0">
              <a:lnSpc>
                <a:spcPct val="100000"/>
              </a:lnSpc>
              <a:buFont typeface="Arial" panose="020B0604020202020204" pitchFamily="34" charset="0"/>
              <a:buNone/>
              <a:defRPr sz="1079" cap="none" spc="33" baseline="0">
                <a:solidFill>
                  <a:schemeClr val="tx1"/>
                </a:solidFill>
                <a:latin typeface="+mn-lt"/>
              </a:defRPr>
            </a:lvl3pPr>
            <a:lvl4pPr marL="0" indent="0">
              <a:lnSpc>
                <a:spcPct val="100000"/>
              </a:lnSpc>
              <a:buFont typeface="Arial" panose="020B0604020202020204" pitchFamily="34" charset="0"/>
              <a:buNone/>
              <a:defRPr sz="1079" cap="none" spc="33" baseline="0">
                <a:solidFill>
                  <a:schemeClr val="tx1"/>
                </a:solidFill>
                <a:latin typeface="+mn-lt"/>
              </a:defRPr>
            </a:lvl4pPr>
            <a:lvl5pPr marL="0" indent="0">
              <a:lnSpc>
                <a:spcPct val="100000"/>
              </a:lnSpc>
              <a:buNone/>
              <a:defRPr sz="1079" cap="none" spc="33" baseline="0">
                <a:solidFill>
                  <a:schemeClr val="tx1"/>
                </a:solidFill>
                <a:latin typeface="+mn-lt"/>
              </a:defRPr>
            </a:lvl5pPr>
            <a:lvl6pPr marL="0" indent="0">
              <a:lnSpc>
                <a:spcPct val="100000"/>
              </a:lnSpc>
              <a:buFont typeface="Arial" panose="020B0604020202020204" pitchFamily="34" charset="0"/>
              <a:buNone/>
              <a:defRPr sz="1079" cap="none" spc="33" baseline="0">
                <a:solidFill>
                  <a:schemeClr val="tx1"/>
                </a:solidFill>
                <a:latin typeface="+mn-lt"/>
              </a:defRPr>
            </a:lvl6pPr>
            <a:lvl7pPr marL="0" indent="0">
              <a:lnSpc>
                <a:spcPct val="100000"/>
              </a:lnSpc>
              <a:buNone/>
              <a:defRPr sz="1079" cap="none" spc="33" baseline="0">
                <a:solidFill>
                  <a:schemeClr val="tx1"/>
                </a:solidFill>
                <a:latin typeface="+mn-lt"/>
              </a:defRPr>
            </a:lvl7pPr>
            <a:lvl8pPr marL="0" indent="0">
              <a:lnSpc>
                <a:spcPct val="100000"/>
              </a:lnSpc>
              <a:buNone/>
              <a:defRPr sz="1079" cap="none" spc="33" baseline="0">
                <a:solidFill>
                  <a:schemeClr val="tx1"/>
                </a:solidFill>
                <a:latin typeface="+mn-lt"/>
              </a:defRPr>
            </a:lvl8pPr>
            <a:lvl9pPr marL="0" indent="0">
              <a:lnSpc>
                <a:spcPct val="100000"/>
              </a:lnSpc>
              <a:buNone/>
              <a:defRPr sz="1079" cap="none" spc="33" baseline="0">
                <a:solidFill>
                  <a:schemeClr val="tx1"/>
                </a:solidFill>
                <a:latin typeface="+mn-lt"/>
              </a:defRPr>
            </a:lvl9pPr>
          </a:lstStyle>
          <a:p>
            <a:pPr lvl="0"/>
            <a:r>
              <a:rPr lang="de-DE" noProof="0" dirty="0"/>
              <a:t>Transparente Fläche bitte nicht verschieben/ändern</a:t>
            </a:r>
          </a:p>
        </p:txBody>
      </p:sp>
      <p:sp>
        <p:nvSpPr>
          <p:cNvPr id="2" name="Titel">
            <a:extLst>
              <a:ext uri="{FF2B5EF4-FFF2-40B4-BE49-F238E27FC236}">
                <a16:creationId xmlns:a16="http://schemas.microsoft.com/office/drawing/2014/main" id="{6E7E112C-90FC-48C9-AB1C-586A3A8C897A}"/>
              </a:ext>
            </a:extLst>
          </p:cNvPr>
          <p:cNvSpPr>
            <a:spLocks noGrp="1"/>
          </p:cNvSpPr>
          <p:nvPr>
            <p:ph type="ctrTitle" hasCustomPrompt="1"/>
          </p:nvPr>
        </p:nvSpPr>
        <p:spPr>
          <a:xfrm>
            <a:off x="1514930" y="3846820"/>
            <a:ext cx="10376582" cy="2215559"/>
          </a:xfrm>
          <a:prstGeom prst="rect">
            <a:avLst/>
          </a:prstGeom>
        </p:spPr>
        <p:txBody>
          <a:bodyPr anchor="ctr" anchorCtr="0"/>
          <a:lstStyle>
            <a:lvl1pPr algn="l">
              <a:lnSpc>
                <a:spcPct val="90000"/>
              </a:lnSpc>
              <a:defRPr sz="5181">
                <a:solidFill>
                  <a:schemeClr val="tx1"/>
                </a:solidFill>
              </a:defRPr>
            </a:lvl1pPr>
          </a:lstStyle>
          <a:p>
            <a:r>
              <a:rPr lang="de-DE" noProof="0" dirty="0"/>
              <a:t>Titel der </a:t>
            </a:r>
            <a:br>
              <a:rPr lang="de-DE" noProof="0" dirty="0"/>
            </a:br>
            <a:r>
              <a:rPr lang="de-DE" noProof="0" dirty="0"/>
              <a:t>Präsentation</a:t>
            </a:r>
          </a:p>
        </p:txBody>
      </p:sp>
      <p:sp>
        <p:nvSpPr>
          <p:cNvPr id="17" name="Ort/Datum">
            <a:extLst>
              <a:ext uri="{FF2B5EF4-FFF2-40B4-BE49-F238E27FC236}">
                <a16:creationId xmlns:a16="http://schemas.microsoft.com/office/drawing/2014/main" id="{4D06CC3C-A8D8-4BAE-836E-6EF778CF3DD7}"/>
              </a:ext>
            </a:extLst>
          </p:cNvPr>
          <p:cNvSpPr>
            <a:spLocks noGrp="1"/>
          </p:cNvSpPr>
          <p:nvPr>
            <p:ph type="dt" sz="half" idx="16"/>
          </p:nvPr>
        </p:nvSpPr>
        <p:spPr>
          <a:xfrm>
            <a:off x="1514930" y="6356134"/>
            <a:ext cx="3108987" cy="155430"/>
          </a:xfrm>
        </p:spPr>
        <p:txBody>
          <a:bodyPr/>
          <a:lstStyle/>
          <a:p>
            <a:r>
              <a:rPr lang="de-DE" noProof="0"/>
              <a:t>Ort den 00.00.0000</a:t>
            </a:r>
            <a:endParaRPr lang="de-DE" noProof="0" dirty="0"/>
          </a:p>
        </p:txBody>
      </p:sp>
      <p:sp>
        <p:nvSpPr>
          <p:cNvPr id="18" name="Fußzeile">
            <a:extLst>
              <a:ext uri="{FF2B5EF4-FFF2-40B4-BE49-F238E27FC236}">
                <a16:creationId xmlns:a16="http://schemas.microsoft.com/office/drawing/2014/main" id="{75BC9F19-8370-432B-83DA-564D7E37D44C}"/>
              </a:ext>
            </a:extLst>
          </p:cNvPr>
          <p:cNvSpPr>
            <a:spLocks noGrp="1"/>
          </p:cNvSpPr>
          <p:nvPr>
            <p:ph type="ftr" sz="quarter" idx="17"/>
          </p:nvPr>
        </p:nvSpPr>
        <p:spPr>
          <a:xfrm>
            <a:off x="1514930" y="6207168"/>
            <a:ext cx="3108987" cy="155430"/>
          </a:xfrm>
        </p:spPr>
        <p:txBody>
          <a:bodyPr/>
          <a:lstStyle/>
          <a:p>
            <a:r>
              <a:rPr lang="de-DE" noProof="0"/>
              <a:t>Titel der Präsentation</a:t>
            </a:r>
            <a:endParaRPr lang="de-DE" noProof="0" dirty="0"/>
          </a:p>
        </p:txBody>
      </p:sp>
      <p:sp>
        <p:nvSpPr>
          <p:cNvPr id="20" name="Foliennummer">
            <a:extLst>
              <a:ext uri="{FF2B5EF4-FFF2-40B4-BE49-F238E27FC236}">
                <a16:creationId xmlns:a16="http://schemas.microsoft.com/office/drawing/2014/main" id="{EA94BAC0-39F1-48A9-A46D-D5DC5CF3C2A9}"/>
              </a:ext>
            </a:extLst>
          </p:cNvPr>
          <p:cNvSpPr>
            <a:spLocks noGrp="1"/>
          </p:cNvSpPr>
          <p:nvPr>
            <p:ph type="sldNum" sz="quarter" idx="12"/>
          </p:nvPr>
        </p:nvSpPr>
        <p:spPr>
          <a:xfrm>
            <a:off x="11115978" y="7110908"/>
            <a:ext cx="777247" cy="388575"/>
          </a:xfrm>
        </p:spPr>
        <p:txBody>
          <a:bodyPr/>
          <a:lstStyle/>
          <a:p>
            <a:fld id="{4B68E9E3-D075-454D-85C1-CCDEE54735CE}" type="slidenum">
              <a:rPr lang="de-DE" noProof="0" smtClean="0"/>
              <a:pPr/>
              <a:t>‹Nr.›</a:t>
            </a:fld>
            <a:endParaRPr lang="de-DE" noProof="0" dirty="0"/>
          </a:p>
        </p:txBody>
      </p:sp>
      <p:grpSp>
        <p:nvGrpSpPr>
          <p:cNvPr id="25" name="Regieanweisungen">
            <a:extLst>
              <a:ext uri="{FF2B5EF4-FFF2-40B4-BE49-F238E27FC236}">
                <a16:creationId xmlns:a16="http://schemas.microsoft.com/office/drawing/2014/main" id="{3E6ECA1C-85BF-434E-BBDE-5C9BBD127C3E}"/>
              </a:ext>
            </a:extLst>
          </p:cNvPr>
          <p:cNvGrpSpPr/>
          <p:nvPr userDrawn="1"/>
        </p:nvGrpSpPr>
        <p:grpSpPr>
          <a:xfrm>
            <a:off x="-2254016" y="-699434"/>
            <a:ext cx="16943980" cy="8548633"/>
            <a:chOff x="-2088001" y="-648000"/>
            <a:chExt cx="15696001" cy="7920000"/>
          </a:xfrm>
        </p:grpSpPr>
        <p:sp>
          <p:nvSpPr>
            <p:cNvPr id="26" name="Hilfslinien">
              <a:extLst>
                <a:ext uri="{FF2B5EF4-FFF2-40B4-BE49-F238E27FC236}">
                  <a16:creationId xmlns:a16="http://schemas.microsoft.com/office/drawing/2014/main" id="{44782C2A-3A6C-4E12-B68E-DFDD9F78A486}"/>
                </a:ext>
              </a:extLst>
            </p:cNvPr>
            <p:cNvSpPr txBox="1"/>
            <p:nvPr userDrawn="1"/>
          </p:nvSpPr>
          <p:spPr>
            <a:xfrm rot="10800000" flipH="1" flipV="1">
              <a:off x="721350" y="-648000"/>
              <a:ext cx="10080000" cy="288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3099287" rtl="0" eaLnBrk="1" fontAlgn="auto" latinLnBrk="0" hangingPunct="1">
                <a:lnSpc>
                  <a:spcPct val="100000"/>
                </a:lnSpc>
                <a:spcBef>
                  <a:spcPts val="0"/>
                </a:spcBef>
                <a:spcAft>
                  <a:spcPts val="0"/>
                </a:spcAft>
                <a:buClrTx/>
                <a:buSzTx/>
                <a:buFontTx/>
                <a:buNone/>
                <a:tabLst/>
                <a:defRPr/>
              </a:pPr>
              <a:r>
                <a:rPr kumimoji="0" lang="de-DE" sz="1133" b="0" i="0" u="none" strike="noStrike" kern="1200" cap="none" spc="0" normalizeH="0" baseline="0" noProof="0" dirty="0">
                  <a:ln>
                    <a:noFill/>
                  </a:ln>
                  <a:solidFill>
                    <a:schemeClr val="tx1"/>
                  </a:solidFill>
                  <a:effectLst/>
                  <a:uLnTx/>
                  <a:uFillTx/>
                  <a:latin typeface="+mn-lt"/>
                  <a:ea typeface="+mn-ea"/>
                  <a:cs typeface="+mn-cs"/>
                </a:rPr>
                <a:t>Führungslinien anzeigen: </a:t>
              </a:r>
              <a:r>
                <a:rPr kumimoji="0" lang="de-DE" sz="1133" b="0" i="0" u="none" strike="noStrike" kern="1200" cap="none" spc="0" normalizeH="0" baseline="0" noProof="0" dirty="0">
                  <a:ln>
                    <a:noFill/>
                  </a:ln>
                  <a:solidFill>
                    <a:schemeClr val="tx1"/>
                  </a:solidFill>
                  <a:effectLst/>
                  <a:uLnTx/>
                  <a:uFillTx/>
                  <a:latin typeface="+mj-lt"/>
                  <a:ea typeface="+mn-ea"/>
                  <a:cs typeface="+mn-cs"/>
                </a:rPr>
                <a:t>Menü &gt; Ansicht &gt; Anzeigen &gt; </a:t>
              </a:r>
              <a:r>
                <a:rPr kumimoji="0" lang="de-DE" sz="1133" b="0" i="0" u="none" strike="noStrike" kern="1200" cap="none" spc="0" normalizeH="0" baseline="0" noProof="0" dirty="0">
                  <a:ln>
                    <a:noFill/>
                  </a:ln>
                  <a:solidFill>
                    <a:schemeClr val="tx1"/>
                  </a:solidFill>
                  <a:effectLst/>
                  <a:uLnTx/>
                  <a:uFillTx/>
                  <a:latin typeface="+mn-lt"/>
                  <a:ea typeface="+mn-ea"/>
                  <a:cs typeface="+mn-cs"/>
                </a:rPr>
                <a:t>Haken</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n-lt"/>
                  <a:ea typeface="+mn-ea"/>
                  <a:cs typeface="+mn-cs"/>
                </a:rPr>
                <a:t>bei</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j-lt"/>
                  <a:ea typeface="+mn-ea"/>
                  <a:cs typeface="+mn-cs"/>
                </a:rPr>
                <a:t>Führungslinien</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27" name="Zurücksetzen">
              <a:extLst>
                <a:ext uri="{FF2B5EF4-FFF2-40B4-BE49-F238E27FC236}">
                  <a16:creationId xmlns:a16="http://schemas.microsoft.com/office/drawing/2014/main" id="{8B83F65D-49A1-4D8C-AAE8-CE6C9BAAF2EE}"/>
                </a:ext>
              </a:extLst>
            </p:cNvPr>
            <p:cNvSpPr txBox="1"/>
            <p:nvPr userDrawn="1"/>
          </p:nvSpPr>
          <p:spPr>
            <a:xfrm rot="10800000" flipH="1" flipV="1">
              <a:off x="11628000" y="0"/>
              <a:ext cx="1980000" cy="61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133" b="0" baseline="0" dirty="0">
                  <a:solidFill>
                    <a:schemeClr val="tx1"/>
                  </a:solidFill>
                  <a:latin typeface="+mn-lt"/>
                </a:rPr>
                <a:t>Folie in Ursprungsform </a:t>
              </a:r>
            </a:p>
            <a:p>
              <a:pPr indent="0" algn="l">
                <a:lnSpc>
                  <a:spcPct val="100000"/>
                </a:lnSpc>
                <a:spcBef>
                  <a:spcPts val="0"/>
                </a:spcBef>
                <a:spcAft>
                  <a:spcPts val="0"/>
                </a:spcAft>
              </a:pPr>
              <a:r>
                <a:rPr lang="de-DE" sz="1133" b="0" baseline="0" dirty="0">
                  <a:solidFill>
                    <a:schemeClr val="tx1"/>
                  </a:solidFill>
                  <a:latin typeface="+mn-lt"/>
                </a:rPr>
                <a:t>bringen über Menu:</a:t>
              </a:r>
            </a:p>
            <a:p>
              <a:pPr indent="0" algn="l">
                <a:lnSpc>
                  <a:spcPct val="100000"/>
                </a:lnSpc>
                <a:spcBef>
                  <a:spcPts val="0"/>
                </a:spcBef>
                <a:spcAft>
                  <a:spcPts val="0"/>
                </a:spcAft>
              </a:pPr>
              <a:r>
                <a:rPr lang="de-DE" sz="1133" b="0" baseline="0" dirty="0">
                  <a:solidFill>
                    <a:schemeClr val="tx1"/>
                  </a:solidFill>
                  <a:latin typeface="+mj-lt"/>
                </a:rPr>
                <a:t>Start &gt; Folien &gt; Zurücksetzen</a:t>
              </a:r>
            </a:p>
          </p:txBody>
        </p:sp>
        <p:sp>
          <p:nvSpPr>
            <p:cNvPr id="28" name="Layoutwechsel">
              <a:extLst>
                <a:ext uri="{FF2B5EF4-FFF2-40B4-BE49-F238E27FC236}">
                  <a16:creationId xmlns:a16="http://schemas.microsoft.com/office/drawing/2014/main" id="{7355BFB5-0E8A-4262-B5D3-EF862AC5FEE4}"/>
                </a:ext>
              </a:extLst>
            </p:cNvPr>
            <p:cNvSpPr txBox="1"/>
            <p:nvPr userDrawn="1"/>
          </p:nvSpPr>
          <p:spPr>
            <a:xfrm rot="10800000" flipH="1" flipV="1">
              <a:off x="11628000" y="720000"/>
              <a:ext cx="1980000" cy="61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133" b="0" baseline="0" dirty="0">
                  <a:solidFill>
                    <a:schemeClr val="tx1"/>
                  </a:solidFill>
                  <a:latin typeface="+mn-lt"/>
                </a:rPr>
                <a:t>Wechsel des Folienlayouts </a:t>
              </a:r>
              <a:br>
                <a:rPr lang="de-DE" sz="1133" b="0" baseline="0" dirty="0">
                  <a:solidFill>
                    <a:schemeClr val="tx1"/>
                  </a:solidFill>
                  <a:latin typeface="+mn-lt"/>
                </a:rPr>
              </a:br>
              <a:r>
                <a:rPr lang="de-DE" sz="1133" b="0" baseline="0" dirty="0">
                  <a:solidFill>
                    <a:schemeClr val="tx1"/>
                  </a:solidFill>
                  <a:latin typeface="+mn-lt"/>
                </a:rPr>
                <a:t>im Menü über:</a:t>
              </a:r>
            </a:p>
            <a:p>
              <a:pPr marL="0" marR="0" lvl="0" indent="0" algn="l"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j-lt"/>
                </a:rPr>
                <a:t>Start &gt; Folien &gt; Layout</a:t>
              </a:r>
            </a:p>
          </p:txBody>
        </p:sp>
        <p:grpSp>
          <p:nvGrpSpPr>
            <p:cNvPr id="29" name="Listenebenen">
              <a:extLst>
                <a:ext uri="{FF2B5EF4-FFF2-40B4-BE49-F238E27FC236}">
                  <a16:creationId xmlns:a16="http://schemas.microsoft.com/office/drawing/2014/main" id="{061E2500-A6A5-43CF-AC6B-BF40BF5600D5}"/>
                </a:ext>
              </a:extLst>
            </p:cNvPr>
            <p:cNvGrpSpPr/>
            <p:nvPr userDrawn="1"/>
          </p:nvGrpSpPr>
          <p:grpSpPr>
            <a:xfrm>
              <a:off x="-2088001" y="0"/>
              <a:ext cx="1980001" cy="1728000"/>
              <a:chOff x="-2088001" y="0"/>
              <a:chExt cx="1980001" cy="1728000"/>
            </a:xfrm>
          </p:grpSpPr>
          <p:sp>
            <p:nvSpPr>
              <p:cNvPr id="31" name="Text // Listenebene erhöhen">
                <a:extLst>
                  <a:ext uri="{FF2B5EF4-FFF2-40B4-BE49-F238E27FC236}">
                    <a16:creationId xmlns:a16="http://schemas.microsoft.com/office/drawing/2014/main" id="{45C230A6-29D5-405D-8006-159DA6E175EA}"/>
                  </a:ext>
                </a:extLst>
              </p:cNvPr>
              <p:cNvSpPr txBox="1"/>
              <p:nvPr userDrawn="1"/>
            </p:nvSpPr>
            <p:spPr>
              <a:xfrm>
                <a:off x="-2088001" y="864001"/>
                <a:ext cx="1043999" cy="360000"/>
              </a:xfrm>
              <a:prstGeom prst="rect">
                <a:avLst/>
              </a:prstGeom>
              <a:noFill/>
            </p:spPr>
            <p:txBody>
              <a:bodyPr wrap="square" lIns="0" tIns="0" rIns="0" bIns="0" rtlCol="0" anchor="ctr" anchorCtr="0">
                <a:noAutofit/>
              </a:body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Listenebene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erhöhen</a:t>
                </a:r>
              </a:p>
            </p:txBody>
          </p:sp>
          <p:sp>
            <p:nvSpPr>
              <p:cNvPr id="32" name="Text // Listenebene verringern">
                <a:extLst>
                  <a:ext uri="{FF2B5EF4-FFF2-40B4-BE49-F238E27FC236}">
                    <a16:creationId xmlns:a16="http://schemas.microsoft.com/office/drawing/2014/main" id="{294220F5-BB9F-40FB-BEFA-2AFE7E5426ED}"/>
                  </a:ext>
                </a:extLst>
              </p:cNvPr>
              <p:cNvSpPr txBox="1"/>
              <p:nvPr userDrawn="1"/>
            </p:nvSpPr>
            <p:spPr>
              <a:xfrm>
                <a:off x="-2088001" y="1368000"/>
                <a:ext cx="1043999" cy="360000"/>
              </a:xfrm>
              <a:prstGeom prst="rect">
                <a:avLst/>
              </a:prstGeom>
              <a:noFill/>
            </p:spPr>
            <p:txBody>
              <a:bodyPr wrap="square" lIns="0" tIns="0" rIns="0" bIns="0" rtlCol="0" anchor="ctr" anchorCtr="0">
                <a:noAutofit/>
              </a:body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Listenebene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verringern</a:t>
                </a:r>
              </a:p>
            </p:txBody>
          </p:sp>
          <p:sp>
            <p:nvSpPr>
              <p:cNvPr id="33" name="Listenebenen">
                <a:extLst>
                  <a:ext uri="{FF2B5EF4-FFF2-40B4-BE49-F238E27FC236}">
                    <a16:creationId xmlns:a16="http://schemas.microsoft.com/office/drawing/2014/main" id="{8ABA6F92-91A1-43AC-BBB1-5A58EE1B680E}"/>
                  </a:ext>
                </a:extLst>
              </p:cNvPr>
              <p:cNvSpPr txBox="1"/>
              <p:nvPr userDrawn="1"/>
            </p:nvSpPr>
            <p:spPr>
              <a:xfrm rot="10800000" flipH="1" flipV="1">
                <a:off x="-2088000" y="0"/>
                <a:ext cx="1980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Wechsel der Textebene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im Menü über: </a:t>
                </a:r>
                <a:br>
                  <a:rPr lang="de-DE" sz="1133" b="0" baseline="0" dirty="0">
                    <a:solidFill>
                      <a:schemeClr val="tx1"/>
                    </a:solidFill>
                    <a:latin typeface="+mn-lt"/>
                  </a:rPr>
                </a:br>
                <a:r>
                  <a:rPr lang="de-DE" sz="1133" b="0" baseline="0" dirty="0">
                    <a:solidFill>
                      <a:schemeClr val="tx1"/>
                    </a:solidFill>
                    <a:latin typeface="+mj-lt"/>
                  </a:rPr>
                  <a:t>Start &gt; Absatz &gt; Listenebene erhöhen/verringern</a:t>
                </a:r>
              </a:p>
            </p:txBody>
          </p:sp>
          <p:pic>
            <p:nvPicPr>
              <p:cNvPr id="34" name="Bild // Listenebene verringern">
                <a:extLst>
                  <a:ext uri="{FF2B5EF4-FFF2-40B4-BE49-F238E27FC236}">
                    <a16:creationId xmlns:a16="http://schemas.microsoft.com/office/drawing/2014/main" id="{52B2E540-0E10-4131-BE52-C223DBAA77F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36000" y="1368000"/>
                <a:ext cx="777602" cy="360000"/>
              </a:xfrm>
              <a:prstGeom prst="rect">
                <a:avLst/>
              </a:prstGeom>
              <a:noFill/>
              <a:ln>
                <a:noFill/>
              </a:ln>
            </p:spPr>
          </p:pic>
          <p:pic>
            <p:nvPicPr>
              <p:cNvPr id="35" name="Bild // Listenebene erhöhen">
                <a:extLst>
                  <a:ext uri="{FF2B5EF4-FFF2-40B4-BE49-F238E27FC236}">
                    <a16:creationId xmlns:a16="http://schemas.microsoft.com/office/drawing/2014/main" id="{9E095FFC-ED5A-4006-A7A9-4EEA1C1AD576}"/>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36000" y="864000"/>
                <a:ext cx="777602" cy="360000"/>
              </a:xfrm>
              <a:prstGeom prst="rect">
                <a:avLst/>
              </a:prstGeom>
              <a:noFill/>
              <a:ln>
                <a:noFill/>
              </a:ln>
            </p:spPr>
          </p:pic>
        </p:grpSp>
        <p:sp>
          <p:nvSpPr>
            <p:cNvPr id="30" name="Fußzeile">
              <a:extLst>
                <a:ext uri="{FF2B5EF4-FFF2-40B4-BE49-F238E27FC236}">
                  <a16:creationId xmlns:a16="http://schemas.microsoft.com/office/drawing/2014/main" id="{F1742485-8881-464C-83E0-CD6E9E7A82C6}"/>
                </a:ext>
              </a:extLst>
            </p:cNvPr>
            <p:cNvSpPr txBox="1"/>
            <p:nvPr userDrawn="1"/>
          </p:nvSpPr>
          <p:spPr>
            <a:xfrm rot="10800000" flipH="1" flipV="1">
              <a:off x="504000" y="6984000"/>
              <a:ext cx="10080000" cy="288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3099287"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Fußzeile/Datum anpassen: </a:t>
              </a:r>
              <a:r>
                <a:rPr lang="de-DE" sz="1133" b="0" baseline="0" dirty="0">
                  <a:solidFill>
                    <a:schemeClr val="tx1"/>
                  </a:solidFill>
                  <a:latin typeface="+mj-lt"/>
                </a:rPr>
                <a:t>Menü &gt; Einfügen &gt; Text &gt; Kopf- und Fußzeile</a:t>
              </a:r>
            </a:p>
          </p:txBody>
        </p:sp>
      </p:grpSp>
    </p:spTree>
    <p:extLst>
      <p:ext uri="{BB962C8B-B14F-4D97-AF65-F5344CB8AC3E}">
        <p14:creationId xmlns:p14="http://schemas.microsoft.com/office/powerpoint/2010/main" val="3980973292"/>
      </p:ext>
    </p:extLst>
  </p:cSld>
  <p:clrMapOvr>
    <a:masterClrMapping/>
  </p:clrMapOvr>
  <p:extLst>
    <p:ext uri="{DCECCB84-F9BA-43D5-87BE-67443E8EF086}">
      <p15:sldGuideLst xmlns:p15="http://schemas.microsoft.com/office/powerpoint/2012/main">
        <p15:guide id="2" pos="6939">
          <p15:clr>
            <a:srgbClr val="FBAE40"/>
          </p15:clr>
        </p15:guide>
        <p15:guide id="3" orient="horz" pos="2041">
          <p15:clr>
            <a:srgbClr val="FBAE40"/>
          </p15:clr>
        </p15:guide>
        <p15:guide id="4" orient="horz" pos="2245">
          <p15:clr>
            <a:srgbClr val="FBAE40"/>
          </p15:clr>
        </p15:guide>
        <p15:guide id="5" pos="884">
          <p15:clr>
            <a:srgbClr val="FBAE40"/>
          </p15:clr>
        </p15:guide>
        <p15:guide id="6" orient="horz" pos="353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Agenda WEIß">
    <p:spTree>
      <p:nvGrpSpPr>
        <p:cNvPr id="1" name=""/>
        <p:cNvGrpSpPr/>
        <p:nvPr/>
      </p:nvGrpSpPr>
      <p:grpSpPr>
        <a:xfrm>
          <a:off x="0" y="0"/>
          <a:ext cx="0" cy="0"/>
          <a:chOff x="0" y="0"/>
          <a:chExt cx="0" cy="0"/>
        </a:xfrm>
      </p:grpSpPr>
      <p:sp>
        <p:nvSpPr>
          <p:cNvPr id="7" name="Text">
            <a:extLst>
              <a:ext uri="{FF2B5EF4-FFF2-40B4-BE49-F238E27FC236}">
                <a16:creationId xmlns:a16="http://schemas.microsoft.com/office/drawing/2014/main" id="{C5E3B3AF-DCB9-4944-8A87-6A25406363DE}"/>
              </a:ext>
            </a:extLst>
          </p:cNvPr>
          <p:cNvSpPr>
            <a:spLocks noGrp="1"/>
          </p:cNvSpPr>
          <p:nvPr>
            <p:ph type="body" orient="vert" idx="13" hasCustomPrompt="1"/>
          </p:nvPr>
        </p:nvSpPr>
        <p:spPr>
          <a:xfrm>
            <a:off x="1514932" y="2758743"/>
            <a:ext cx="8395519" cy="2837563"/>
          </a:xfrm>
          <a:prstGeom prst="rect">
            <a:avLst/>
          </a:prstGeom>
        </p:spPr>
        <p:txBody>
          <a:bodyPr vert="horz" numCol="2" spcCol="1152000" anchor="t" anchorCtr="0"/>
          <a:lstStyle>
            <a:lvl1pPr marL="0" indent="0">
              <a:lnSpc>
                <a:spcPct val="113000"/>
              </a:lnSpc>
              <a:spcBef>
                <a:spcPts val="0"/>
              </a:spcBef>
              <a:spcAft>
                <a:spcPts val="0"/>
              </a:spcAft>
              <a:buFont typeface="Arial" panose="020B0604020202020204" pitchFamily="34" charset="0"/>
              <a:buNone/>
              <a:tabLst>
                <a:tab pos="505140" algn="l"/>
              </a:tabLst>
              <a:defRPr sz="2374" cap="none" spc="54" baseline="0">
                <a:solidFill>
                  <a:schemeClr val="tx1"/>
                </a:solidFill>
                <a:latin typeface="+mn-lt"/>
              </a:defRPr>
            </a:lvl1pPr>
            <a:lvl2pPr marL="0" indent="0">
              <a:lnSpc>
                <a:spcPct val="113000"/>
              </a:lnSpc>
              <a:spcBef>
                <a:spcPts val="0"/>
              </a:spcBef>
              <a:spcAft>
                <a:spcPts val="0"/>
              </a:spcAft>
              <a:buNone/>
              <a:tabLst>
                <a:tab pos="505140" algn="l"/>
              </a:tabLst>
              <a:defRPr sz="2374" cap="none" spc="54" baseline="0">
                <a:solidFill>
                  <a:schemeClr val="tx1"/>
                </a:solidFill>
                <a:latin typeface="+mn-lt"/>
              </a:defRPr>
            </a:lvl2pPr>
            <a:lvl3pPr marL="0" indent="0">
              <a:lnSpc>
                <a:spcPct val="113000"/>
              </a:lnSpc>
              <a:spcBef>
                <a:spcPts val="0"/>
              </a:spcBef>
              <a:spcAft>
                <a:spcPts val="0"/>
              </a:spcAft>
              <a:buFont typeface="Arial" panose="020B0604020202020204" pitchFamily="34" charset="0"/>
              <a:buNone/>
              <a:tabLst>
                <a:tab pos="505140" algn="l"/>
              </a:tabLst>
              <a:defRPr sz="2374" cap="none" spc="54" baseline="0">
                <a:solidFill>
                  <a:schemeClr val="tx1"/>
                </a:solidFill>
                <a:latin typeface="+mn-lt"/>
              </a:defRPr>
            </a:lvl3pPr>
            <a:lvl4pPr marL="0" indent="0">
              <a:lnSpc>
                <a:spcPct val="113000"/>
              </a:lnSpc>
              <a:spcBef>
                <a:spcPts val="0"/>
              </a:spcBef>
              <a:spcAft>
                <a:spcPts val="0"/>
              </a:spcAft>
              <a:buFont typeface="Arial" panose="020B0604020202020204" pitchFamily="34" charset="0"/>
              <a:buNone/>
              <a:tabLst>
                <a:tab pos="505140" algn="l"/>
              </a:tabLst>
              <a:defRPr sz="2374" cap="none" spc="54" baseline="0">
                <a:solidFill>
                  <a:schemeClr val="tx1"/>
                </a:solidFill>
                <a:latin typeface="+mn-lt"/>
              </a:defRPr>
            </a:lvl4pPr>
            <a:lvl5pPr marL="0" indent="0">
              <a:lnSpc>
                <a:spcPct val="113000"/>
              </a:lnSpc>
              <a:spcBef>
                <a:spcPts val="0"/>
              </a:spcBef>
              <a:spcAft>
                <a:spcPts val="0"/>
              </a:spcAft>
              <a:buFont typeface="Arial" panose="020B0604020202020204" pitchFamily="34" charset="0"/>
              <a:buNone/>
              <a:tabLst>
                <a:tab pos="505140" algn="l"/>
              </a:tabLst>
              <a:defRPr sz="2374" cap="none" spc="54" baseline="0">
                <a:solidFill>
                  <a:schemeClr val="tx1"/>
                </a:solidFill>
                <a:latin typeface="+mn-lt"/>
              </a:defRPr>
            </a:lvl5pPr>
            <a:lvl6pPr marL="0" indent="0">
              <a:lnSpc>
                <a:spcPct val="113000"/>
              </a:lnSpc>
              <a:spcBef>
                <a:spcPts val="0"/>
              </a:spcBef>
              <a:spcAft>
                <a:spcPts val="0"/>
              </a:spcAft>
              <a:buNone/>
              <a:tabLst>
                <a:tab pos="505140" algn="l"/>
              </a:tabLst>
              <a:defRPr sz="2374" cap="none" spc="54" baseline="0">
                <a:solidFill>
                  <a:schemeClr val="tx1"/>
                </a:solidFill>
                <a:latin typeface="+mn-lt"/>
              </a:defRPr>
            </a:lvl6pPr>
            <a:lvl7pPr marL="0" indent="0">
              <a:lnSpc>
                <a:spcPct val="113000"/>
              </a:lnSpc>
              <a:spcBef>
                <a:spcPts val="0"/>
              </a:spcBef>
              <a:spcAft>
                <a:spcPts val="0"/>
              </a:spcAft>
              <a:buFont typeface="Arial" panose="020B0604020202020204" pitchFamily="34" charset="0"/>
              <a:buNone/>
              <a:tabLst>
                <a:tab pos="505140" algn="l"/>
              </a:tabLst>
              <a:defRPr sz="2374" cap="none" spc="54" baseline="0">
                <a:solidFill>
                  <a:schemeClr val="tx1"/>
                </a:solidFill>
                <a:latin typeface="+mn-lt"/>
              </a:defRPr>
            </a:lvl7pPr>
            <a:lvl8pPr marL="0" indent="0">
              <a:lnSpc>
                <a:spcPct val="113000"/>
              </a:lnSpc>
              <a:spcBef>
                <a:spcPts val="0"/>
              </a:spcBef>
              <a:spcAft>
                <a:spcPts val="0"/>
              </a:spcAft>
              <a:buNone/>
              <a:tabLst>
                <a:tab pos="505140" algn="l"/>
              </a:tabLst>
              <a:defRPr sz="2374" cap="none" spc="54" baseline="0">
                <a:solidFill>
                  <a:schemeClr val="tx1"/>
                </a:solidFill>
                <a:latin typeface="+mn-lt"/>
              </a:defRPr>
            </a:lvl8pPr>
            <a:lvl9pPr marL="0" indent="0">
              <a:lnSpc>
                <a:spcPct val="113000"/>
              </a:lnSpc>
              <a:spcBef>
                <a:spcPts val="0"/>
              </a:spcBef>
              <a:spcAft>
                <a:spcPts val="0"/>
              </a:spcAft>
              <a:buNone/>
              <a:tabLst>
                <a:tab pos="505140" algn="l"/>
              </a:tabLst>
              <a:defRPr sz="2374" cap="none" spc="54" baseline="0">
                <a:solidFill>
                  <a:schemeClr val="tx1"/>
                </a:solidFill>
                <a:latin typeface="+mn-lt"/>
              </a:defRPr>
            </a:lvl9pPr>
          </a:lstStyle>
          <a:p>
            <a:pPr lvl="0"/>
            <a:r>
              <a:rPr lang="de-DE" noProof="0" dirty="0"/>
              <a:t>#①(TAB) Agenda Punkt // keine weiteren Text Formate</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a:p>
            <a:pPr lvl="5"/>
            <a:r>
              <a:rPr lang="de-DE" noProof="0" dirty="0"/>
              <a:t>Sechste Ebene</a:t>
            </a:r>
          </a:p>
          <a:p>
            <a:pPr lvl="6"/>
            <a:r>
              <a:rPr lang="de-DE" noProof="0" dirty="0"/>
              <a:t>Siebte Ebene</a:t>
            </a:r>
          </a:p>
          <a:p>
            <a:pPr lvl="7"/>
            <a:r>
              <a:rPr lang="de-DE" noProof="0" dirty="0"/>
              <a:t>Achte Ebene</a:t>
            </a:r>
          </a:p>
          <a:p>
            <a:pPr lvl="8"/>
            <a:r>
              <a:rPr lang="de-DE" noProof="0" dirty="0"/>
              <a:t>Neunte Ebene</a:t>
            </a:r>
          </a:p>
        </p:txBody>
      </p:sp>
      <p:sp>
        <p:nvSpPr>
          <p:cNvPr id="12" name="Titel">
            <a:extLst>
              <a:ext uri="{FF2B5EF4-FFF2-40B4-BE49-F238E27FC236}">
                <a16:creationId xmlns:a16="http://schemas.microsoft.com/office/drawing/2014/main" id="{908BD6F9-152D-4C71-B399-590159560037}"/>
              </a:ext>
            </a:extLst>
          </p:cNvPr>
          <p:cNvSpPr>
            <a:spLocks noGrp="1"/>
          </p:cNvSpPr>
          <p:nvPr>
            <p:ph type="ctrTitle" hasCustomPrompt="1"/>
          </p:nvPr>
        </p:nvSpPr>
        <p:spPr>
          <a:xfrm>
            <a:off x="1514931" y="1321113"/>
            <a:ext cx="8395519" cy="892990"/>
          </a:xfrm>
          <a:prstGeom prst="rect">
            <a:avLst/>
          </a:prstGeom>
        </p:spPr>
        <p:txBody>
          <a:bodyPr anchor="b" anchorCtr="0"/>
          <a:lstStyle>
            <a:lvl1pPr algn="l">
              <a:lnSpc>
                <a:spcPct val="90000"/>
              </a:lnSpc>
              <a:defRPr sz="5181">
                <a:solidFill>
                  <a:schemeClr val="tx1"/>
                </a:solidFill>
              </a:defRPr>
            </a:lvl1pPr>
          </a:lstStyle>
          <a:p>
            <a:r>
              <a:rPr lang="de-DE" noProof="0" dirty="0"/>
              <a:t>Agenda Headline</a:t>
            </a:r>
          </a:p>
        </p:txBody>
      </p:sp>
      <p:sp>
        <p:nvSpPr>
          <p:cNvPr id="13" name="Ort/Datum">
            <a:extLst>
              <a:ext uri="{FF2B5EF4-FFF2-40B4-BE49-F238E27FC236}">
                <a16:creationId xmlns:a16="http://schemas.microsoft.com/office/drawing/2014/main" id="{17BC9CFD-EDC6-4858-8380-B5ED8C41BBA4}"/>
              </a:ext>
            </a:extLst>
          </p:cNvPr>
          <p:cNvSpPr>
            <a:spLocks noGrp="1"/>
          </p:cNvSpPr>
          <p:nvPr>
            <p:ph type="dt" sz="half" idx="14"/>
          </p:nvPr>
        </p:nvSpPr>
        <p:spPr>
          <a:xfrm>
            <a:off x="3439317" y="6356134"/>
            <a:ext cx="3108987" cy="155430"/>
          </a:xfrm>
        </p:spPr>
        <p:txBody>
          <a:bodyPr/>
          <a:lstStyle/>
          <a:p>
            <a:r>
              <a:rPr lang="de-DE" noProof="0" dirty="0"/>
              <a:t>Ort den 00.00.0000</a:t>
            </a:r>
          </a:p>
        </p:txBody>
      </p:sp>
      <p:sp>
        <p:nvSpPr>
          <p:cNvPr id="14" name="Fußzeile">
            <a:extLst>
              <a:ext uri="{FF2B5EF4-FFF2-40B4-BE49-F238E27FC236}">
                <a16:creationId xmlns:a16="http://schemas.microsoft.com/office/drawing/2014/main" id="{856C7416-10C9-468F-A18F-31BEDC15E57A}"/>
              </a:ext>
            </a:extLst>
          </p:cNvPr>
          <p:cNvSpPr>
            <a:spLocks noGrp="1"/>
          </p:cNvSpPr>
          <p:nvPr>
            <p:ph type="ftr" sz="quarter" idx="15"/>
          </p:nvPr>
        </p:nvSpPr>
        <p:spPr>
          <a:xfrm>
            <a:off x="3439317" y="6207168"/>
            <a:ext cx="3108987" cy="155430"/>
          </a:xfrm>
        </p:spPr>
        <p:txBody>
          <a:bodyPr/>
          <a:lstStyle/>
          <a:p>
            <a:r>
              <a:rPr lang="de-DE" noProof="0" dirty="0"/>
              <a:t>Titel der Präsentation</a:t>
            </a:r>
          </a:p>
        </p:txBody>
      </p:sp>
      <p:sp>
        <p:nvSpPr>
          <p:cNvPr id="17" name="Foliennummer">
            <a:extLst>
              <a:ext uri="{FF2B5EF4-FFF2-40B4-BE49-F238E27FC236}">
                <a16:creationId xmlns:a16="http://schemas.microsoft.com/office/drawing/2014/main" id="{1F6F0641-9469-4339-B71F-C07ADB33B296}"/>
              </a:ext>
            </a:extLst>
          </p:cNvPr>
          <p:cNvSpPr>
            <a:spLocks noGrp="1"/>
          </p:cNvSpPr>
          <p:nvPr>
            <p:ph type="sldNum" sz="quarter" idx="12"/>
          </p:nvPr>
        </p:nvSpPr>
        <p:spPr>
          <a:xfrm>
            <a:off x="11115978" y="7110908"/>
            <a:ext cx="777247" cy="388575"/>
          </a:xfrm>
        </p:spPr>
        <p:txBody>
          <a:bodyPr/>
          <a:lstStyle/>
          <a:p>
            <a:fld id="{4B68E9E3-D075-454D-85C1-CCDEE54735CE}" type="slidenum">
              <a:rPr lang="de-DE" noProof="0" smtClean="0"/>
              <a:pPr/>
              <a:t>‹Nr.›</a:t>
            </a:fld>
            <a:endParaRPr lang="de-DE" noProof="0" dirty="0"/>
          </a:p>
        </p:txBody>
      </p:sp>
    </p:spTree>
    <p:extLst>
      <p:ext uri="{BB962C8B-B14F-4D97-AF65-F5344CB8AC3E}">
        <p14:creationId xmlns:p14="http://schemas.microsoft.com/office/powerpoint/2010/main" val="4277764198"/>
      </p:ext>
    </p:extLst>
  </p:cSld>
  <p:clrMapOvr>
    <a:masterClrMapping/>
  </p:clrMapOvr>
  <p:extLst>
    <p:ext uri="{DCECCB84-F9BA-43D5-87BE-67443E8EF086}">
      <p15:sldGuideLst xmlns:p15="http://schemas.microsoft.com/office/powerpoint/2012/main">
        <p15:guide id="3" orient="horz" pos="771">
          <p15:clr>
            <a:srgbClr val="FBAE40"/>
          </p15:clr>
        </p15:guide>
        <p15:guide id="4" pos="884">
          <p15:clr>
            <a:srgbClr val="FBAE40"/>
          </p15:clr>
        </p15:guide>
        <p15:guide id="5" orient="horz" pos="3266">
          <p15:clr>
            <a:srgbClr val="FBAE40"/>
          </p15:clr>
        </p15:guide>
        <p15:guide id="6" orient="horz" pos="1610">
          <p15:clr>
            <a:srgbClr val="FBAE40"/>
          </p15:clr>
        </p15:guide>
        <p15:guide id="7" pos="578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Headline small / Text / Bild">
    <p:spTree>
      <p:nvGrpSpPr>
        <p:cNvPr id="1" name=""/>
        <p:cNvGrpSpPr/>
        <p:nvPr/>
      </p:nvGrpSpPr>
      <p:grpSpPr>
        <a:xfrm>
          <a:off x="0" y="0"/>
          <a:ext cx="0" cy="0"/>
          <a:chOff x="0" y="0"/>
          <a:chExt cx="0" cy="0"/>
        </a:xfrm>
      </p:grpSpPr>
      <p:sp>
        <p:nvSpPr>
          <p:cNvPr id="10" name="Bild">
            <a:extLst>
              <a:ext uri="{FF2B5EF4-FFF2-40B4-BE49-F238E27FC236}">
                <a16:creationId xmlns:a16="http://schemas.microsoft.com/office/drawing/2014/main" id="{87E902AA-3653-424A-874D-06792A4AAB48}"/>
              </a:ext>
            </a:extLst>
          </p:cNvPr>
          <p:cNvSpPr>
            <a:spLocks noGrp="1"/>
          </p:cNvSpPr>
          <p:nvPr>
            <p:ph type="pic" sz="quarter" idx="13" hasCustomPrompt="1"/>
          </p:nvPr>
        </p:nvSpPr>
        <p:spPr>
          <a:xfrm>
            <a:off x="8841709" y="1"/>
            <a:ext cx="3594767" cy="6994525"/>
          </a:xfrm>
          <a:solidFill>
            <a:schemeClr val="bg2"/>
          </a:solidFill>
        </p:spPr>
        <p:txBody>
          <a:bodyPr/>
          <a:lstStyle>
            <a:lvl1pPr algn="ctr">
              <a:defRPr/>
            </a:lvl1pPr>
          </a:lstStyle>
          <a:p>
            <a:r>
              <a:rPr lang="de-DE" dirty="0"/>
              <a:t>Bild </a:t>
            </a:r>
            <a:br>
              <a:rPr lang="de-DE" dirty="0"/>
            </a:br>
            <a:br>
              <a:rPr lang="de-DE" dirty="0"/>
            </a:br>
            <a:r>
              <a:rPr lang="de-DE" dirty="0"/>
              <a:t>einfügen</a:t>
            </a:r>
          </a:p>
        </p:txBody>
      </p:sp>
      <p:sp>
        <p:nvSpPr>
          <p:cNvPr id="2" name="Headline">
            <a:extLst>
              <a:ext uri="{FF2B5EF4-FFF2-40B4-BE49-F238E27FC236}">
                <a16:creationId xmlns:a16="http://schemas.microsoft.com/office/drawing/2014/main" id="{412E8D07-82E9-49E3-9B80-217DF973015E}"/>
              </a:ext>
            </a:extLst>
          </p:cNvPr>
          <p:cNvSpPr>
            <a:spLocks noGrp="1"/>
          </p:cNvSpPr>
          <p:nvPr>
            <p:ph type="title" hasCustomPrompt="1"/>
          </p:nvPr>
        </p:nvSpPr>
        <p:spPr>
          <a:xfrm>
            <a:off x="1514930" y="1477041"/>
            <a:ext cx="6102562" cy="466289"/>
          </a:xfrm>
        </p:spPr>
        <p:txBody>
          <a:bodyPr anchor="b" anchorCtr="0"/>
          <a:lstStyle>
            <a:lvl1pPr>
              <a:lnSpc>
                <a:spcPct val="106000"/>
              </a:lnSpc>
              <a:defRPr sz="1943" spc="33" baseline="0">
                <a:solidFill>
                  <a:schemeClr val="tx1"/>
                </a:solidFill>
              </a:defRPr>
            </a:lvl1pPr>
          </a:lstStyle>
          <a:p>
            <a:r>
              <a:rPr lang="de-DE" noProof="0" dirty="0"/>
              <a:t>Headline</a:t>
            </a:r>
            <a:endParaRPr lang="de-DE" dirty="0"/>
          </a:p>
        </p:txBody>
      </p:sp>
      <p:sp>
        <p:nvSpPr>
          <p:cNvPr id="3" name="Ort/Datum">
            <a:extLst>
              <a:ext uri="{FF2B5EF4-FFF2-40B4-BE49-F238E27FC236}">
                <a16:creationId xmlns:a16="http://schemas.microsoft.com/office/drawing/2014/main" id="{F3BD7E5E-0D7C-4519-8A38-21A1EEEA1033}"/>
              </a:ext>
            </a:extLst>
          </p:cNvPr>
          <p:cNvSpPr>
            <a:spLocks noGrp="1"/>
          </p:cNvSpPr>
          <p:nvPr>
            <p:ph type="dt" sz="half" idx="10"/>
          </p:nvPr>
        </p:nvSpPr>
        <p:spPr>
          <a:xfrm>
            <a:off x="543251" y="7260865"/>
            <a:ext cx="3108987" cy="155430"/>
          </a:xfrm>
        </p:spPr>
        <p:txBody>
          <a:bodyPr/>
          <a:lstStyle/>
          <a:p>
            <a:r>
              <a:rPr lang="de-DE" noProof="0"/>
              <a:t>Ort den 00.00.0000</a:t>
            </a:r>
          </a:p>
        </p:txBody>
      </p:sp>
      <p:sp>
        <p:nvSpPr>
          <p:cNvPr id="4" name="Fußzeile">
            <a:extLst>
              <a:ext uri="{FF2B5EF4-FFF2-40B4-BE49-F238E27FC236}">
                <a16:creationId xmlns:a16="http://schemas.microsoft.com/office/drawing/2014/main" id="{FA56781D-5302-4441-ACD5-F04E40A48489}"/>
              </a:ext>
            </a:extLst>
          </p:cNvPr>
          <p:cNvSpPr>
            <a:spLocks noGrp="1"/>
          </p:cNvSpPr>
          <p:nvPr>
            <p:ph type="ftr" sz="quarter" idx="11"/>
          </p:nvPr>
        </p:nvSpPr>
        <p:spPr>
          <a:xfrm>
            <a:off x="543252" y="7111898"/>
            <a:ext cx="3108987" cy="155430"/>
          </a:xfrm>
        </p:spPr>
        <p:txBody>
          <a:bodyPr/>
          <a:lstStyle/>
          <a:p>
            <a:r>
              <a:rPr lang="de-DE" noProof="0" dirty="0"/>
              <a:t>Titel der Präsentation</a:t>
            </a:r>
          </a:p>
        </p:txBody>
      </p:sp>
      <p:sp>
        <p:nvSpPr>
          <p:cNvPr id="5" name="Foliennummer">
            <a:extLst>
              <a:ext uri="{FF2B5EF4-FFF2-40B4-BE49-F238E27FC236}">
                <a16:creationId xmlns:a16="http://schemas.microsoft.com/office/drawing/2014/main" id="{81C9AC7E-BD49-4164-8410-C625100805F7}"/>
              </a:ext>
            </a:extLst>
          </p:cNvPr>
          <p:cNvSpPr>
            <a:spLocks noGrp="1"/>
          </p:cNvSpPr>
          <p:nvPr>
            <p:ph type="sldNum" sz="quarter" idx="12"/>
          </p:nvPr>
        </p:nvSpPr>
        <p:spPr>
          <a:xfrm>
            <a:off x="11115978" y="7110908"/>
            <a:ext cx="777247" cy="388575"/>
          </a:xfrm>
        </p:spPr>
        <p:txBody>
          <a:bodyPr/>
          <a:lstStyle/>
          <a:p>
            <a:fld id="{4B68E9E3-D075-454D-85C1-CCDEE54735CE}" type="slidenum">
              <a:rPr lang="de-DE" noProof="0" smtClean="0"/>
              <a:pPr/>
              <a:t>‹Nr.›</a:t>
            </a:fld>
            <a:endParaRPr lang="de-DE" noProof="0" dirty="0"/>
          </a:p>
        </p:txBody>
      </p:sp>
      <p:sp>
        <p:nvSpPr>
          <p:cNvPr id="6" name="Inhalt">
            <a:extLst>
              <a:ext uri="{FF2B5EF4-FFF2-40B4-BE49-F238E27FC236}">
                <a16:creationId xmlns:a16="http://schemas.microsoft.com/office/drawing/2014/main" id="{33B03A58-9490-4DCE-92BA-9E125E3EEE54}"/>
              </a:ext>
            </a:extLst>
          </p:cNvPr>
          <p:cNvSpPr>
            <a:spLocks noGrp="1"/>
          </p:cNvSpPr>
          <p:nvPr>
            <p:ph idx="1" hasCustomPrompt="1"/>
          </p:nvPr>
        </p:nvSpPr>
        <p:spPr>
          <a:xfrm>
            <a:off x="1514930" y="2176151"/>
            <a:ext cx="6102562" cy="3420153"/>
          </a:xfrm>
          <a:prstGeom prst="rect">
            <a:avLst/>
          </a:prstGeom>
        </p:spPr>
        <p:txBody>
          <a:bodyPr anchor="t" anchorCtr="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noProof="0" dirty="0"/>
              <a:t>Erste Text Ebene // für weitere Text Formate &gt;&gt; Menü &gt; Start &gt; Absatz &gt; Listenebene erhöhen </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a:p>
            <a:pPr lvl="5"/>
            <a:r>
              <a:rPr lang="de-DE" noProof="0" dirty="0"/>
              <a:t>Sechste Ebene</a:t>
            </a:r>
          </a:p>
          <a:p>
            <a:pPr lvl="6"/>
            <a:r>
              <a:rPr lang="de-DE" noProof="0" dirty="0"/>
              <a:t>Siebte Ebene</a:t>
            </a:r>
          </a:p>
          <a:p>
            <a:pPr lvl="7"/>
            <a:r>
              <a:rPr lang="de-DE" noProof="0" dirty="0"/>
              <a:t>Achte Ebene</a:t>
            </a:r>
          </a:p>
          <a:p>
            <a:pPr lvl="8"/>
            <a:r>
              <a:rPr lang="de-DE" noProof="0" dirty="0"/>
              <a:t>Neunte Ebene</a:t>
            </a:r>
          </a:p>
        </p:txBody>
      </p:sp>
    </p:spTree>
    <p:extLst>
      <p:ext uri="{BB962C8B-B14F-4D97-AF65-F5344CB8AC3E}">
        <p14:creationId xmlns:p14="http://schemas.microsoft.com/office/powerpoint/2010/main" val="3291270431"/>
      </p:ext>
    </p:extLst>
  </p:cSld>
  <p:clrMapOvr>
    <a:masterClrMapping/>
  </p:clrMapOvr>
  <p:extLst>
    <p:ext uri="{DCECCB84-F9BA-43D5-87BE-67443E8EF086}">
      <p15:sldGuideLst xmlns:p15="http://schemas.microsoft.com/office/powerpoint/2012/main">
        <p15:guide id="2" pos="4445">
          <p15:clr>
            <a:srgbClr val="FBAE40"/>
          </p15:clr>
        </p15:guide>
        <p15:guide id="3" orient="horz" pos="862">
          <p15:clr>
            <a:srgbClr val="FBAE40"/>
          </p15:clr>
        </p15:guide>
        <p15:guide id="4" pos="884">
          <p15:clr>
            <a:srgbClr val="FBAE40"/>
          </p15:clr>
        </p15:guide>
        <p15:guide id="5" orient="horz" pos="3266">
          <p15:clr>
            <a:srgbClr val="FBAE40"/>
          </p15:clr>
        </p15:guide>
        <p15:guide id="6" orient="horz" pos="1270">
          <p15:clr>
            <a:srgbClr val="FBAE40"/>
          </p15:clr>
        </p15:guide>
        <p15:guide id="7" pos="515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Headline small / Inhalt">
    <p:spTree>
      <p:nvGrpSpPr>
        <p:cNvPr id="1" name=""/>
        <p:cNvGrpSpPr/>
        <p:nvPr/>
      </p:nvGrpSpPr>
      <p:grpSpPr>
        <a:xfrm>
          <a:off x="0" y="0"/>
          <a:ext cx="0" cy="0"/>
          <a:chOff x="0" y="0"/>
          <a:chExt cx="0" cy="0"/>
        </a:xfrm>
      </p:grpSpPr>
      <p:sp>
        <p:nvSpPr>
          <p:cNvPr id="2" name="Headline">
            <a:extLst>
              <a:ext uri="{FF2B5EF4-FFF2-40B4-BE49-F238E27FC236}">
                <a16:creationId xmlns:a16="http://schemas.microsoft.com/office/drawing/2014/main" id="{412E8D07-82E9-49E3-9B80-217DF973015E}"/>
              </a:ext>
            </a:extLst>
          </p:cNvPr>
          <p:cNvSpPr>
            <a:spLocks noGrp="1"/>
          </p:cNvSpPr>
          <p:nvPr>
            <p:ph type="title" hasCustomPrompt="1"/>
          </p:nvPr>
        </p:nvSpPr>
        <p:spPr>
          <a:xfrm>
            <a:off x="1514931" y="1477041"/>
            <a:ext cx="8395520" cy="466289"/>
          </a:xfrm>
        </p:spPr>
        <p:txBody>
          <a:bodyPr anchor="b" anchorCtr="0"/>
          <a:lstStyle>
            <a:lvl1pPr>
              <a:lnSpc>
                <a:spcPct val="106000"/>
              </a:lnSpc>
              <a:defRPr sz="1943" spc="33" baseline="0">
                <a:solidFill>
                  <a:schemeClr val="tx1"/>
                </a:solidFill>
              </a:defRPr>
            </a:lvl1pPr>
          </a:lstStyle>
          <a:p>
            <a:r>
              <a:rPr lang="de-DE" noProof="0" dirty="0"/>
              <a:t>Headline</a:t>
            </a:r>
            <a:endParaRPr lang="de-DE" dirty="0"/>
          </a:p>
        </p:txBody>
      </p:sp>
      <p:sp>
        <p:nvSpPr>
          <p:cNvPr id="3" name="Ort/Datum">
            <a:extLst>
              <a:ext uri="{FF2B5EF4-FFF2-40B4-BE49-F238E27FC236}">
                <a16:creationId xmlns:a16="http://schemas.microsoft.com/office/drawing/2014/main" id="{F3BD7E5E-0D7C-4519-8A38-21A1EEEA1033}"/>
              </a:ext>
            </a:extLst>
          </p:cNvPr>
          <p:cNvSpPr>
            <a:spLocks noGrp="1"/>
          </p:cNvSpPr>
          <p:nvPr>
            <p:ph type="dt" sz="half" idx="10"/>
          </p:nvPr>
        </p:nvSpPr>
        <p:spPr>
          <a:xfrm>
            <a:off x="543251" y="7260865"/>
            <a:ext cx="3108987" cy="155430"/>
          </a:xfrm>
        </p:spPr>
        <p:txBody>
          <a:bodyPr/>
          <a:lstStyle/>
          <a:p>
            <a:r>
              <a:rPr lang="de-DE" noProof="0"/>
              <a:t>Ort den 00.00.0000</a:t>
            </a:r>
          </a:p>
        </p:txBody>
      </p:sp>
      <p:sp>
        <p:nvSpPr>
          <p:cNvPr id="4" name="Fußzeile">
            <a:extLst>
              <a:ext uri="{FF2B5EF4-FFF2-40B4-BE49-F238E27FC236}">
                <a16:creationId xmlns:a16="http://schemas.microsoft.com/office/drawing/2014/main" id="{FA56781D-5302-4441-ACD5-F04E40A48489}"/>
              </a:ext>
            </a:extLst>
          </p:cNvPr>
          <p:cNvSpPr>
            <a:spLocks noGrp="1"/>
          </p:cNvSpPr>
          <p:nvPr>
            <p:ph type="ftr" sz="quarter" idx="11"/>
          </p:nvPr>
        </p:nvSpPr>
        <p:spPr>
          <a:xfrm>
            <a:off x="543252" y="7111898"/>
            <a:ext cx="3108987" cy="155430"/>
          </a:xfrm>
        </p:spPr>
        <p:txBody>
          <a:bodyPr/>
          <a:lstStyle/>
          <a:p>
            <a:r>
              <a:rPr lang="de-DE" noProof="0" dirty="0"/>
              <a:t>Titel der Präsentation</a:t>
            </a:r>
          </a:p>
        </p:txBody>
      </p:sp>
      <p:sp>
        <p:nvSpPr>
          <p:cNvPr id="5" name="Foliennummer">
            <a:extLst>
              <a:ext uri="{FF2B5EF4-FFF2-40B4-BE49-F238E27FC236}">
                <a16:creationId xmlns:a16="http://schemas.microsoft.com/office/drawing/2014/main" id="{81C9AC7E-BD49-4164-8410-C625100805F7}"/>
              </a:ext>
            </a:extLst>
          </p:cNvPr>
          <p:cNvSpPr>
            <a:spLocks noGrp="1"/>
          </p:cNvSpPr>
          <p:nvPr>
            <p:ph type="sldNum" sz="quarter" idx="12"/>
          </p:nvPr>
        </p:nvSpPr>
        <p:spPr/>
        <p:txBody>
          <a:bodyPr/>
          <a:lstStyle/>
          <a:p>
            <a:fld id="{4B68E9E3-D075-454D-85C1-CCDEE54735CE}" type="slidenum">
              <a:rPr lang="de-DE" noProof="0" smtClean="0"/>
              <a:pPr/>
              <a:t>‹Nr.›</a:t>
            </a:fld>
            <a:endParaRPr lang="de-DE" noProof="0"/>
          </a:p>
        </p:txBody>
      </p:sp>
      <p:sp>
        <p:nvSpPr>
          <p:cNvPr id="6" name="Inhalt">
            <a:extLst>
              <a:ext uri="{FF2B5EF4-FFF2-40B4-BE49-F238E27FC236}">
                <a16:creationId xmlns:a16="http://schemas.microsoft.com/office/drawing/2014/main" id="{33B03A58-9490-4DCE-92BA-9E125E3EEE54}"/>
              </a:ext>
            </a:extLst>
          </p:cNvPr>
          <p:cNvSpPr>
            <a:spLocks noGrp="1"/>
          </p:cNvSpPr>
          <p:nvPr>
            <p:ph idx="1" hasCustomPrompt="1"/>
          </p:nvPr>
        </p:nvSpPr>
        <p:spPr>
          <a:xfrm>
            <a:off x="1514931" y="2176151"/>
            <a:ext cx="8395520" cy="3420153"/>
          </a:xfrm>
          <a:prstGeom prst="rect">
            <a:avLst/>
          </a:prstGeom>
        </p:spPr>
        <p:txBody>
          <a:bodyPr anchor="t" anchorCtr="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noProof="0" dirty="0"/>
              <a:t>Erste Text Ebene // für weitere Text Formate &gt;&gt; Menü &gt; Start &gt; Absatz &gt; Listenebene erhöhen </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a:p>
            <a:pPr lvl="5"/>
            <a:r>
              <a:rPr lang="de-DE" noProof="0" dirty="0"/>
              <a:t>Sechste Ebene</a:t>
            </a:r>
          </a:p>
          <a:p>
            <a:pPr lvl="6"/>
            <a:r>
              <a:rPr lang="de-DE" noProof="0" dirty="0"/>
              <a:t>Siebte Ebene</a:t>
            </a:r>
          </a:p>
          <a:p>
            <a:pPr lvl="7"/>
            <a:r>
              <a:rPr lang="de-DE" noProof="0" dirty="0"/>
              <a:t>Achte Ebene</a:t>
            </a:r>
          </a:p>
          <a:p>
            <a:pPr lvl="8"/>
            <a:r>
              <a:rPr lang="de-DE" noProof="0" dirty="0"/>
              <a:t>Neunte Ebene</a:t>
            </a:r>
          </a:p>
        </p:txBody>
      </p:sp>
    </p:spTree>
    <p:extLst>
      <p:ext uri="{BB962C8B-B14F-4D97-AF65-F5344CB8AC3E}">
        <p14:creationId xmlns:p14="http://schemas.microsoft.com/office/powerpoint/2010/main" val="776426409"/>
      </p:ext>
    </p:extLst>
  </p:cSld>
  <p:clrMapOvr>
    <a:masterClrMapping/>
  </p:clrMapOvr>
  <p:extLst>
    <p:ext uri="{DCECCB84-F9BA-43D5-87BE-67443E8EF086}">
      <p15:sldGuideLst xmlns:p15="http://schemas.microsoft.com/office/powerpoint/2012/main">
        <p15:guide id="2" pos="5783">
          <p15:clr>
            <a:srgbClr val="FBAE40"/>
          </p15:clr>
        </p15:guide>
        <p15:guide id="3" orient="horz" pos="862">
          <p15:clr>
            <a:srgbClr val="FBAE40"/>
          </p15:clr>
        </p15:guide>
        <p15:guide id="4" pos="884">
          <p15:clr>
            <a:srgbClr val="FBAE40"/>
          </p15:clr>
        </p15:guide>
        <p15:guide id="5" orient="horz" pos="3266">
          <p15:clr>
            <a:srgbClr val="FBAE40"/>
          </p15:clr>
        </p15:guide>
        <p15:guide id="6" orient="horz" pos="127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ld / Headline / Inhalt">
    <p:spTree>
      <p:nvGrpSpPr>
        <p:cNvPr id="1" name=""/>
        <p:cNvGrpSpPr/>
        <p:nvPr/>
      </p:nvGrpSpPr>
      <p:grpSpPr>
        <a:xfrm>
          <a:off x="0" y="0"/>
          <a:ext cx="0" cy="0"/>
          <a:chOff x="0" y="0"/>
          <a:chExt cx="0" cy="0"/>
        </a:xfrm>
      </p:grpSpPr>
      <p:sp>
        <p:nvSpPr>
          <p:cNvPr id="11" name="Bild">
            <a:extLst>
              <a:ext uri="{FF2B5EF4-FFF2-40B4-BE49-F238E27FC236}">
                <a16:creationId xmlns:a16="http://schemas.microsoft.com/office/drawing/2014/main" id="{F10AB7D8-7A08-42DA-9290-D92CA74A764F}"/>
              </a:ext>
            </a:extLst>
          </p:cNvPr>
          <p:cNvSpPr>
            <a:spLocks noGrp="1"/>
          </p:cNvSpPr>
          <p:nvPr>
            <p:ph type="pic" sz="quarter" idx="14" hasCustomPrompt="1"/>
          </p:nvPr>
        </p:nvSpPr>
        <p:spPr>
          <a:xfrm>
            <a:off x="0" y="1"/>
            <a:ext cx="6218238" cy="6994525"/>
          </a:xfrm>
          <a:solidFill>
            <a:schemeClr val="bg2"/>
          </a:solidFill>
        </p:spPr>
        <p:txBody>
          <a:bodyPr/>
          <a:lstStyle>
            <a:lvl1pPr algn="ctr">
              <a:defRPr/>
            </a:lvl1pPr>
          </a:lstStyle>
          <a:p>
            <a:r>
              <a:rPr lang="de-DE" dirty="0"/>
              <a:t>Bild </a:t>
            </a:r>
            <a:br>
              <a:rPr lang="de-DE" dirty="0"/>
            </a:br>
            <a:br>
              <a:rPr lang="de-DE" dirty="0"/>
            </a:br>
            <a:r>
              <a:rPr lang="de-DE" dirty="0"/>
              <a:t>einfügen</a:t>
            </a:r>
          </a:p>
        </p:txBody>
      </p:sp>
      <p:sp>
        <p:nvSpPr>
          <p:cNvPr id="2" name="Headline">
            <a:extLst>
              <a:ext uri="{FF2B5EF4-FFF2-40B4-BE49-F238E27FC236}">
                <a16:creationId xmlns:a16="http://schemas.microsoft.com/office/drawing/2014/main" id="{412E8D07-82E9-49E3-9B80-217DF973015E}"/>
              </a:ext>
            </a:extLst>
          </p:cNvPr>
          <p:cNvSpPr>
            <a:spLocks noGrp="1"/>
          </p:cNvSpPr>
          <p:nvPr>
            <p:ph type="title" hasCustomPrompt="1"/>
          </p:nvPr>
        </p:nvSpPr>
        <p:spPr>
          <a:xfrm>
            <a:off x="7267890" y="1477042"/>
            <a:ext cx="4623621" cy="1241479"/>
          </a:xfrm>
        </p:spPr>
        <p:txBody>
          <a:bodyPr anchor="b" anchorCtr="0"/>
          <a:lstStyle>
            <a:lvl1pPr>
              <a:lnSpc>
                <a:spcPct val="93000"/>
              </a:lnSpc>
              <a:defRPr sz="3886" spc="33" baseline="0">
                <a:solidFill>
                  <a:schemeClr val="tx1"/>
                </a:solidFill>
              </a:defRPr>
            </a:lvl1pPr>
          </a:lstStyle>
          <a:p>
            <a:r>
              <a:rPr lang="de-DE" noProof="0" dirty="0"/>
              <a:t>Headline</a:t>
            </a:r>
            <a:endParaRPr lang="de-DE" dirty="0"/>
          </a:p>
        </p:txBody>
      </p:sp>
      <p:sp>
        <p:nvSpPr>
          <p:cNvPr id="3" name="Ort/Datum">
            <a:extLst>
              <a:ext uri="{FF2B5EF4-FFF2-40B4-BE49-F238E27FC236}">
                <a16:creationId xmlns:a16="http://schemas.microsoft.com/office/drawing/2014/main" id="{F3BD7E5E-0D7C-4519-8A38-21A1EEEA1033}"/>
              </a:ext>
            </a:extLst>
          </p:cNvPr>
          <p:cNvSpPr>
            <a:spLocks noGrp="1"/>
          </p:cNvSpPr>
          <p:nvPr>
            <p:ph type="dt" sz="half" idx="10"/>
          </p:nvPr>
        </p:nvSpPr>
        <p:spPr>
          <a:xfrm>
            <a:off x="543251" y="7260865"/>
            <a:ext cx="3108987" cy="155430"/>
          </a:xfrm>
        </p:spPr>
        <p:txBody>
          <a:bodyPr/>
          <a:lstStyle/>
          <a:p>
            <a:r>
              <a:rPr lang="de-DE" noProof="0"/>
              <a:t>Ort den 00.00.0000</a:t>
            </a:r>
          </a:p>
        </p:txBody>
      </p:sp>
      <p:sp>
        <p:nvSpPr>
          <p:cNvPr id="4" name="Fußzeile">
            <a:extLst>
              <a:ext uri="{FF2B5EF4-FFF2-40B4-BE49-F238E27FC236}">
                <a16:creationId xmlns:a16="http://schemas.microsoft.com/office/drawing/2014/main" id="{FA56781D-5302-4441-ACD5-F04E40A48489}"/>
              </a:ext>
            </a:extLst>
          </p:cNvPr>
          <p:cNvSpPr>
            <a:spLocks noGrp="1"/>
          </p:cNvSpPr>
          <p:nvPr>
            <p:ph type="ftr" sz="quarter" idx="11"/>
          </p:nvPr>
        </p:nvSpPr>
        <p:spPr>
          <a:xfrm>
            <a:off x="543252" y="7111898"/>
            <a:ext cx="3108987" cy="155430"/>
          </a:xfrm>
        </p:spPr>
        <p:txBody>
          <a:bodyPr/>
          <a:lstStyle/>
          <a:p>
            <a:r>
              <a:rPr lang="de-DE" noProof="0" dirty="0"/>
              <a:t>Titel der Präsentation</a:t>
            </a:r>
          </a:p>
        </p:txBody>
      </p:sp>
      <p:sp>
        <p:nvSpPr>
          <p:cNvPr id="6" name="Inhalt">
            <a:extLst>
              <a:ext uri="{FF2B5EF4-FFF2-40B4-BE49-F238E27FC236}">
                <a16:creationId xmlns:a16="http://schemas.microsoft.com/office/drawing/2014/main" id="{33B03A58-9490-4DCE-92BA-9E125E3EEE54}"/>
              </a:ext>
            </a:extLst>
          </p:cNvPr>
          <p:cNvSpPr>
            <a:spLocks noGrp="1"/>
          </p:cNvSpPr>
          <p:nvPr>
            <p:ph idx="1" hasCustomPrompt="1"/>
          </p:nvPr>
        </p:nvSpPr>
        <p:spPr>
          <a:xfrm>
            <a:off x="7267890" y="2972594"/>
            <a:ext cx="4623622" cy="2623713"/>
          </a:xfrm>
          <a:prstGeom prst="rect">
            <a:avLst/>
          </a:prstGeom>
        </p:spPr>
        <p:txBody>
          <a:bodyPr anchor="t" anchorCtr="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noProof="0" dirty="0"/>
              <a:t>Erste Text Ebene // für weitere Text Formate &gt;&gt; Menü &gt; Start &gt; Absatz &gt; Listenebene erhöhen </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a:p>
            <a:pPr lvl="5"/>
            <a:r>
              <a:rPr lang="de-DE" noProof="0" dirty="0"/>
              <a:t>Sechste Ebene</a:t>
            </a:r>
          </a:p>
          <a:p>
            <a:pPr lvl="6"/>
            <a:r>
              <a:rPr lang="de-DE" noProof="0" dirty="0"/>
              <a:t>Siebte Ebene</a:t>
            </a:r>
          </a:p>
          <a:p>
            <a:pPr lvl="7"/>
            <a:r>
              <a:rPr lang="de-DE" noProof="0" dirty="0"/>
              <a:t>Achte Ebene</a:t>
            </a:r>
          </a:p>
          <a:p>
            <a:pPr lvl="8"/>
            <a:r>
              <a:rPr lang="de-DE" noProof="0" dirty="0"/>
              <a:t>Neunte Ebene</a:t>
            </a:r>
          </a:p>
        </p:txBody>
      </p:sp>
      <p:sp>
        <p:nvSpPr>
          <p:cNvPr id="12" name="Foliennummer">
            <a:extLst>
              <a:ext uri="{FF2B5EF4-FFF2-40B4-BE49-F238E27FC236}">
                <a16:creationId xmlns:a16="http://schemas.microsoft.com/office/drawing/2014/main" id="{30320CAD-2A11-4F73-BE37-0D6A2AF3358D}"/>
              </a:ext>
            </a:extLst>
          </p:cNvPr>
          <p:cNvSpPr>
            <a:spLocks noGrp="1"/>
          </p:cNvSpPr>
          <p:nvPr>
            <p:ph type="sldNum" sz="quarter" idx="12"/>
          </p:nvPr>
        </p:nvSpPr>
        <p:spPr>
          <a:xfrm>
            <a:off x="11115978" y="6158901"/>
            <a:ext cx="777247" cy="388575"/>
          </a:xfrm>
        </p:spPr>
        <p:txBody>
          <a:bodyPr/>
          <a:lstStyle/>
          <a:p>
            <a:fld id="{4B68E9E3-D075-454D-85C1-CCDEE54735CE}" type="slidenum">
              <a:rPr lang="de-DE" noProof="0" smtClean="0"/>
              <a:pPr/>
              <a:t>‹Nr.›</a:t>
            </a:fld>
            <a:endParaRPr lang="de-DE" noProof="0"/>
          </a:p>
        </p:txBody>
      </p:sp>
    </p:spTree>
    <p:extLst>
      <p:ext uri="{BB962C8B-B14F-4D97-AF65-F5344CB8AC3E}">
        <p14:creationId xmlns:p14="http://schemas.microsoft.com/office/powerpoint/2010/main" val="2750968489"/>
      </p:ext>
    </p:extLst>
  </p:cSld>
  <p:clrMapOvr>
    <a:masterClrMapping/>
  </p:clrMapOvr>
  <p:extLst>
    <p:ext uri="{DCECCB84-F9BA-43D5-87BE-67443E8EF086}">
      <p15:sldGuideLst xmlns:p15="http://schemas.microsoft.com/office/powerpoint/2012/main">
        <p15:guide id="2" pos="3629">
          <p15:clr>
            <a:srgbClr val="FBAE40"/>
          </p15:clr>
        </p15:guide>
        <p15:guide id="3" orient="horz" pos="862">
          <p15:clr>
            <a:srgbClr val="FBAE40"/>
          </p15:clr>
        </p15:guide>
        <p15:guide id="4" pos="4241">
          <p15:clr>
            <a:srgbClr val="FBAE40"/>
          </p15:clr>
        </p15:guide>
        <p15:guide id="5" orient="horz" pos="3266">
          <p15:clr>
            <a:srgbClr val="FBAE40"/>
          </p15:clr>
        </p15:guide>
        <p15:guide id="6" orient="horz" pos="1734">
          <p15:clr>
            <a:srgbClr val="FBAE40"/>
          </p15:clr>
        </p15:guide>
        <p15:guide id="7" pos="693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ext / Bild 3">
    <p:spTree>
      <p:nvGrpSpPr>
        <p:cNvPr id="1" name=""/>
        <p:cNvGrpSpPr/>
        <p:nvPr/>
      </p:nvGrpSpPr>
      <p:grpSpPr>
        <a:xfrm>
          <a:off x="0" y="0"/>
          <a:ext cx="0" cy="0"/>
          <a:chOff x="0" y="0"/>
          <a:chExt cx="0" cy="0"/>
        </a:xfrm>
      </p:grpSpPr>
      <p:sp>
        <p:nvSpPr>
          <p:cNvPr id="12" name="Bild">
            <a:extLst>
              <a:ext uri="{FF2B5EF4-FFF2-40B4-BE49-F238E27FC236}">
                <a16:creationId xmlns:a16="http://schemas.microsoft.com/office/drawing/2014/main" id="{0BF328A4-3DFC-4681-B363-80450A6E4EF0}"/>
              </a:ext>
            </a:extLst>
          </p:cNvPr>
          <p:cNvSpPr>
            <a:spLocks noGrp="1"/>
          </p:cNvSpPr>
          <p:nvPr>
            <p:ph type="pic" sz="quarter" idx="15" hasCustomPrompt="1"/>
          </p:nvPr>
        </p:nvSpPr>
        <p:spPr>
          <a:xfrm>
            <a:off x="6296211" y="543182"/>
            <a:ext cx="5595300" cy="5906449"/>
          </a:xfrm>
          <a:solidFill>
            <a:schemeClr val="bg2"/>
          </a:solidFill>
        </p:spPr>
        <p:txBody>
          <a:bodyPr/>
          <a:lstStyle>
            <a:lvl1pPr algn="ctr">
              <a:defRPr/>
            </a:lvl1pPr>
          </a:lstStyle>
          <a:p>
            <a:r>
              <a:rPr lang="de-DE" dirty="0"/>
              <a:t>Bild </a:t>
            </a:r>
            <a:br>
              <a:rPr lang="de-DE" dirty="0"/>
            </a:br>
            <a:br>
              <a:rPr lang="de-DE" dirty="0"/>
            </a:br>
            <a:r>
              <a:rPr lang="de-DE" dirty="0"/>
              <a:t>einfügen</a:t>
            </a:r>
          </a:p>
        </p:txBody>
      </p:sp>
      <p:sp>
        <p:nvSpPr>
          <p:cNvPr id="13" name="Text">
            <a:extLst>
              <a:ext uri="{FF2B5EF4-FFF2-40B4-BE49-F238E27FC236}">
                <a16:creationId xmlns:a16="http://schemas.microsoft.com/office/drawing/2014/main" id="{337EA5A0-5240-4115-A0AE-177403A7B8EF}"/>
              </a:ext>
            </a:extLst>
          </p:cNvPr>
          <p:cNvSpPr>
            <a:spLocks noGrp="1"/>
          </p:cNvSpPr>
          <p:nvPr>
            <p:ph type="body" orient="vert" idx="1" hasCustomPrompt="1"/>
          </p:nvPr>
        </p:nvSpPr>
        <p:spPr>
          <a:xfrm>
            <a:off x="543252" y="2971217"/>
            <a:ext cx="4119784" cy="2935233"/>
          </a:xfrm>
          <a:prstGeom prst="rect">
            <a:avLst/>
          </a:prstGeom>
        </p:spPr>
        <p:txBody>
          <a:bodyPr vert="horz" anchor="t" anchorCtr="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noProof="0" dirty="0"/>
              <a:t>Erste Text Ebene // für weitere Text Formate &gt;&gt; Menü &gt; Start &gt; Absatz &gt; Listenebene erhöhen </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a:p>
            <a:pPr lvl="5"/>
            <a:r>
              <a:rPr lang="de-DE" noProof="0" dirty="0"/>
              <a:t>Sechste Ebene</a:t>
            </a:r>
          </a:p>
          <a:p>
            <a:pPr lvl="6"/>
            <a:r>
              <a:rPr lang="de-DE" noProof="0" dirty="0"/>
              <a:t>Siebte Ebene</a:t>
            </a:r>
          </a:p>
          <a:p>
            <a:pPr lvl="7"/>
            <a:r>
              <a:rPr lang="de-DE" noProof="0" dirty="0"/>
              <a:t>Achte Ebene</a:t>
            </a:r>
          </a:p>
          <a:p>
            <a:pPr lvl="8"/>
            <a:r>
              <a:rPr lang="de-DE" noProof="0" dirty="0"/>
              <a:t>Neunte Ebene</a:t>
            </a:r>
          </a:p>
        </p:txBody>
      </p:sp>
      <p:sp>
        <p:nvSpPr>
          <p:cNvPr id="9" name="Ort/Datum">
            <a:extLst>
              <a:ext uri="{FF2B5EF4-FFF2-40B4-BE49-F238E27FC236}">
                <a16:creationId xmlns:a16="http://schemas.microsoft.com/office/drawing/2014/main" id="{BEBD4F91-05F7-4BCE-8715-891B5E4E354E}"/>
              </a:ext>
            </a:extLst>
          </p:cNvPr>
          <p:cNvSpPr>
            <a:spLocks noGrp="1"/>
          </p:cNvSpPr>
          <p:nvPr>
            <p:ph type="dt" sz="half" idx="16"/>
          </p:nvPr>
        </p:nvSpPr>
        <p:spPr/>
        <p:txBody>
          <a:bodyPr/>
          <a:lstStyle/>
          <a:p>
            <a:r>
              <a:rPr lang="de-DE" noProof="0"/>
              <a:t>Ort den 00.00.0000</a:t>
            </a:r>
            <a:endParaRPr lang="de-DE" noProof="0" dirty="0"/>
          </a:p>
        </p:txBody>
      </p:sp>
      <p:sp>
        <p:nvSpPr>
          <p:cNvPr id="17" name="Fußzeile">
            <a:extLst>
              <a:ext uri="{FF2B5EF4-FFF2-40B4-BE49-F238E27FC236}">
                <a16:creationId xmlns:a16="http://schemas.microsoft.com/office/drawing/2014/main" id="{B638F6B6-E919-4228-BBB2-3970EB630F08}"/>
              </a:ext>
            </a:extLst>
          </p:cNvPr>
          <p:cNvSpPr>
            <a:spLocks noGrp="1"/>
          </p:cNvSpPr>
          <p:nvPr>
            <p:ph type="ftr" sz="quarter" idx="17"/>
          </p:nvPr>
        </p:nvSpPr>
        <p:spPr/>
        <p:txBody>
          <a:bodyPr/>
          <a:lstStyle/>
          <a:p>
            <a:r>
              <a:rPr lang="de-DE" noProof="0"/>
              <a:t>Titel der Präsentation</a:t>
            </a:r>
            <a:endParaRPr lang="de-DE" noProof="0" dirty="0"/>
          </a:p>
        </p:txBody>
      </p:sp>
      <p:sp>
        <p:nvSpPr>
          <p:cNvPr id="18" name="Foliennummer">
            <a:extLst>
              <a:ext uri="{FF2B5EF4-FFF2-40B4-BE49-F238E27FC236}">
                <a16:creationId xmlns:a16="http://schemas.microsoft.com/office/drawing/2014/main" id="{A20B8C7E-3B72-4057-91D1-7402BC622295}"/>
              </a:ext>
            </a:extLst>
          </p:cNvPr>
          <p:cNvSpPr>
            <a:spLocks noGrp="1"/>
          </p:cNvSpPr>
          <p:nvPr>
            <p:ph type="sldNum" sz="quarter" idx="18"/>
          </p:nvPr>
        </p:nvSpPr>
        <p:spPr>
          <a:xfrm>
            <a:off x="11115978" y="7110908"/>
            <a:ext cx="777247" cy="388575"/>
          </a:xfrm>
        </p:spPr>
        <p:txBody>
          <a:bodyPr/>
          <a:lstStyle/>
          <a:p>
            <a:fld id="{4B68E9E3-D075-454D-85C1-CCDEE54735CE}" type="slidenum">
              <a:rPr lang="de-DE" noProof="0" smtClean="0"/>
              <a:pPr/>
              <a:t>‹Nr.›</a:t>
            </a:fld>
            <a:endParaRPr lang="de-DE" noProof="0"/>
          </a:p>
        </p:txBody>
      </p:sp>
      <p:sp>
        <p:nvSpPr>
          <p:cNvPr id="10" name="Headline">
            <a:extLst>
              <a:ext uri="{FF2B5EF4-FFF2-40B4-BE49-F238E27FC236}">
                <a16:creationId xmlns:a16="http://schemas.microsoft.com/office/drawing/2014/main" id="{CF31E647-A123-441E-8061-3285D89CAA91}"/>
              </a:ext>
            </a:extLst>
          </p:cNvPr>
          <p:cNvSpPr>
            <a:spLocks noGrp="1"/>
          </p:cNvSpPr>
          <p:nvPr>
            <p:ph type="title" hasCustomPrompt="1"/>
          </p:nvPr>
        </p:nvSpPr>
        <p:spPr>
          <a:xfrm>
            <a:off x="543252" y="1477042"/>
            <a:ext cx="4119785" cy="1241479"/>
          </a:xfrm>
        </p:spPr>
        <p:txBody>
          <a:bodyPr anchor="b" anchorCtr="0"/>
          <a:lstStyle>
            <a:lvl1pPr>
              <a:lnSpc>
                <a:spcPct val="93000"/>
              </a:lnSpc>
              <a:defRPr sz="3886" spc="33" baseline="0">
                <a:solidFill>
                  <a:schemeClr val="tx1"/>
                </a:solidFill>
              </a:defRPr>
            </a:lvl1pPr>
          </a:lstStyle>
          <a:p>
            <a:r>
              <a:rPr lang="de-DE" noProof="0" dirty="0"/>
              <a:t>Headline</a:t>
            </a:r>
            <a:endParaRPr lang="de-DE" dirty="0"/>
          </a:p>
        </p:txBody>
      </p:sp>
      <p:grpSp>
        <p:nvGrpSpPr>
          <p:cNvPr id="8" name="Regieanweisungen">
            <a:extLst>
              <a:ext uri="{FF2B5EF4-FFF2-40B4-BE49-F238E27FC236}">
                <a16:creationId xmlns:a16="http://schemas.microsoft.com/office/drawing/2014/main" id="{025FB905-CFD5-432A-9E27-EA3CCDBB249A}"/>
              </a:ext>
            </a:extLst>
          </p:cNvPr>
          <p:cNvGrpSpPr/>
          <p:nvPr userDrawn="1"/>
        </p:nvGrpSpPr>
        <p:grpSpPr>
          <a:xfrm>
            <a:off x="-2254016" y="-699434"/>
            <a:ext cx="16943980" cy="8548633"/>
            <a:chOff x="-2088001" y="-648000"/>
            <a:chExt cx="15696001" cy="7920000"/>
          </a:xfrm>
        </p:grpSpPr>
        <p:sp>
          <p:nvSpPr>
            <p:cNvPr id="11" name="Hilfslinien">
              <a:extLst>
                <a:ext uri="{FF2B5EF4-FFF2-40B4-BE49-F238E27FC236}">
                  <a16:creationId xmlns:a16="http://schemas.microsoft.com/office/drawing/2014/main" id="{03F4350F-CD99-4F4A-AD08-1744C426FA4B}"/>
                </a:ext>
              </a:extLst>
            </p:cNvPr>
            <p:cNvSpPr txBox="1"/>
            <p:nvPr userDrawn="1"/>
          </p:nvSpPr>
          <p:spPr>
            <a:xfrm rot="10800000" flipH="1" flipV="1">
              <a:off x="721350" y="-648000"/>
              <a:ext cx="10080000" cy="288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3099287" rtl="0" eaLnBrk="1" fontAlgn="auto" latinLnBrk="0" hangingPunct="1">
                <a:lnSpc>
                  <a:spcPct val="100000"/>
                </a:lnSpc>
                <a:spcBef>
                  <a:spcPts val="0"/>
                </a:spcBef>
                <a:spcAft>
                  <a:spcPts val="0"/>
                </a:spcAft>
                <a:buClrTx/>
                <a:buSzTx/>
                <a:buFontTx/>
                <a:buNone/>
                <a:tabLst/>
                <a:defRPr/>
              </a:pPr>
              <a:r>
                <a:rPr kumimoji="0" lang="de-DE" sz="1133" b="0" i="0" u="none" strike="noStrike" kern="1200" cap="none" spc="0" normalizeH="0" baseline="0" noProof="0" dirty="0">
                  <a:ln>
                    <a:noFill/>
                  </a:ln>
                  <a:solidFill>
                    <a:schemeClr val="tx1"/>
                  </a:solidFill>
                  <a:effectLst/>
                  <a:uLnTx/>
                  <a:uFillTx/>
                  <a:latin typeface="+mn-lt"/>
                  <a:ea typeface="+mn-ea"/>
                  <a:cs typeface="+mn-cs"/>
                </a:rPr>
                <a:t>Führungslinien anzeigen: </a:t>
              </a:r>
              <a:r>
                <a:rPr kumimoji="0" lang="de-DE" sz="1133" b="0" i="0" u="none" strike="noStrike" kern="1200" cap="none" spc="0" normalizeH="0" baseline="0" noProof="0" dirty="0">
                  <a:ln>
                    <a:noFill/>
                  </a:ln>
                  <a:solidFill>
                    <a:schemeClr val="tx1"/>
                  </a:solidFill>
                  <a:effectLst/>
                  <a:uLnTx/>
                  <a:uFillTx/>
                  <a:latin typeface="+mj-lt"/>
                  <a:ea typeface="+mn-ea"/>
                  <a:cs typeface="+mn-cs"/>
                </a:rPr>
                <a:t>Menü &gt; Ansicht &gt; Anzeigen &gt; </a:t>
              </a:r>
              <a:r>
                <a:rPr kumimoji="0" lang="de-DE" sz="1133" b="0" i="0" u="none" strike="noStrike" kern="1200" cap="none" spc="0" normalizeH="0" baseline="0" noProof="0" dirty="0">
                  <a:ln>
                    <a:noFill/>
                  </a:ln>
                  <a:solidFill>
                    <a:schemeClr val="tx1"/>
                  </a:solidFill>
                  <a:effectLst/>
                  <a:uLnTx/>
                  <a:uFillTx/>
                  <a:latin typeface="+mn-lt"/>
                  <a:ea typeface="+mn-ea"/>
                  <a:cs typeface="+mn-cs"/>
                </a:rPr>
                <a:t>Haken</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n-lt"/>
                  <a:ea typeface="+mn-ea"/>
                  <a:cs typeface="+mn-cs"/>
                </a:rPr>
                <a:t>bei</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j-lt"/>
                  <a:ea typeface="+mn-ea"/>
                  <a:cs typeface="+mn-cs"/>
                </a:rPr>
                <a:t>Führungslinien</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4" name="Zurücksetzen">
              <a:extLst>
                <a:ext uri="{FF2B5EF4-FFF2-40B4-BE49-F238E27FC236}">
                  <a16:creationId xmlns:a16="http://schemas.microsoft.com/office/drawing/2014/main" id="{F0503A4C-1F96-4A8C-A710-9207CC6D149E}"/>
                </a:ext>
              </a:extLst>
            </p:cNvPr>
            <p:cNvSpPr txBox="1"/>
            <p:nvPr userDrawn="1"/>
          </p:nvSpPr>
          <p:spPr>
            <a:xfrm rot="10800000" flipH="1" flipV="1">
              <a:off x="11628000" y="0"/>
              <a:ext cx="1980000" cy="61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133" b="0" baseline="0" dirty="0">
                  <a:solidFill>
                    <a:schemeClr val="tx1"/>
                  </a:solidFill>
                  <a:latin typeface="+mn-lt"/>
                </a:rPr>
                <a:t>Folie in Ursprungsform </a:t>
              </a:r>
            </a:p>
            <a:p>
              <a:pPr indent="0" algn="l">
                <a:lnSpc>
                  <a:spcPct val="100000"/>
                </a:lnSpc>
                <a:spcBef>
                  <a:spcPts val="0"/>
                </a:spcBef>
                <a:spcAft>
                  <a:spcPts val="0"/>
                </a:spcAft>
              </a:pPr>
              <a:r>
                <a:rPr lang="de-DE" sz="1133" b="0" baseline="0" dirty="0">
                  <a:solidFill>
                    <a:schemeClr val="tx1"/>
                  </a:solidFill>
                  <a:latin typeface="+mn-lt"/>
                </a:rPr>
                <a:t>bringen über Menu:</a:t>
              </a:r>
            </a:p>
            <a:p>
              <a:pPr indent="0" algn="l">
                <a:lnSpc>
                  <a:spcPct val="100000"/>
                </a:lnSpc>
                <a:spcBef>
                  <a:spcPts val="0"/>
                </a:spcBef>
                <a:spcAft>
                  <a:spcPts val="0"/>
                </a:spcAft>
              </a:pPr>
              <a:r>
                <a:rPr lang="de-DE" sz="1133" b="0" baseline="0" dirty="0">
                  <a:solidFill>
                    <a:schemeClr val="tx1"/>
                  </a:solidFill>
                  <a:latin typeface="+mj-lt"/>
                </a:rPr>
                <a:t>Start &gt; Folien &gt; Zurücksetzen</a:t>
              </a:r>
            </a:p>
          </p:txBody>
        </p:sp>
        <p:sp>
          <p:nvSpPr>
            <p:cNvPr id="15" name="Layoutwechsel">
              <a:extLst>
                <a:ext uri="{FF2B5EF4-FFF2-40B4-BE49-F238E27FC236}">
                  <a16:creationId xmlns:a16="http://schemas.microsoft.com/office/drawing/2014/main" id="{E0071DBA-0833-4709-A202-4DDF7A4F0777}"/>
                </a:ext>
              </a:extLst>
            </p:cNvPr>
            <p:cNvSpPr txBox="1"/>
            <p:nvPr userDrawn="1"/>
          </p:nvSpPr>
          <p:spPr>
            <a:xfrm rot="10800000" flipH="1" flipV="1">
              <a:off x="11628000" y="720000"/>
              <a:ext cx="1980000" cy="61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133" b="0" baseline="0" dirty="0">
                  <a:solidFill>
                    <a:schemeClr val="tx1"/>
                  </a:solidFill>
                  <a:latin typeface="+mn-lt"/>
                </a:rPr>
                <a:t>Wechsel des Folienlayouts </a:t>
              </a:r>
              <a:br>
                <a:rPr lang="de-DE" sz="1133" b="0" baseline="0" dirty="0">
                  <a:solidFill>
                    <a:schemeClr val="tx1"/>
                  </a:solidFill>
                  <a:latin typeface="+mn-lt"/>
                </a:rPr>
              </a:br>
              <a:r>
                <a:rPr lang="de-DE" sz="1133" b="0" baseline="0" dirty="0">
                  <a:solidFill>
                    <a:schemeClr val="tx1"/>
                  </a:solidFill>
                  <a:latin typeface="+mn-lt"/>
                </a:rPr>
                <a:t>im Menü über:</a:t>
              </a:r>
            </a:p>
            <a:p>
              <a:pPr marL="0" marR="0" lvl="0" indent="0" algn="l"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j-lt"/>
                </a:rPr>
                <a:t>Start &gt; Folien &gt; Layout</a:t>
              </a:r>
            </a:p>
          </p:txBody>
        </p:sp>
        <p:grpSp>
          <p:nvGrpSpPr>
            <p:cNvPr id="16" name="Listenebenen">
              <a:extLst>
                <a:ext uri="{FF2B5EF4-FFF2-40B4-BE49-F238E27FC236}">
                  <a16:creationId xmlns:a16="http://schemas.microsoft.com/office/drawing/2014/main" id="{E4484618-46CE-4ED5-B7FF-F279DB956732}"/>
                </a:ext>
              </a:extLst>
            </p:cNvPr>
            <p:cNvGrpSpPr/>
            <p:nvPr userDrawn="1"/>
          </p:nvGrpSpPr>
          <p:grpSpPr>
            <a:xfrm>
              <a:off x="-2088001" y="0"/>
              <a:ext cx="1980001" cy="1728000"/>
              <a:chOff x="-2088001" y="0"/>
              <a:chExt cx="1980001" cy="1728000"/>
            </a:xfrm>
          </p:grpSpPr>
          <p:sp>
            <p:nvSpPr>
              <p:cNvPr id="20" name="Text // Listenebene erhöhen">
                <a:extLst>
                  <a:ext uri="{FF2B5EF4-FFF2-40B4-BE49-F238E27FC236}">
                    <a16:creationId xmlns:a16="http://schemas.microsoft.com/office/drawing/2014/main" id="{D77B155E-A768-4EB6-9595-9646C529BFE1}"/>
                  </a:ext>
                </a:extLst>
              </p:cNvPr>
              <p:cNvSpPr txBox="1"/>
              <p:nvPr userDrawn="1"/>
            </p:nvSpPr>
            <p:spPr>
              <a:xfrm>
                <a:off x="-2088001" y="864001"/>
                <a:ext cx="1043999" cy="360000"/>
              </a:xfrm>
              <a:prstGeom prst="rect">
                <a:avLst/>
              </a:prstGeom>
              <a:noFill/>
            </p:spPr>
            <p:txBody>
              <a:bodyPr wrap="square" lIns="0" tIns="0" rIns="0" bIns="0" rtlCol="0" anchor="ctr" anchorCtr="0">
                <a:noAutofit/>
              </a:body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Listenebene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erhöhen</a:t>
                </a:r>
              </a:p>
            </p:txBody>
          </p:sp>
          <p:sp>
            <p:nvSpPr>
              <p:cNvPr id="21" name="Text // Listenebene verringern">
                <a:extLst>
                  <a:ext uri="{FF2B5EF4-FFF2-40B4-BE49-F238E27FC236}">
                    <a16:creationId xmlns:a16="http://schemas.microsoft.com/office/drawing/2014/main" id="{E0C3B81F-D7B6-48D0-8DC7-462A8CB91416}"/>
                  </a:ext>
                </a:extLst>
              </p:cNvPr>
              <p:cNvSpPr txBox="1"/>
              <p:nvPr userDrawn="1"/>
            </p:nvSpPr>
            <p:spPr>
              <a:xfrm>
                <a:off x="-2088001" y="1368000"/>
                <a:ext cx="1043999" cy="360000"/>
              </a:xfrm>
              <a:prstGeom prst="rect">
                <a:avLst/>
              </a:prstGeom>
              <a:noFill/>
            </p:spPr>
            <p:txBody>
              <a:bodyPr wrap="square" lIns="0" tIns="0" rIns="0" bIns="0" rtlCol="0" anchor="ctr" anchorCtr="0">
                <a:noAutofit/>
              </a:body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Listenebene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verringern</a:t>
                </a:r>
              </a:p>
            </p:txBody>
          </p:sp>
          <p:sp>
            <p:nvSpPr>
              <p:cNvPr id="22" name="Listenebenen">
                <a:extLst>
                  <a:ext uri="{FF2B5EF4-FFF2-40B4-BE49-F238E27FC236}">
                    <a16:creationId xmlns:a16="http://schemas.microsoft.com/office/drawing/2014/main" id="{51FC2B05-6231-49A6-AC4D-4D27D8FB325C}"/>
                  </a:ext>
                </a:extLst>
              </p:cNvPr>
              <p:cNvSpPr txBox="1"/>
              <p:nvPr userDrawn="1"/>
            </p:nvSpPr>
            <p:spPr>
              <a:xfrm rot="10800000" flipH="1" flipV="1">
                <a:off x="-2088000" y="0"/>
                <a:ext cx="1980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Wechsel der Textebene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im Menü über: </a:t>
                </a:r>
                <a:br>
                  <a:rPr lang="de-DE" sz="1133" b="0" baseline="0" dirty="0">
                    <a:solidFill>
                      <a:schemeClr val="tx1"/>
                    </a:solidFill>
                    <a:latin typeface="+mn-lt"/>
                  </a:rPr>
                </a:br>
                <a:r>
                  <a:rPr lang="de-DE" sz="1133" b="0" baseline="0" dirty="0">
                    <a:solidFill>
                      <a:schemeClr val="tx1"/>
                    </a:solidFill>
                    <a:latin typeface="+mj-lt"/>
                  </a:rPr>
                  <a:t>Start &gt; Absatz &gt; Listenebene erhöhen/verringern</a:t>
                </a:r>
              </a:p>
            </p:txBody>
          </p:sp>
          <p:pic>
            <p:nvPicPr>
              <p:cNvPr id="23" name="Bild // Listenebene verringern">
                <a:extLst>
                  <a:ext uri="{FF2B5EF4-FFF2-40B4-BE49-F238E27FC236}">
                    <a16:creationId xmlns:a16="http://schemas.microsoft.com/office/drawing/2014/main" id="{FE47C005-72B1-44D1-AE5F-C7F2C69248E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36000" y="1368000"/>
                <a:ext cx="777602" cy="360000"/>
              </a:xfrm>
              <a:prstGeom prst="rect">
                <a:avLst/>
              </a:prstGeom>
              <a:noFill/>
              <a:ln>
                <a:noFill/>
              </a:ln>
            </p:spPr>
          </p:pic>
          <p:pic>
            <p:nvPicPr>
              <p:cNvPr id="24" name="Bild // Listenebene erhöhen">
                <a:extLst>
                  <a:ext uri="{FF2B5EF4-FFF2-40B4-BE49-F238E27FC236}">
                    <a16:creationId xmlns:a16="http://schemas.microsoft.com/office/drawing/2014/main" id="{0DC6D17B-171E-4FD2-8702-5C8CA8BA86B4}"/>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36000" y="864000"/>
                <a:ext cx="777602" cy="360000"/>
              </a:xfrm>
              <a:prstGeom prst="rect">
                <a:avLst/>
              </a:prstGeom>
              <a:noFill/>
              <a:ln>
                <a:noFill/>
              </a:ln>
            </p:spPr>
          </p:pic>
        </p:grpSp>
        <p:sp>
          <p:nvSpPr>
            <p:cNvPr id="19" name="Fußzeile">
              <a:extLst>
                <a:ext uri="{FF2B5EF4-FFF2-40B4-BE49-F238E27FC236}">
                  <a16:creationId xmlns:a16="http://schemas.microsoft.com/office/drawing/2014/main" id="{8DC807A3-C5B4-49F6-BF67-FF04BB775A84}"/>
                </a:ext>
              </a:extLst>
            </p:cNvPr>
            <p:cNvSpPr txBox="1"/>
            <p:nvPr userDrawn="1"/>
          </p:nvSpPr>
          <p:spPr>
            <a:xfrm rot="10800000" flipH="1" flipV="1">
              <a:off x="504000" y="6984000"/>
              <a:ext cx="10080000" cy="288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3099287"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Fußzeile/Datum anpassen: </a:t>
              </a:r>
              <a:r>
                <a:rPr lang="de-DE" sz="1133" b="0" baseline="0" dirty="0">
                  <a:solidFill>
                    <a:schemeClr val="tx1"/>
                  </a:solidFill>
                  <a:latin typeface="+mj-lt"/>
                </a:rPr>
                <a:t>Menü &gt; Einfügen &gt; Text &gt; Kopf- und Fußzeile</a:t>
              </a:r>
            </a:p>
          </p:txBody>
        </p:sp>
      </p:grpSp>
    </p:spTree>
    <p:extLst>
      <p:ext uri="{BB962C8B-B14F-4D97-AF65-F5344CB8AC3E}">
        <p14:creationId xmlns:p14="http://schemas.microsoft.com/office/powerpoint/2010/main" val="2759288448"/>
      </p:ext>
    </p:extLst>
  </p:cSld>
  <p:clrMapOvr>
    <a:masterClrMapping/>
  </p:clrMapOvr>
  <p:extLst>
    <p:ext uri="{DCECCB84-F9BA-43D5-87BE-67443E8EF086}">
      <p15:sldGuideLst xmlns:p15="http://schemas.microsoft.com/office/powerpoint/2012/main">
        <p15:guide id="1" orient="horz" pos="317">
          <p15:clr>
            <a:srgbClr val="FBAE40"/>
          </p15:clr>
        </p15:guide>
        <p15:guide id="2" pos="317">
          <p15:clr>
            <a:srgbClr val="FBAE40"/>
          </p15:clr>
        </p15:guide>
        <p15:guide id="3" orient="horz" pos="3764">
          <p15:clr>
            <a:srgbClr val="FBAE40"/>
          </p15:clr>
        </p15:guide>
        <p15:guide id="5" pos="3674">
          <p15:clr>
            <a:srgbClr val="FBAE40"/>
          </p15:clr>
        </p15:guide>
        <p15:guide id="7" pos="6939">
          <p15:clr>
            <a:srgbClr val="FBAE40"/>
          </p15:clr>
        </p15:guide>
        <p15:guide id="8" orient="horz" pos="3447">
          <p15:clr>
            <a:srgbClr val="FBAE40"/>
          </p15:clr>
        </p15:guide>
        <p15:guide id="9" pos="2721">
          <p15:clr>
            <a:srgbClr val="FBAE40"/>
          </p15:clr>
        </p15:guide>
        <p15:guide id="10" orient="horz" pos="1734">
          <p15:clr>
            <a:srgbClr val="FBAE40"/>
          </p15:clr>
        </p15:guide>
        <p15:guide id="11" orient="horz" pos="86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35893" y="36056"/>
            <a:ext cx="8814228" cy="817313"/>
          </a:xfrm>
        </p:spPr>
        <p:txBody>
          <a:bodyPr>
            <a:normAutofit/>
          </a:bodyPr>
          <a:lstStyle>
            <a:lvl1pPr algn="l">
              <a:defRPr sz="2856"/>
            </a:lvl1pPr>
          </a:lstStyle>
          <a:p>
            <a:r>
              <a:rPr lang="de-DE"/>
              <a:t>Mastertitelformat bearbeiten</a:t>
            </a:r>
            <a:endParaRPr lang="de-DE" dirty="0"/>
          </a:p>
        </p:txBody>
      </p:sp>
      <p:sp>
        <p:nvSpPr>
          <p:cNvPr id="3" name="Inhaltsplatzhalter 2"/>
          <p:cNvSpPr>
            <a:spLocks noGrp="1"/>
          </p:cNvSpPr>
          <p:nvPr>
            <p:ph idx="1"/>
          </p:nvPr>
        </p:nvSpPr>
        <p:spPr>
          <a:xfrm>
            <a:off x="621825" y="1294018"/>
            <a:ext cx="11192828" cy="49541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oliennummernplatzhalter 5"/>
          <p:cNvSpPr>
            <a:spLocks noGrp="1"/>
          </p:cNvSpPr>
          <p:nvPr>
            <p:ph type="sldNum" sz="quarter" idx="12"/>
          </p:nvPr>
        </p:nvSpPr>
        <p:spPr/>
        <p:txBody>
          <a:bodyPr/>
          <a:lstStyle/>
          <a:p>
            <a:fld id="{D1A97756-3DDB-4F3D-B33E-10274DF5538E}" type="slidenum">
              <a:rPr lang="de-DE" smtClean="0"/>
              <a:t>‹Nr.›</a:t>
            </a:fld>
            <a:endParaRPr lang="de-DE"/>
          </a:p>
        </p:txBody>
      </p:sp>
    </p:spTree>
    <p:extLst>
      <p:ext uri="{BB962C8B-B14F-4D97-AF65-F5344CB8AC3E}">
        <p14:creationId xmlns:p14="http://schemas.microsoft.com/office/powerpoint/2010/main" val="1125854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Schlussfolie">
    <p:spTree>
      <p:nvGrpSpPr>
        <p:cNvPr id="1" name=""/>
        <p:cNvGrpSpPr/>
        <p:nvPr/>
      </p:nvGrpSpPr>
      <p:grpSpPr>
        <a:xfrm>
          <a:off x="0" y="0"/>
          <a:ext cx="0" cy="0"/>
          <a:chOff x="0" y="0"/>
          <a:chExt cx="0" cy="0"/>
        </a:xfrm>
      </p:grpSpPr>
      <p:sp>
        <p:nvSpPr>
          <p:cNvPr id="13" name="Bild">
            <a:extLst>
              <a:ext uri="{FF2B5EF4-FFF2-40B4-BE49-F238E27FC236}">
                <a16:creationId xmlns:a16="http://schemas.microsoft.com/office/drawing/2014/main" id="{AD434D82-B508-423B-B217-E87DFD26AACF}"/>
              </a:ext>
            </a:extLst>
          </p:cNvPr>
          <p:cNvSpPr>
            <a:spLocks noGrp="1"/>
          </p:cNvSpPr>
          <p:nvPr>
            <p:ph type="pic" sz="quarter" idx="13" hasCustomPrompt="1"/>
          </p:nvPr>
        </p:nvSpPr>
        <p:spPr>
          <a:xfrm>
            <a:off x="0" y="1"/>
            <a:ext cx="12436475" cy="6994525"/>
          </a:xfrm>
          <a:solidFill>
            <a:schemeClr val="bg2"/>
          </a:solidFill>
        </p:spPr>
        <p:txBody>
          <a:bodyPr anchor="t" anchorCtr="0"/>
          <a:lstStyle>
            <a:lvl1pPr algn="ctr">
              <a:defRPr/>
            </a:lvl1pPr>
          </a:lstStyle>
          <a:p>
            <a:br>
              <a:rPr lang="de-DE" dirty="0"/>
            </a:br>
            <a:r>
              <a:rPr lang="de-DE" dirty="0"/>
              <a:t>Bild einfügen </a:t>
            </a:r>
            <a:br>
              <a:rPr lang="de-DE" dirty="0"/>
            </a:br>
            <a:r>
              <a:rPr lang="de-DE" dirty="0"/>
              <a:t>&gt;&gt; Menü &gt; Einfügen &gt; Bilder      </a:t>
            </a:r>
            <a:br>
              <a:rPr lang="de-DE" dirty="0"/>
            </a:br>
            <a:br>
              <a:rPr lang="de-DE" dirty="0"/>
            </a:br>
            <a:br>
              <a:rPr lang="de-DE" dirty="0"/>
            </a:br>
            <a:br>
              <a:rPr lang="de-DE" dirty="0"/>
            </a:br>
            <a:br>
              <a:rPr lang="de-DE" dirty="0"/>
            </a:br>
            <a:endParaRPr lang="de-DE" dirty="0"/>
          </a:p>
        </p:txBody>
      </p:sp>
      <p:sp>
        <p:nvSpPr>
          <p:cNvPr id="14" name="Transparenz">
            <a:extLst>
              <a:ext uri="{FF2B5EF4-FFF2-40B4-BE49-F238E27FC236}">
                <a16:creationId xmlns:a16="http://schemas.microsoft.com/office/drawing/2014/main" id="{305FC845-BDCC-4331-9D36-A06E8ABB9AEB}"/>
              </a:ext>
            </a:extLst>
          </p:cNvPr>
          <p:cNvSpPr>
            <a:spLocks noGrp="1"/>
          </p:cNvSpPr>
          <p:nvPr>
            <p:ph type="body" sz="quarter" idx="15" hasCustomPrompt="1"/>
          </p:nvPr>
        </p:nvSpPr>
        <p:spPr>
          <a:xfrm>
            <a:off x="3" y="1"/>
            <a:ext cx="12436474" cy="6994525"/>
          </a:xfrm>
          <a:solidFill>
            <a:schemeClr val="tx1">
              <a:alpha val="35000"/>
            </a:schemeClr>
          </a:solidFill>
        </p:spPr>
        <p:txBody>
          <a:bodyPr bIns="6642000" anchor="b" anchorCtr="0"/>
          <a:lstStyle>
            <a:lvl1pPr marL="0" indent="0">
              <a:lnSpc>
                <a:spcPct val="100000"/>
              </a:lnSpc>
              <a:buFont typeface="Arial" panose="020B0604020202020204" pitchFamily="34" charset="0"/>
              <a:buNone/>
              <a:defRPr sz="1079" cap="none" spc="33" baseline="0">
                <a:solidFill>
                  <a:schemeClr val="tx1"/>
                </a:solidFill>
                <a:latin typeface="+mn-lt"/>
              </a:defRPr>
            </a:lvl1pPr>
            <a:lvl2pPr marL="0" indent="0">
              <a:lnSpc>
                <a:spcPct val="100000"/>
              </a:lnSpc>
              <a:buNone/>
              <a:defRPr sz="1079" cap="none" spc="33" baseline="0">
                <a:solidFill>
                  <a:schemeClr val="tx1"/>
                </a:solidFill>
                <a:latin typeface="+mn-lt"/>
              </a:defRPr>
            </a:lvl2pPr>
            <a:lvl3pPr marL="0" indent="0">
              <a:lnSpc>
                <a:spcPct val="100000"/>
              </a:lnSpc>
              <a:buFont typeface="Arial" panose="020B0604020202020204" pitchFamily="34" charset="0"/>
              <a:buNone/>
              <a:defRPr sz="1079" cap="none" spc="33" baseline="0">
                <a:solidFill>
                  <a:schemeClr val="tx1"/>
                </a:solidFill>
                <a:latin typeface="+mn-lt"/>
              </a:defRPr>
            </a:lvl3pPr>
            <a:lvl4pPr marL="0" indent="0">
              <a:lnSpc>
                <a:spcPct val="100000"/>
              </a:lnSpc>
              <a:buFont typeface="Arial" panose="020B0604020202020204" pitchFamily="34" charset="0"/>
              <a:buNone/>
              <a:defRPr sz="1079" cap="none" spc="33" baseline="0">
                <a:solidFill>
                  <a:schemeClr val="tx1"/>
                </a:solidFill>
                <a:latin typeface="+mn-lt"/>
              </a:defRPr>
            </a:lvl4pPr>
            <a:lvl5pPr marL="0" indent="0">
              <a:lnSpc>
                <a:spcPct val="100000"/>
              </a:lnSpc>
              <a:buNone/>
              <a:defRPr sz="1079" cap="none" spc="33" baseline="0">
                <a:solidFill>
                  <a:schemeClr val="tx1"/>
                </a:solidFill>
                <a:latin typeface="+mn-lt"/>
              </a:defRPr>
            </a:lvl5pPr>
            <a:lvl6pPr marL="0" indent="0">
              <a:lnSpc>
                <a:spcPct val="100000"/>
              </a:lnSpc>
              <a:buFont typeface="Arial" panose="020B0604020202020204" pitchFamily="34" charset="0"/>
              <a:buNone/>
              <a:defRPr sz="1079" cap="none" spc="33" baseline="0">
                <a:solidFill>
                  <a:schemeClr val="tx1"/>
                </a:solidFill>
                <a:latin typeface="+mn-lt"/>
              </a:defRPr>
            </a:lvl6pPr>
            <a:lvl7pPr marL="0" indent="0">
              <a:lnSpc>
                <a:spcPct val="100000"/>
              </a:lnSpc>
              <a:buNone/>
              <a:defRPr sz="1079" cap="none" spc="33" baseline="0">
                <a:solidFill>
                  <a:schemeClr val="tx1"/>
                </a:solidFill>
                <a:latin typeface="+mn-lt"/>
              </a:defRPr>
            </a:lvl7pPr>
            <a:lvl8pPr marL="0" indent="0">
              <a:lnSpc>
                <a:spcPct val="100000"/>
              </a:lnSpc>
              <a:buNone/>
              <a:defRPr sz="1079" cap="none" spc="33" baseline="0">
                <a:solidFill>
                  <a:schemeClr val="tx1"/>
                </a:solidFill>
                <a:latin typeface="+mn-lt"/>
              </a:defRPr>
            </a:lvl8pPr>
            <a:lvl9pPr marL="0" indent="0">
              <a:lnSpc>
                <a:spcPct val="100000"/>
              </a:lnSpc>
              <a:buNone/>
              <a:defRPr sz="1079" cap="none" spc="33" baseline="0">
                <a:solidFill>
                  <a:schemeClr val="tx1"/>
                </a:solidFill>
                <a:latin typeface="+mn-lt"/>
              </a:defRPr>
            </a:lvl9pPr>
          </a:lstStyle>
          <a:p>
            <a:pPr lvl="0"/>
            <a:r>
              <a:rPr lang="de-DE" noProof="0" dirty="0"/>
              <a:t>Transparente Fläche bitte nicht verschieben/ändern</a:t>
            </a:r>
          </a:p>
        </p:txBody>
      </p:sp>
      <p:sp>
        <p:nvSpPr>
          <p:cNvPr id="2" name="Titel">
            <a:extLst>
              <a:ext uri="{FF2B5EF4-FFF2-40B4-BE49-F238E27FC236}">
                <a16:creationId xmlns:a16="http://schemas.microsoft.com/office/drawing/2014/main" id="{6E7E112C-90FC-48C9-AB1C-586A3A8C897A}"/>
              </a:ext>
            </a:extLst>
          </p:cNvPr>
          <p:cNvSpPr>
            <a:spLocks noGrp="1"/>
          </p:cNvSpPr>
          <p:nvPr>
            <p:ph type="ctrTitle" hasCustomPrompt="1"/>
          </p:nvPr>
        </p:nvSpPr>
        <p:spPr>
          <a:xfrm>
            <a:off x="1514930" y="1477039"/>
            <a:ext cx="10376582" cy="2770535"/>
          </a:xfrm>
          <a:prstGeom prst="rect">
            <a:avLst/>
          </a:prstGeom>
        </p:spPr>
        <p:txBody>
          <a:bodyPr anchor="b" anchorCtr="0"/>
          <a:lstStyle>
            <a:lvl1pPr algn="l">
              <a:lnSpc>
                <a:spcPct val="90000"/>
              </a:lnSpc>
              <a:defRPr sz="5181">
                <a:solidFill>
                  <a:schemeClr val="bg1"/>
                </a:solidFill>
              </a:defRPr>
            </a:lvl1pPr>
          </a:lstStyle>
          <a:p>
            <a:r>
              <a:rPr lang="de-DE" noProof="0" dirty="0"/>
              <a:t>Schlussklausel</a:t>
            </a:r>
            <a:br>
              <a:rPr lang="de-DE" noProof="0" dirty="0"/>
            </a:br>
            <a:r>
              <a:rPr lang="de-DE" noProof="0" dirty="0"/>
              <a:t>auch mehrzeilig</a:t>
            </a:r>
          </a:p>
        </p:txBody>
      </p:sp>
      <p:sp>
        <p:nvSpPr>
          <p:cNvPr id="12" name="Ort/Datum">
            <a:extLst>
              <a:ext uri="{FF2B5EF4-FFF2-40B4-BE49-F238E27FC236}">
                <a16:creationId xmlns:a16="http://schemas.microsoft.com/office/drawing/2014/main" id="{FFC5BA3D-8E3C-4DC9-AD99-4FD55B10D724}"/>
              </a:ext>
            </a:extLst>
          </p:cNvPr>
          <p:cNvSpPr>
            <a:spLocks noGrp="1"/>
          </p:cNvSpPr>
          <p:nvPr>
            <p:ph type="dt" sz="half" idx="10"/>
          </p:nvPr>
        </p:nvSpPr>
        <p:spPr>
          <a:xfrm>
            <a:off x="543251" y="7260865"/>
            <a:ext cx="3108987" cy="155430"/>
          </a:xfrm>
        </p:spPr>
        <p:txBody>
          <a:bodyPr/>
          <a:lstStyle/>
          <a:p>
            <a:r>
              <a:rPr lang="de-DE" noProof="0"/>
              <a:t>Ort den 00.00.0000</a:t>
            </a:r>
          </a:p>
        </p:txBody>
      </p:sp>
      <p:sp>
        <p:nvSpPr>
          <p:cNvPr id="15" name="Fußzeile">
            <a:extLst>
              <a:ext uri="{FF2B5EF4-FFF2-40B4-BE49-F238E27FC236}">
                <a16:creationId xmlns:a16="http://schemas.microsoft.com/office/drawing/2014/main" id="{CF2BF0A5-B2FA-48BD-805F-9A46F8FD7D0C}"/>
              </a:ext>
            </a:extLst>
          </p:cNvPr>
          <p:cNvSpPr>
            <a:spLocks noGrp="1"/>
          </p:cNvSpPr>
          <p:nvPr>
            <p:ph type="ftr" sz="quarter" idx="11"/>
          </p:nvPr>
        </p:nvSpPr>
        <p:spPr>
          <a:xfrm>
            <a:off x="543252" y="7111898"/>
            <a:ext cx="3108987" cy="155430"/>
          </a:xfrm>
        </p:spPr>
        <p:txBody>
          <a:bodyPr/>
          <a:lstStyle/>
          <a:p>
            <a:r>
              <a:rPr lang="de-DE" noProof="0" dirty="0"/>
              <a:t>Titel der Präsentation</a:t>
            </a:r>
          </a:p>
        </p:txBody>
      </p:sp>
      <p:sp>
        <p:nvSpPr>
          <p:cNvPr id="16" name="Foliennummer">
            <a:extLst>
              <a:ext uri="{FF2B5EF4-FFF2-40B4-BE49-F238E27FC236}">
                <a16:creationId xmlns:a16="http://schemas.microsoft.com/office/drawing/2014/main" id="{8BAC8BC1-63B9-4EFD-AEBF-33FB4B13920B}"/>
              </a:ext>
            </a:extLst>
          </p:cNvPr>
          <p:cNvSpPr>
            <a:spLocks noGrp="1"/>
          </p:cNvSpPr>
          <p:nvPr>
            <p:ph type="sldNum" sz="quarter" idx="12"/>
          </p:nvPr>
        </p:nvSpPr>
        <p:spPr>
          <a:xfrm>
            <a:off x="11115978" y="7110908"/>
            <a:ext cx="777247" cy="388575"/>
          </a:xfrm>
        </p:spPr>
        <p:txBody>
          <a:bodyPr/>
          <a:lstStyle/>
          <a:p>
            <a:fld id="{4B68E9E3-D075-454D-85C1-CCDEE54735CE}" type="slidenum">
              <a:rPr lang="de-DE" noProof="0" smtClean="0"/>
              <a:pPr/>
              <a:t>‹Nr.›</a:t>
            </a:fld>
            <a:endParaRPr lang="de-DE" noProof="0" dirty="0"/>
          </a:p>
        </p:txBody>
      </p:sp>
      <p:sp>
        <p:nvSpPr>
          <p:cNvPr id="19" name="Text">
            <a:extLst>
              <a:ext uri="{FF2B5EF4-FFF2-40B4-BE49-F238E27FC236}">
                <a16:creationId xmlns:a16="http://schemas.microsoft.com/office/drawing/2014/main" id="{B2EFD14A-133D-4C63-AB66-1AFF83B786B1}"/>
              </a:ext>
            </a:extLst>
          </p:cNvPr>
          <p:cNvSpPr>
            <a:spLocks noGrp="1"/>
          </p:cNvSpPr>
          <p:nvPr>
            <p:ph type="body" orient="vert" idx="1" hasCustomPrompt="1"/>
          </p:nvPr>
        </p:nvSpPr>
        <p:spPr>
          <a:xfrm>
            <a:off x="1514930" y="4662890"/>
            <a:ext cx="3108987" cy="1826299"/>
          </a:xfrm>
          <a:prstGeom prst="rect">
            <a:avLst/>
          </a:prstGeom>
        </p:spPr>
        <p:txBody>
          <a:bodyPr vert="horz" bIns="3600" anchor="b" anchorCtr="0"/>
          <a:lstStyle>
            <a:lvl1pPr marL="0" indent="0">
              <a:lnSpc>
                <a:spcPct val="100000"/>
              </a:lnSpc>
              <a:spcBef>
                <a:spcPts val="0"/>
              </a:spcBef>
              <a:spcAft>
                <a:spcPts val="0"/>
              </a:spcAft>
              <a:buFont typeface="Arial" panose="020B0604020202020204" pitchFamily="34" charset="0"/>
              <a:buNone/>
              <a:defRPr sz="1079" cap="none" spc="33" baseline="0">
                <a:solidFill>
                  <a:schemeClr val="bg1"/>
                </a:solidFill>
                <a:latin typeface="+mn-lt"/>
              </a:defRPr>
            </a:lvl1pPr>
            <a:lvl2pPr marL="0" indent="0">
              <a:lnSpc>
                <a:spcPct val="100000"/>
              </a:lnSpc>
              <a:spcBef>
                <a:spcPts val="0"/>
              </a:spcBef>
              <a:spcAft>
                <a:spcPts val="0"/>
              </a:spcAft>
              <a:buNone/>
              <a:defRPr sz="1079" cap="none" spc="33" baseline="0">
                <a:solidFill>
                  <a:schemeClr val="bg1"/>
                </a:solidFill>
                <a:latin typeface="+mn-lt"/>
              </a:defRPr>
            </a:lvl2pPr>
            <a:lvl3pPr marL="0" indent="0">
              <a:lnSpc>
                <a:spcPct val="100000"/>
              </a:lnSpc>
              <a:spcBef>
                <a:spcPts val="0"/>
              </a:spcBef>
              <a:spcAft>
                <a:spcPts val="0"/>
              </a:spcAft>
              <a:buFont typeface="Arial" panose="020B0604020202020204" pitchFamily="34" charset="0"/>
              <a:buNone/>
              <a:defRPr sz="1079" cap="none" spc="33" baseline="0">
                <a:solidFill>
                  <a:schemeClr val="bg1"/>
                </a:solidFill>
                <a:latin typeface="+mn-lt"/>
              </a:defRPr>
            </a:lvl3pPr>
            <a:lvl4pPr marL="0" indent="0">
              <a:lnSpc>
                <a:spcPct val="100000"/>
              </a:lnSpc>
              <a:spcBef>
                <a:spcPts val="0"/>
              </a:spcBef>
              <a:spcAft>
                <a:spcPts val="0"/>
              </a:spcAft>
              <a:buFont typeface="Arial" panose="020B0604020202020204" pitchFamily="34" charset="0"/>
              <a:buNone/>
              <a:defRPr sz="1079" cap="none" spc="33" baseline="0">
                <a:solidFill>
                  <a:schemeClr val="bg1"/>
                </a:solidFill>
                <a:latin typeface="+mn-lt"/>
              </a:defRPr>
            </a:lvl4pPr>
            <a:lvl5pPr marL="0" indent="0">
              <a:lnSpc>
                <a:spcPct val="100000"/>
              </a:lnSpc>
              <a:spcBef>
                <a:spcPts val="0"/>
              </a:spcBef>
              <a:spcAft>
                <a:spcPts val="0"/>
              </a:spcAft>
              <a:buFont typeface="Arial" panose="020B0604020202020204" pitchFamily="34" charset="0"/>
              <a:buNone/>
              <a:defRPr sz="1079" cap="none" spc="33" baseline="0">
                <a:solidFill>
                  <a:schemeClr val="bg1"/>
                </a:solidFill>
                <a:latin typeface="+mn-lt"/>
              </a:defRPr>
            </a:lvl5pPr>
            <a:lvl6pPr marL="0" indent="0">
              <a:lnSpc>
                <a:spcPct val="100000"/>
              </a:lnSpc>
              <a:spcBef>
                <a:spcPts val="0"/>
              </a:spcBef>
              <a:spcAft>
                <a:spcPts val="0"/>
              </a:spcAft>
              <a:buNone/>
              <a:defRPr sz="1079" cap="none" spc="33" baseline="0">
                <a:solidFill>
                  <a:schemeClr val="bg1"/>
                </a:solidFill>
                <a:latin typeface="+mn-lt"/>
              </a:defRPr>
            </a:lvl6pPr>
            <a:lvl7pPr marL="0" indent="0">
              <a:lnSpc>
                <a:spcPct val="100000"/>
              </a:lnSpc>
              <a:spcBef>
                <a:spcPts val="0"/>
              </a:spcBef>
              <a:spcAft>
                <a:spcPts val="0"/>
              </a:spcAft>
              <a:buFont typeface="Arial" panose="020B0604020202020204" pitchFamily="34" charset="0"/>
              <a:buNone/>
              <a:defRPr sz="1079" cap="none" spc="33" baseline="0">
                <a:solidFill>
                  <a:schemeClr val="bg1"/>
                </a:solidFill>
                <a:latin typeface="+mn-lt"/>
              </a:defRPr>
            </a:lvl7pPr>
            <a:lvl8pPr marL="0" indent="0">
              <a:lnSpc>
                <a:spcPct val="100000"/>
              </a:lnSpc>
              <a:spcBef>
                <a:spcPts val="0"/>
              </a:spcBef>
              <a:spcAft>
                <a:spcPts val="0"/>
              </a:spcAft>
              <a:buNone/>
              <a:defRPr sz="1079" cap="none" spc="33" baseline="0">
                <a:solidFill>
                  <a:schemeClr val="bg1"/>
                </a:solidFill>
                <a:latin typeface="+mn-lt"/>
              </a:defRPr>
            </a:lvl8pPr>
            <a:lvl9pPr marL="0" indent="0">
              <a:lnSpc>
                <a:spcPct val="100000"/>
              </a:lnSpc>
              <a:spcBef>
                <a:spcPts val="0"/>
              </a:spcBef>
              <a:spcAft>
                <a:spcPts val="0"/>
              </a:spcAft>
              <a:buNone/>
              <a:defRPr sz="1079" cap="none" spc="33" baseline="0">
                <a:solidFill>
                  <a:schemeClr val="bg1"/>
                </a:solidFill>
                <a:latin typeface="+mn-lt"/>
              </a:defRPr>
            </a:lvl9pPr>
          </a:lstStyle>
          <a:p>
            <a:pPr lvl="0"/>
            <a:r>
              <a:rPr lang="de-DE" noProof="0" dirty="0"/>
              <a:t>Vorname Nachname</a:t>
            </a:r>
            <a:br>
              <a:rPr lang="de-DE" noProof="0" dirty="0"/>
            </a:br>
            <a:r>
              <a:rPr lang="de-DE" noProof="0" dirty="0"/>
              <a:t>Funktion</a:t>
            </a:r>
            <a:br>
              <a:rPr lang="de-DE" noProof="0" dirty="0"/>
            </a:br>
            <a:br>
              <a:rPr lang="de-DE" noProof="0" dirty="0"/>
            </a:br>
            <a:r>
              <a:rPr lang="de-DE" noProof="0" dirty="0"/>
              <a:t>Adresse</a:t>
            </a:r>
            <a:br>
              <a:rPr lang="de-DE" noProof="0" dirty="0"/>
            </a:br>
            <a:br>
              <a:rPr lang="de-DE" noProof="0" dirty="0"/>
            </a:br>
            <a:r>
              <a:rPr lang="de-DE" noProof="0" dirty="0"/>
              <a:t>Tel. +00(0)00 – 00 00 00-0000</a:t>
            </a:r>
            <a:br>
              <a:rPr lang="de-DE" noProof="0" dirty="0"/>
            </a:br>
            <a:r>
              <a:rPr lang="de-DE" noProof="0" dirty="0"/>
              <a:t>vorname.nachname@sonymusic.com </a:t>
            </a:r>
          </a:p>
        </p:txBody>
      </p:sp>
      <p:sp>
        <p:nvSpPr>
          <p:cNvPr id="21" name="Text">
            <a:extLst>
              <a:ext uri="{FF2B5EF4-FFF2-40B4-BE49-F238E27FC236}">
                <a16:creationId xmlns:a16="http://schemas.microsoft.com/office/drawing/2014/main" id="{93EB3104-53AB-4513-92AB-4A8AF0C33978}"/>
              </a:ext>
            </a:extLst>
          </p:cNvPr>
          <p:cNvSpPr>
            <a:spLocks noGrp="1"/>
          </p:cNvSpPr>
          <p:nvPr>
            <p:ph type="body" orient="vert" idx="16" hasCustomPrompt="1"/>
          </p:nvPr>
        </p:nvSpPr>
        <p:spPr>
          <a:xfrm>
            <a:off x="5363003" y="4662890"/>
            <a:ext cx="3108987" cy="1826299"/>
          </a:xfrm>
          <a:prstGeom prst="rect">
            <a:avLst/>
          </a:prstGeom>
        </p:spPr>
        <p:txBody>
          <a:bodyPr vert="horz" bIns="3600" anchor="b" anchorCtr="0"/>
          <a:lstStyle>
            <a:lvl1pPr marL="0" indent="0">
              <a:lnSpc>
                <a:spcPct val="100000"/>
              </a:lnSpc>
              <a:spcBef>
                <a:spcPts val="0"/>
              </a:spcBef>
              <a:spcAft>
                <a:spcPts val="0"/>
              </a:spcAft>
              <a:buFont typeface="Arial" panose="020B0604020202020204" pitchFamily="34" charset="0"/>
              <a:buNone/>
              <a:defRPr sz="1079" cap="none" spc="33" baseline="0">
                <a:solidFill>
                  <a:schemeClr val="bg1"/>
                </a:solidFill>
                <a:latin typeface="+mn-lt"/>
              </a:defRPr>
            </a:lvl1pPr>
            <a:lvl2pPr marL="0" indent="0">
              <a:lnSpc>
                <a:spcPct val="100000"/>
              </a:lnSpc>
              <a:spcBef>
                <a:spcPts val="0"/>
              </a:spcBef>
              <a:spcAft>
                <a:spcPts val="0"/>
              </a:spcAft>
              <a:buNone/>
              <a:defRPr sz="1079" cap="none" spc="33" baseline="0">
                <a:solidFill>
                  <a:schemeClr val="bg1"/>
                </a:solidFill>
                <a:latin typeface="+mn-lt"/>
              </a:defRPr>
            </a:lvl2pPr>
            <a:lvl3pPr marL="0" indent="0">
              <a:lnSpc>
                <a:spcPct val="100000"/>
              </a:lnSpc>
              <a:spcBef>
                <a:spcPts val="0"/>
              </a:spcBef>
              <a:spcAft>
                <a:spcPts val="0"/>
              </a:spcAft>
              <a:buFont typeface="Arial" panose="020B0604020202020204" pitchFamily="34" charset="0"/>
              <a:buNone/>
              <a:defRPr sz="1079" cap="none" spc="33" baseline="0">
                <a:solidFill>
                  <a:schemeClr val="bg1"/>
                </a:solidFill>
                <a:latin typeface="+mn-lt"/>
              </a:defRPr>
            </a:lvl3pPr>
            <a:lvl4pPr marL="0" indent="0">
              <a:lnSpc>
                <a:spcPct val="100000"/>
              </a:lnSpc>
              <a:spcBef>
                <a:spcPts val="0"/>
              </a:spcBef>
              <a:spcAft>
                <a:spcPts val="0"/>
              </a:spcAft>
              <a:buFont typeface="Arial" panose="020B0604020202020204" pitchFamily="34" charset="0"/>
              <a:buNone/>
              <a:defRPr sz="1079" cap="none" spc="33" baseline="0">
                <a:solidFill>
                  <a:schemeClr val="bg1"/>
                </a:solidFill>
                <a:latin typeface="+mn-lt"/>
              </a:defRPr>
            </a:lvl4pPr>
            <a:lvl5pPr marL="0" indent="0">
              <a:lnSpc>
                <a:spcPct val="100000"/>
              </a:lnSpc>
              <a:spcBef>
                <a:spcPts val="0"/>
              </a:spcBef>
              <a:spcAft>
                <a:spcPts val="0"/>
              </a:spcAft>
              <a:buFont typeface="Arial" panose="020B0604020202020204" pitchFamily="34" charset="0"/>
              <a:buNone/>
              <a:defRPr sz="1079" cap="none" spc="33" baseline="0">
                <a:solidFill>
                  <a:schemeClr val="bg1"/>
                </a:solidFill>
                <a:latin typeface="+mn-lt"/>
              </a:defRPr>
            </a:lvl5pPr>
            <a:lvl6pPr marL="0" indent="0">
              <a:lnSpc>
                <a:spcPct val="100000"/>
              </a:lnSpc>
              <a:spcBef>
                <a:spcPts val="0"/>
              </a:spcBef>
              <a:spcAft>
                <a:spcPts val="0"/>
              </a:spcAft>
              <a:buNone/>
              <a:defRPr sz="1079" cap="none" spc="33" baseline="0">
                <a:solidFill>
                  <a:schemeClr val="bg1"/>
                </a:solidFill>
                <a:latin typeface="+mn-lt"/>
              </a:defRPr>
            </a:lvl6pPr>
            <a:lvl7pPr marL="0" indent="0">
              <a:lnSpc>
                <a:spcPct val="100000"/>
              </a:lnSpc>
              <a:spcBef>
                <a:spcPts val="0"/>
              </a:spcBef>
              <a:spcAft>
                <a:spcPts val="0"/>
              </a:spcAft>
              <a:buFont typeface="Arial" panose="020B0604020202020204" pitchFamily="34" charset="0"/>
              <a:buNone/>
              <a:defRPr sz="1079" cap="none" spc="33" baseline="0">
                <a:solidFill>
                  <a:schemeClr val="bg1"/>
                </a:solidFill>
                <a:latin typeface="+mn-lt"/>
              </a:defRPr>
            </a:lvl7pPr>
            <a:lvl8pPr marL="0" indent="0">
              <a:lnSpc>
                <a:spcPct val="100000"/>
              </a:lnSpc>
              <a:spcBef>
                <a:spcPts val="0"/>
              </a:spcBef>
              <a:spcAft>
                <a:spcPts val="0"/>
              </a:spcAft>
              <a:buNone/>
              <a:defRPr sz="1079" cap="none" spc="33" baseline="0">
                <a:solidFill>
                  <a:schemeClr val="bg1"/>
                </a:solidFill>
                <a:latin typeface="+mn-lt"/>
              </a:defRPr>
            </a:lvl8pPr>
            <a:lvl9pPr marL="0" indent="0">
              <a:lnSpc>
                <a:spcPct val="100000"/>
              </a:lnSpc>
              <a:spcBef>
                <a:spcPts val="0"/>
              </a:spcBef>
              <a:spcAft>
                <a:spcPts val="0"/>
              </a:spcAft>
              <a:buNone/>
              <a:defRPr sz="1079" cap="none" spc="33" baseline="0">
                <a:solidFill>
                  <a:schemeClr val="bg1"/>
                </a:solidFill>
                <a:latin typeface="+mn-lt"/>
              </a:defRPr>
            </a:lvl9pPr>
          </a:lstStyle>
          <a:p>
            <a:pPr lvl="0"/>
            <a:r>
              <a:rPr lang="de-DE" noProof="0" dirty="0"/>
              <a:t>Vorname Nachname</a:t>
            </a:r>
            <a:br>
              <a:rPr lang="de-DE" noProof="0" dirty="0"/>
            </a:br>
            <a:r>
              <a:rPr lang="de-DE" noProof="0" dirty="0"/>
              <a:t>Funktion</a:t>
            </a:r>
            <a:br>
              <a:rPr lang="de-DE" noProof="0" dirty="0"/>
            </a:br>
            <a:br>
              <a:rPr lang="de-DE" noProof="0" dirty="0"/>
            </a:br>
            <a:r>
              <a:rPr lang="de-DE" noProof="0" dirty="0"/>
              <a:t>Adresse</a:t>
            </a:r>
            <a:br>
              <a:rPr lang="de-DE" noProof="0" dirty="0"/>
            </a:br>
            <a:br>
              <a:rPr lang="de-DE" noProof="0" dirty="0"/>
            </a:br>
            <a:r>
              <a:rPr lang="de-DE" noProof="0" dirty="0"/>
              <a:t>Tel. +00(0)00 – 00 00 00-0000</a:t>
            </a:r>
            <a:br>
              <a:rPr lang="de-DE" noProof="0" dirty="0"/>
            </a:br>
            <a:r>
              <a:rPr lang="de-DE" noProof="0" dirty="0"/>
              <a:t>vorname.nachname@sonymusic.com </a:t>
            </a:r>
          </a:p>
        </p:txBody>
      </p:sp>
      <p:grpSp>
        <p:nvGrpSpPr>
          <p:cNvPr id="22" name="Regieanweisungen">
            <a:extLst>
              <a:ext uri="{FF2B5EF4-FFF2-40B4-BE49-F238E27FC236}">
                <a16:creationId xmlns:a16="http://schemas.microsoft.com/office/drawing/2014/main" id="{15468255-56E8-4073-87A9-C1EE0ADFA86C}"/>
              </a:ext>
            </a:extLst>
          </p:cNvPr>
          <p:cNvGrpSpPr/>
          <p:nvPr userDrawn="1"/>
        </p:nvGrpSpPr>
        <p:grpSpPr>
          <a:xfrm>
            <a:off x="-2254016" y="-699434"/>
            <a:ext cx="16943980" cy="8548633"/>
            <a:chOff x="-2088001" y="-648000"/>
            <a:chExt cx="15696001" cy="7920000"/>
          </a:xfrm>
        </p:grpSpPr>
        <p:sp>
          <p:nvSpPr>
            <p:cNvPr id="23" name="Hilfslinien">
              <a:extLst>
                <a:ext uri="{FF2B5EF4-FFF2-40B4-BE49-F238E27FC236}">
                  <a16:creationId xmlns:a16="http://schemas.microsoft.com/office/drawing/2014/main" id="{FA1A178D-4106-41D7-89EE-5D92F7FEB01B}"/>
                </a:ext>
              </a:extLst>
            </p:cNvPr>
            <p:cNvSpPr txBox="1"/>
            <p:nvPr userDrawn="1"/>
          </p:nvSpPr>
          <p:spPr>
            <a:xfrm rot="10800000" flipH="1" flipV="1">
              <a:off x="721350" y="-648000"/>
              <a:ext cx="10080000" cy="288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3099287" rtl="0" eaLnBrk="1" fontAlgn="auto" latinLnBrk="0" hangingPunct="1">
                <a:lnSpc>
                  <a:spcPct val="100000"/>
                </a:lnSpc>
                <a:spcBef>
                  <a:spcPts val="0"/>
                </a:spcBef>
                <a:spcAft>
                  <a:spcPts val="0"/>
                </a:spcAft>
                <a:buClrTx/>
                <a:buSzTx/>
                <a:buFontTx/>
                <a:buNone/>
                <a:tabLst/>
                <a:defRPr/>
              </a:pPr>
              <a:r>
                <a:rPr kumimoji="0" lang="de-DE" sz="1133" b="0" i="0" u="none" strike="noStrike" kern="1200" cap="none" spc="0" normalizeH="0" baseline="0" noProof="0" dirty="0">
                  <a:ln>
                    <a:noFill/>
                  </a:ln>
                  <a:solidFill>
                    <a:schemeClr val="tx1"/>
                  </a:solidFill>
                  <a:effectLst/>
                  <a:uLnTx/>
                  <a:uFillTx/>
                  <a:latin typeface="+mn-lt"/>
                  <a:ea typeface="+mn-ea"/>
                  <a:cs typeface="+mn-cs"/>
                </a:rPr>
                <a:t>Führungslinien anzeigen: </a:t>
              </a:r>
              <a:r>
                <a:rPr kumimoji="0" lang="de-DE" sz="1133" b="0" i="0" u="none" strike="noStrike" kern="1200" cap="none" spc="0" normalizeH="0" baseline="0" noProof="0" dirty="0">
                  <a:ln>
                    <a:noFill/>
                  </a:ln>
                  <a:solidFill>
                    <a:schemeClr val="tx1"/>
                  </a:solidFill>
                  <a:effectLst/>
                  <a:uLnTx/>
                  <a:uFillTx/>
                  <a:latin typeface="+mj-lt"/>
                  <a:ea typeface="+mn-ea"/>
                  <a:cs typeface="+mn-cs"/>
                </a:rPr>
                <a:t>Menü &gt; Ansicht &gt; Anzeigen &gt; </a:t>
              </a:r>
              <a:r>
                <a:rPr kumimoji="0" lang="de-DE" sz="1133" b="0" i="0" u="none" strike="noStrike" kern="1200" cap="none" spc="0" normalizeH="0" baseline="0" noProof="0" dirty="0">
                  <a:ln>
                    <a:noFill/>
                  </a:ln>
                  <a:solidFill>
                    <a:schemeClr val="tx1"/>
                  </a:solidFill>
                  <a:effectLst/>
                  <a:uLnTx/>
                  <a:uFillTx/>
                  <a:latin typeface="+mn-lt"/>
                  <a:ea typeface="+mn-ea"/>
                  <a:cs typeface="+mn-cs"/>
                </a:rPr>
                <a:t>Haken</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n-lt"/>
                  <a:ea typeface="+mn-ea"/>
                  <a:cs typeface="+mn-cs"/>
                </a:rPr>
                <a:t>bei</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j-lt"/>
                  <a:ea typeface="+mn-ea"/>
                  <a:cs typeface="+mn-cs"/>
                </a:rPr>
                <a:t>Führungslinien</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24" name="Zurücksetzen">
              <a:extLst>
                <a:ext uri="{FF2B5EF4-FFF2-40B4-BE49-F238E27FC236}">
                  <a16:creationId xmlns:a16="http://schemas.microsoft.com/office/drawing/2014/main" id="{0D948FC1-8A2C-41A1-AAF6-2E445E859D4A}"/>
                </a:ext>
              </a:extLst>
            </p:cNvPr>
            <p:cNvSpPr txBox="1"/>
            <p:nvPr userDrawn="1"/>
          </p:nvSpPr>
          <p:spPr>
            <a:xfrm rot="10800000" flipH="1" flipV="1">
              <a:off x="11628000" y="0"/>
              <a:ext cx="1980000" cy="61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133" b="0" baseline="0" dirty="0">
                  <a:solidFill>
                    <a:schemeClr val="tx1"/>
                  </a:solidFill>
                  <a:latin typeface="+mn-lt"/>
                </a:rPr>
                <a:t>Folie in Ursprungsform </a:t>
              </a:r>
            </a:p>
            <a:p>
              <a:pPr indent="0" algn="l">
                <a:lnSpc>
                  <a:spcPct val="100000"/>
                </a:lnSpc>
                <a:spcBef>
                  <a:spcPts val="0"/>
                </a:spcBef>
                <a:spcAft>
                  <a:spcPts val="0"/>
                </a:spcAft>
              </a:pPr>
              <a:r>
                <a:rPr lang="de-DE" sz="1133" b="0" baseline="0" dirty="0">
                  <a:solidFill>
                    <a:schemeClr val="tx1"/>
                  </a:solidFill>
                  <a:latin typeface="+mn-lt"/>
                </a:rPr>
                <a:t>bringen über Menu:</a:t>
              </a:r>
            </a:p>
            <a:p>
              <a:pPr indent="0" algn="l">
                <a:lnSpc>
                  <a:spcPct val="100000"/>
                </a:lnSpc>
                <a:spcBef>
                  <a:spcPts val="0"/>
                </a:spcBef>
                <a:spcAft>
                  <a:spcPts val="0"/>
                </a:spcAft>
              </a:pPr>
              <a:r>
                <a:rPr lang="de-DE" sz="1133" b="0" baseline="0" dirty="0">
                  <a:solidFill>
                    <a:schemeClr val="tx1"/>
                  </a:solidFill>
                  <a:latin typeface="+mj-lt"/>
                </a:rPr>
                <a:t>Start &gt; Folien &gt; Zurücksetzen</a:t>
              </a:r>
            </a:p>
          </p:txBody>
        </p:sp>
        <p:sp>
          <p:nvSpPr>
            <p:cNvPr id="25" name="Layoutwechsel">
              <a:extLst>
                <a:ext uri="{FF2B5EF4-FFF2-40B4-BE49-F238E27FC236}">
                  <a16:creationId xmlns:a16="http://schemas.microsoft.com/office/drawing/2014/main" id="{CFA11216-D389-4CDE-B83B-49780F976E86}"/>
                </a:ext>
              </a:extLst>
            </p:cNvPr>
            <p:cNvSpPr txBox="1"/>
            <p:nvPr userDrawn="1"/>
          </p:nvSpPr>
          <p:spPr>
            <a:xfrm rot="10800000" flipH="1" flipV="1">
              <a:off x="11628000" y="720000"/>
              <a:ext cx="1980000" cy="61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133" b="0" baseline="0" dirty="0">
                  <a:solidFill>
                    <a:schemeClr val="tx1"/>
                  </a:solidFill>
                  <a:latin typeface="+mn-lt"/>
                </a:rPr>
                <a:t>Wechsel des Folienlayouts </a:t>
              </a:r>
              <a:br>
                <a:rPr lang="de-DE" sz="1133" b="0" baseline="0" dirty="0">
                  <a:solidFill>
                    <a:schemeClr val="tx1"/>
                  </a:solidFill>
                  <a:latin typeface="+mn-lt"/>
                </a:rPr>
              </a:br>
              <a:r>
                <a:rPr lang="de-DE" sz="1133" b="0" baseline="0" dirty="0">
                  <a:solidFill>
                    <a:schemeClr val="tx1"/>
                  </a:solidFill>
                  <a:latin typeface="+mn-lt"/>
                </a:rPr>
                <a:t>im Menü über:</a:t>
              </a:r>
            </a:p>
            <a:p>
              <a:pPr marL="0" marR="0" lvl="0" indent="0" algn="l"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j-lt"/>
                </a:rPr>
                <a:t>Start &gt; Folien &gt; Layout</a:t>
              </a:r>
            </a:p>
          </p:txBody>
        </p:sp>
        <p:grpSp>
          <p:nvGrpSpPr>
            <p:cNvPr id="26" name="Listenebenen">
              <a:extLst>
                <a:ext uri="{FF2B5EF4-FFF2-40B4-BE49-F238E27FC236}">
                  <a16:creationId xmlns:a16="http://schemas.microsoft.com/office/drawing/2014/main" id="{9A350E5A-7D11-4788-AE97-A014E8DDC6E3}"/>
                </a:ext>
              </a:extLst>
            </p:cNvPr>
            <p:cNvGrpSpPr/>
            <p:nvPr userDrawn="1"/>
          </p:nvGrpSpPr>
          <p:grpSpPr>
            <a:xfrm>
              <a:off x="-2088001" y="0"/>
              <a:ext cx="1980001" cy="1728000"/>
              <a:chOff x="-2088001" y="0"/>
              <a:chExt cx="1980001" cy="1728000"/>
            </a:xfrm>
          </p:grpSpPr>
          <p:sp>
            <p:nvSpPr>
              <p:cNvPr id="28" name="Text // Listenebene erhöhen">
                <a:extLst>
                  <a:ext uri="{FF2B5EF4-FFF2-40B4-BE49-F238E27FC236}">
                    <a16:creationId xmlns:a16="http://schemas.microsoft.com/office/drawing/2014/main" id="{B6D73F8E-4B8A-43F8-B0AA-13B72E7825F1}"/>
                  </a:ext>
                </a:extLst>
              </p:cNvPr>
              <p:cNvSpPr txBox="1"/>
              <p:nvPr userDrawn="1"/>
            </p:nvSpPr>
            <p:spPr>
              <a:xfrm>
                <a:off x="-2088001" y="864001"/>
                <a:ext cx="1043999" cy="360000"/>
              </a:xfrm>
              <a:prstGeom prst="rect">
                <a:avLst/>
              </a:prstGeom>
              <a:noFill/>
            </p:spPr>
            <p:txBody>
              <a:bodyPr wrap="square" lIns="0" tIns="0" rIns="0" bIns="0" rtlCol="0" anchor="ctr" anchorCtr="0">
                <a:noAutofit/>
              </a:body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Listenebene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erhöhen</a:t>
                </a:r>
              </a:p>
            </p:txBody>
          </p:sp>
          <p:sp>
            <p:nvSpPr>
              <p:cNvPr id="29" name="Text // Listenebene verringern">
                <a:extLst>
                  <a:ext uri="{FF2B5EF4-FFF2-40B4-BE49-F238E27FC236}">
                    <a16:creationId xmlns:a16="http://schemas.microsoft.com/office/drawing/2014/main" id="{431F8D0D-B67A-4AB3-9887-DB7C72254E08}"/>
                  </a:ext>
                </a:extLst>
              </p:cNvPr>
              <p:cNvSpPr txBox="1"/>
              <p:nvPr userDrawn="1"/>
            </p:nvSpPr>
            <p:spPr>
              <a:xfrm>
                <a:off x="-2088001" y="1368000"/>
                <a:ext cx="1043999" cy="360000"/>
              </a:xfrm>
              <a:prstGeom prst="rect">
                <a:avLst/>
              </a:prstGeom>
              <a:noFill/>
            </p:spPr>
            <p:txBody>
              <a:bodyPr wrap="square" lIns="0" tIns="0" rIns="0" bIns="0" rtlCol="0" anchor="ctr" anchorCtr="0">
                <a:noAutofit/>
              </a:body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Listenebene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verringern</a:t>
                </a:r>
              </a:p>
            </p:txBody>
          </p:sp>
          <p:sp>
            <p:nvSpPr>
              <p:cNvPr id="30" name="Listenebenen">
                <a:extLst>
                  <a:ext uri="{FF2B5EF4-FFF2-40B4-BE49-F238E27FC236}">
                    <a16:creationId xmlns:a16="http://schemas.microsoft.com/office/drawing/2014/main" id="{043310F8-CE33-4F89-9252-81EB6A447822}"/>
                  </a:ext>
                </a:extLst>
              </p:cNvPr>
              <p:cNvSpPr txBox="1"/>
              <p:nvPr userDrawn="1"/>
            </p:nvSpPr>
            <p:spPr>
              <a:xfrm rot="10800000" flipH="1" flipV="1">
                <a:off x="-2088000" y="0"/>
                <a:ext cx="1980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Wechsel der Textebene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im Menü über: </a:t>
                </a:r>
                <a:br>
                  <a:rPr lang="de-DE" sz="1133" b="0" baseline="0" dirty="0">
                    <a:solidFill>
                      <a:schemeClr val="tx1"/>
                    </a:solidFill>
                    <a:latin typeface="+mn-lt"/>
                  </a:rPr>
                </a:br>
                <a:r>
                  <a:rPr lang="de-DE" sz="1133" b="0" baseline="0" dirty="0">
                    <a:solidFill>
                      <a:schemeClr val="tx1"/>
                    </a:solidFill>
                    <a:latin typeface="+mj-lt"/>
                  </a:rPr>
                  <a:t>Start &gt; Absatz &gt; Listenebene erhöhen/verringern</a:t>
                </a:r>
              </a:p>
            </p:txBody>
          </p:sp>
          <p:pic>
            <p:nvPicPr>
              <p:cNvPr id="31" name="Bild // Listenebene verringern">
                <a:extLst>
                  <a:ext uri="{FF2B5EF4-FFF2-40B4-BE49-F238E27FC236}">
                    <a16:creationId xmlns:a16="http://schemas.microsoft.com/office/drawing/2014/main" id="{AB312597-3365-46EB-AFDC-A633E231FBA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36000" y="1368000"/>
                <a:ext cx="777602" cy="360000"/>
              </a:xfrm>
              <a:prstGeom prst="rect">
                <a:avLst/>
              </a:prstGeom>
              <a:noFill/>
              <a:ln>
                <a:noFill/>
              </a:ln>
            </p:spPr>
          </p:pic>
          <p:pic>
            <p:nvPicPr>
              <p:cNvPr id="32" name="Bild // Listenebene erhöhen">
                <a:extLst>
                  <a:ext uri="{FF2B5EF4-FFF2-40B4-BE49-F238E27FC236}">
                    <a16:creationId xmlns:a16="http://schemas.microsoft.com/office/drawing/2014/main" id="{E0099F3B-4695-40CD-A263-0D59A93383DF}"/>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36000" y="864000"/>
                <a:ext cx="777602" cy="360000"/>
              </a:xfrm>
              <a:prstGeom prst="rect">
                <a:avLst/>
              </a:prstGeom>
              <a:noFill/>
              <a:ln>
                <a:noFill/>
              </a:ln>
            </p:spPr>
          </p:pic>
        </p:grpSp>
        <p:sp>
          <p:nvSpPr>
            <p:cNvPr id="27" name="Fußzeile">
              <a:extLst>
                <a:ext uri="{FF2B5EF4-FFF2-40B4-BE49-F238E27FC236}">
                  <a16:creationId xmlns:a16="http://schemas.microsoft.com/office/drawing/2014/main" id="{C8E7537C-A1A9-43E5-B26D-E14B16AD9E0A}"/>
                </a:ext>
              </a:extLst>
            </p:cNvPr>
            <p:cNvSpPr txBox="1"/>
            <p:nvPr userDrawn="1"/>
          </p:nvSpPr>
          <p:spPr>
            <a:xfrm rot="10800000" flipH="1" flipV="1">
              <a:off x="504000" y="6984000"/>
              <a:ext cx="10080000" cy="288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3099287"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Fußzeile/Datum anpassen: </a:t>
              </a:r>
              <a:r>
                <a:rPr lang="de-DE" sz="1133" b="0" baseline="0" dirty="0">
                  <a:solidFill>
                    <a:schemeClr val="tx1"/>
                  </a:solidFill>
                  <a:latin typeface="+mj-lt"/>
                </a:rPr>
                <a:t>Menü &gt; Einfügen &gt; Text &gt; Kopf- und Fußzeile</a:t>
              </a:r>
            </a:p>
          </p:txBody>
        </p:sp>
      </p:grpSp>
    </p:spTree>
    <p:extLst>
      <p:ext uri="{BB962C8B-B14F-4D97-AF65-F5344CB8AC3E}">
        <p14:creationId xmlns:p14="http://schemas.microsoft.com/office/powerpoint/2010/main" val="2502854000"/>
      </p:ext>
    </p:extLst>
  </p:cSld>
  <p:clrMapOvr>
    <a:masterClrMapping/>
  </p:clrMapOvr>
  <p:extLst>
    <p:ext uri="{DCECCB84-F9BA-43D5-87BE-67443E8EF086}">
      <p15:sldGuideLst xmlns:p15="http://schemas.microsoft.com/office/powerpoint/2012/main">
        <p15:guide id="2" pos="6939">
          <p15:clr>
            <a:srgbClr val="FBAE40"/>
          </p15:clr>
        </p15:guide>
        <p15:guide id="3" orient="horz" pos="862">
          <p15:clr>
            <a:srgbClr val="FBAE40"/>
          </p15:clr>
        </p15:guide>
        <p15:guide id="5" pos="884">
          <p15:clr>
            <a:srgbClr val="FBAE40"/>
          </p15:clr>
        </p15:guide>
        <p15:guide id="7" orient="horz" pos="378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Künstler-Factsheet Bild">
    <p:spTree>
      <p:nvGrpSpPr>
        <p:cNvPr id="1" name=""/>
        <p:cNvGrpSpPr/>
        <p:nvPr/>
      </p:nvGrpSpPr>
      <p:grpSpPr>
        <a:xfrm>
          <a:off x="0" y="0"/>
          <a:ext cx="0" cy="0"/>
          <a:chOff x="0" y="0"/>
          <a:chExt cx="0" cy="0"/>
        </a:xfrm>
      </p:grpSpPr>
      <p:sp>
        <p:nvSpPr>
          <p:cNvPr id="22" name="Bild">
            <a:extLst>
              <a:ext uri="{FF2B5EF4-FFF2-40B4-BE49-F238E27FC236}">
                <a16:creationId xmlns:a16="http://schemas.microsoft.com/office/drawing/2014/main" id="{AEC37FF0-A41C-427E-AEAA-F6825683B448}"/>
              </a:ext>
            </a:extLst>
          </p:cNvPr>
          <p:cNvSpPr>
            <a:spLocks noGrp="1"/>
          </p:cNvSpPr>
          <p:nvPr>
            <p:ph type="pic" sz="quarter" idx="15" hasCustomPrompt="1"/>
          </p:nvPr>
        </p:nvSpPr>
        <p:spPr>
          <a:xfrm>
            <a:off x="1" y="-3"/>
            <a:ext cx="3769646" cy="6994527"/>
          </a:xfrm>
          <a:prstGeom prst="rect">
            <a:avLst/>
          </a:prstGeom>
          <a:solidFill>
            <a:schemeClr val="bg2"/>
          </a:solidFill>
        </p:spPr>
        <p:txBody>
          <a:bodyPr wrap="square">
            <a:noAutofit/>
          </a:bodyPr>
          <a:lstStyle>
            <a:lvl1pPr algn="ctr">
              <a:defRPr/>
            </a:lvl1pPr>
          </a:lstStyle>
          <a:p>
            <a:r>
              <a:rPr lang="de-DE" dirty="0"/>
              <a:t>Bild </a:t>
            </a:r>
            <a:br>
              <a:rPr lang="de-DE" dirty="0"/>
            </a:br>
            <a:br>
              <a:rPr lang="de-DE" dirty="0"/>
            </a:br>
            <a:r>
              <a:rPr lang="de-DE" dirty="0"/>
              <a:t>einfügen</a:t>
            </a:r>
          </a:p>
        </p:txBody>
      </p:sp>
      <p:sp>
        <p:nvSpPr>
          <p:cNvPr id="5" name="Foliennummer">
            <a:extLst>
              <a:ext uri="{FF2B5EF4-FFF2-40B4-BE49-F238E27FC236}">
                <a16:creationId xmlns:a16="http://schemas.microsoft.com/office/drawing/2014/main" id="{81C9AC7E-BD49-4164-8410-C625100805F7}"/>
              </a:ext>
            </a:extLst>
          </p:cNvPr>
          <p:cNvSpPr>
            <a:spLocks noGrp="1"/>
          </p:cNvSpPr>
          <p:nvPr>
            <p:ph type="sldNum" sz="quarter" idx="12"/>
          </p:nvPr>
        </p:nvSpPr>
        <p:spPr>
          <a:xfrm>
            <a:off x="11115978" y="6158901"/>
            <a:ext cx="777247" cy="388575"/>
          </a:xfrm>
        </p:spPr>
        <p:txBody>
          <a:bodyPr/>
          <a:lstStyle/>
          <a:p>
            <a:fld id="{4B68E9E3-D075-454D-85C1-CCDEE54735CE}" type="slidenum">
              <a:rPr lang="de-DE" noProof="0" smtClean="0"/>
              <a:pPr/>
              <a:t>‹Nr.›</a:t>
            </a:fld>
            <a:endParaRPr lang="de-DE" noProof="0"/>
          </a:p>
        </p:txBody>
      </p:sp>
      <p:sp>
        <p:nvSpPr>
          <p:cNvPr id="9" name="Ort/Datum">
            <a:extLst>
              <a:ext uri="{FF2B5EF4-FFF2-40B4-BE49-F238E27FC236}">
                <a16:creationId xmlns:a16="http://schemas.microsoft.com/office/drawing/2014/main" id="{A8E1239D-066C-4A4E-9C23-238BD17D3355}"/>
              </a:ext>
            </a:extLst>
          </p:cNvPr>
          <p:cNvSpPr>
            <a:spLocks noGrp="1"/>
          </p:cNvSpPr>
          <p:nvPr>
            <p:ph type="dt" sz="half" idx="10"/>
          </p:nvPr>
        </p:nvSpPr>
        <p:spPr>
          <a:xfrm>
            <a:off x="543251" y="7260865"/>
            <a:ext cx="3108987" cy="155430"/>
          </a:xfrm>
        </p:spPr>
        <p:txBody>
          <a:bodyPr/>
          <a:lstStyle/>
          <a:p>
            <a:r>
              <a:rPr lang="de-DE" noProof="0"/>
              <a:t>Ort den 00.00.0000</a:t>
            </a:r>
          </a:p>
        </p:txBody>
      </p:sp>
      <p:sp>
        <p:nvSpPr>
          <p:cNvPr id="12" name="Fußzeile">
            <a:extLst>
              <a:ext uri="{FF2B5EF4-FFF2-40B4-BE49-F238E27FC236}">
                <a16:creationId xmlns:a16="http://schemas.microsoft.com/office/drawing/2014/main" id="{B9223127-3A2B-4ECA-BD81-DBA5DF80169A}"/>
              </a:ext>
            </a:extLst>
          </p:cNvPr>
          <p:cNvSpPr>
            <a:spLocks noGrp="1"/>
          </p:cNvSpPr>
          <p:nvPr>
            <p:ph type="ftr" sz="quarter" idx="11"/>
          </p:nvPr>
        </p:nvSpPr>
        <p:spPr>
          <a:xfrm>
            <a:off x="543252" y="7111898"/>
            <a:ext cx="3108987" cy="155430"/>
          </a:xfrm>
        </p:spPr>
        <p:txBody>
          <a:bodyPr/>
          <a:lstStyle/>
          <a:p>
            <a:r>
              <a:rPr lang="de-DE" noProof="0" dirty="0"/>
              <a:t>Titel der Präsentation</a:t>
            </a:r>
          </a:p>
        </p:txBody>
      </p:sp>
      <p:sp>
        <p:nvSpPr>
          <p:cNvPr id="2" name="Headline">
            <a:extLst>
              <a:ext uri="{FF2B5EF4-FFF2-40B4-BE49-F238E27FC236}">
                <a16:creationId xmlns:a16="http://schemas.microsoft.com/office/drawing/2014/main" id="{412E8D07-82E9-49E3-9B80-217DF973015E}"/>
              </a:ext>
            </a:extLst>
          </p:cNvPr>
          <p:cNvSpPr>
            <a:spLocks noGrp="1"/>
          </p:cNvSpPr>
          <p:nvPr>
            <p:ph type="title" hasCustomPrompt="1"/>
          </p:nvPr>
        </p:nvSpPr>
        <p:spPr>
          <a:xfrm>
            <a:off x="4392269" y="426664"/>
            <a:ext cx="5324530" cy="1142906"/>
          </a:xfrm>
        </p:spPr>
        <p:txBody>
          <a:bodyPr anchor="b" anchorCtr="0"/>
          <a:lstStyle>
            <a:lvl1pPr>
              <a:defRPr/>
            </a:lvl1pPr>
          </a:lstStyle>
          <a:p>
            <a:r>
              <a:rPr lang="de-DE" noProof="0" dirty="0"/>
              <a:t>Künstlername</a:t>
            </a:r>
            <a:endParaRPr lang="de-DE" dirty="0"/>
          </a:p>
        </p:txBody>
      </p:sp>
      <p:sp>
        <p:nvSpPr>
          <p:cNvPr id="14" name="facebook">
            <a:extLst>
              <a:ext uri="{FF2B5EF4-FFF2-40B4-BE49-F238E27FC236}">
                <a16:creationId xmlns:a16="http://schemas.microsoft.com/office/drawing/2014/main" id="{0095464F-1617-40F6-A456-02208492B59A}"/>
              </a:ext>
            </a:extLst>
          </p:cNvPr>
          <p:cNvSpPr>
            <a:spLocks noGrp="1"/>
          </p:cNvSpPr>
          <p:nvPr>
            <p:ph type="body" orient="vert" idx="13" hasCustomPrompt="1"/>
          </p:nvPr>
        </p:nvSpPr>
        <p:spPr>
          <a:xfrm>
            <a:off x="4391445" y="5245752"/>
            <a:ext cx="159335" cy="159316"/>
          </a:xfrm>
          <a:prstGeom prst="rect">
            <a:avLst/>
          </a:prstGeom>
          <a:blipFill>
            <a:blip r:embed="rId2"/>
            <a:stretch>
              <a:fillRect/>
            </a:stretch>
          </a:blipFill>
        </p:spPr>
        <p:txBody>
          <a:bodyPr vert="horz" wrap="none" lIns="360000" anchor="ctr" anchorCtr="0"/>
          <a:lstStyle>
            <a:lvl1pPr>
              <a:lnSpc>
                <a:spcPct val="95000"/>
              </a:lnSpc>
              <a:spcBef>
                <a:spcPts val="0"/>
              </a:spcBef>
              <a:spcAft>
                <a:spcPts val="0"/>
              </a:spcAft>
              <a:defRPr sz="756" spc="64" baseline="0">
                <a:latin typeface="+mj-lt"/>
              </a:defRPr>
            </a:lvl1pPr>
            <a:lvl2pPr marL="0" indent="0">
              <a:lnSpc>
                <a:spcPct val="95000"/>
              </a:lnSpc>
              <a:spcBef>
                <a:spcPts val="0"/>
              </a:spcBef>
              <a:spcAft>
                <a:spcPts val="0"/>
              </a:spcAft>
              <a:buNone/>
              <a:defRPr sz="756" cap="none" spc="64" baseline="0">
                <a:latin typeface="+mj-lt"/>
              </a:defRPr>
            </a:lvl2pPr>
            <a:lvl3pPr marL="0" indent="0">
              <a:lnSpc>
                <a:spcPct val="95000"/>
              </a:lnSpc>
              <a:spcBef>
                <a:spcPts val="0"/>
              </a:spcBef>
              <a:spcAft>
                <a:spcPts val="0"/>
              </a:spcAft>
              <a:buFont typeface="Sony Music Sans Light" panose="020B0805030101010101" pitchFamily="34" charset="0"/>
              <a:buNone/>
              <a:defRPr sz="756" cap="none" spc="64" baseline="0">
                <a:latin typeface="+mj-lt"/>
              </a:defRPr>
            </a:lvl3pPr>
            <a:lvl4pPr marL="0" indent="0">
              <a:lnSpc>
                <a:spcPct val="95000"/>
              </a:lnSpc>
              <a:spcBef>
                <a:spcPts val="0"/>
              </a:spcBef>
              <a:spcAft>
                <a:spcPts val="0"/>
              </a:spcAft>
              <a:buFont typeface="Sony Music Sans Light" panose="020B0805030101010101" pitchFamily="34" charset="0"/>
              <a:buNone/>
              <a:defRPr sz="756" cap="none" spc="64" baseline="0">
                <a:latin typeface="+mj-lt"/>
              </a:defRPr>
            </a:lvl4pPr>
            <a:lvl5pPr marL="0" indent="0">
              <a:lnSpc>
                <a:spcPct val="95000"/>
              </a:lnSpc>
              <a:spcBef>
                <a:spcPts val="0"/>
              </a:spcBef>
              <a:spcAft>
                <a:spcPts val="0"/>
              </a:spcAft>
              <a:buFont typeface="Sony Music Sans Light" panose="020B0805030101010101" pitchFamily="34" charset="0"/>
              <a:buNone/>
              <a:defRPr sz="756" cap="none" spc="64" baseline="0">
                <a:latin typeface="+mj-lt"/>
              </a:defRPr>
            </a:lvl5pPr>
            <a:lvl6pPr marL="0" indent="0">
              <a:lnSpc>
                <a:spcPct val="95000"/>
              </a:lnSpc>
              <a:spcBef>
                <a:spcPts val="0"/>
              </a:spcBef>
              <a:spcAft>
                <a:spcPts val="0"/>
              </a:spcAft>
              <a:buFont typeface="Sony Music Sans Light" panose="020B0805030101010101" pitchFamily="34" charset="0"/>
              <a:buNone/>
              <a:defRPr sz="756" cap="none" spc="64" baseline="0">
                <a:latin typeface="+mj-lt"/>
              </a:defRPr>
            </a:lvl6pPr>
            <a:lvl7pPr marL="0" indent="0">
              <a:lnSpc>
                <a:spcPct val="95000"/>
              </a:lnSpc>
              <a:spcBef>
                <a:spcPts val="0"/>
              </a:spcBef>
              <a:spcAft>
                <a:spcPts val="0"/>
              </a:spcAft>
              <a:buFont typeface="Sony Music Sans Light" panose="020B0805030101010101" pitchFamily="34" charset="0"/>
              <a:buNone/>
              <a:defRPr sz="756" cap="none" spc="64" baseline="0">
                <a:latin typeface="+mj-lt"/>
              </a:defRPr>
            </a:lvl7pPr>
            <a:lvl8pPr marL="0" indent="0">
              <a:lnSpc>
                <a:spcPct val="95000"/>
              </a:lnSpc>
              <a:spcBef>
                <a:spcPts val="0"/>
              </a:spcBef>
              <a:spcAft>
                <a:spcPts val="0"/>
              </a:spcAft>
              <a:buFont typeface="Sony Music Sans Light" panose="020B0805030101010101" pitchFamily="34" charset="0"/>
              <a:buNone/>
              <a:defRPr sz="756" cap="none" spc="64" baseline="0">
                <a:latin typeface="+mj-lt"/>
              </a:defRPr>
            </a:lvl8pPr>
            <a:lvl9pPr marL="0" indent="0">
              <a:lnSpc>
                <a:spcPct val="95000"/>
              </a:lnSpc>
              <a:spcBef>
                <a:spcPts val="0"/>
              </a:spcBef>
              <a:spcAft>
                <a:spcPts val="0"/>
              </a:spcAft>
              <a:buFont typeface="Sony Music Sans Light" panose="020B0805030101010101" pitchFamily="34" charset="0"/>
              <a:buNone/>
              <a:defRPr sz="756" cap="none" spc="64" baseline="0">
                <a:latin typeface="+mj-lt"/>
              </a:defRPr>
            </a:lvl9pPr>
          </a:lstStyle>
          <a:p>
            <a:pPr lvl="0"/>
            <a:r>
              <a:rPr lang="de-DE" noProof="0" dirty="0"/>
              <a:t>XXXXX</a:t>
            </a:r>
          </a:p>
        </p:txBody>
      </p:sp>
      <p:sp>
        <p:nvSpPr>
          <p:cNvPr id="15" name="Text">
            <a:extLst>
              <a:ext uri="{FF2B5EF4-FFF2-40B4-BE49-F238E27FC236}">
                <a16:creationId xmlns:a16="http://schemas.microsoft.com/office/drawing/2014/main" id="{475B03BC-1953-44AB-894A-954CB2624647}"/>
              </a:ext>
            </a:extLst>
          </p:cNvPr>
          <p:cNvSpPr>
            <a:spLocks noGrp="1"/>
          </p:cNvSpPr>
          <p:nvPr>
            <p:ph type="body" orient="vert" idx="14" hasCustomPrompt="1"/>
          </p:nvPr>
        </p:nvSpPr>
        <p:spPr>
          <a:xfrm>
            <a:off x="8256722" y="5181813"/>
            <a:ext cx="2720363" cy="1267818"/>
          </a:xfrm>
          <a:prstGeom prst="rect">
            <a:avLst/>
          </a:prstGeom>
        </p:spPr>
        <p:txBody>
          <a:bodyPr vert="horz" anchor="t" anchorCtr="0"/>
          <a:lstStyle>
            <a:lvl1pPr>
              <a:lnSpc>
                <a:spcPct val="113000"/>
              </a:lnSpc>
              <a:spcBef>
                <a:spcPts val="648"/>
              </a:spcBef>
              <a:spcAft>
                <a:spcPts val="648"/>
              </a:spcAft>
              <a:defRPr sz="1511" cap="none" spc="64" baseline="0">
                <a:latin typeface="+mn-lt"/>
              </a:defRPr>
            </a:lvl1pPr>
            <a:lvl2pPr marL="0" indent="0">
              <a:lnSpc>
                <a:spcPct val="95000"/>
              </a:lnSpc>
              <a:spcBef>
                <a:spcPts val="0"/>
              </a:spcBef>
              <a:spcAft>
                <a:spcPts val="0"/>
              </a:spcAft>
              <a:buNone/>
              <a:defRPr sz="756" cap="none" spc="64" baseline="0">
                <a:latin typeface="+mj-lt"/>
              </a:defRPr>
            </a:lvl2pPr>
            <a:lvl3pPr marL="0" indent="0">
              <a:lnSpc>
                <a:spcPct val="95000"/>
              </a:lnSpc>
              <a:spcBef>
                <a:spcPts val="0"/>
              </a:spcBef>
              <a:spcAft>
                <a:spcPts val="0"/>
              </a:spcAft>
              <a:buFont typeface="Sony Music Sans Light" panose="020B0805030101010101" pitchFamily="34" charset="0"/>
              <a:buNone/>
              <a:defRPr sz="756" cap="none" spc="64" baseline="0">
                <a:latin typeface="+mj-lt"/>
              </a:defRPr>
            </a:lvl3pPr>
            <a:lvl4pPr marL="0" indent="0">
              <a:lnSpc>
                <a:spcPct val="95000"/>
              </a:lnSpc>
              <a:spcBef>
                <a:spcPts val="0"/>
              </a:spcBef>
              <a:spcAft>
                <a:spcPts val="0"/>
              </a:spcAft>
              <a:buFont typeface="Sony Music Sans Light" panose="020B0805030101010101" pitchFamily="34" charset="0"/>
              <a:buNone/>
              <a:defRPr sz="756" cap="none" spc="64" baseline="0">
                <a:latin typeface="+mj-lt"/>
              </a:defRPr>
            </a:lvl4pPr>
            <a:lvl5pPr marL="0" indent="0">
              <a:lnSpc>
                <a:spcPct val="95000"/>
              </a:lnSpc>
              <a:spcBef>
                <a:spcPts val="0"/>
              </a:spcBef>
              <a:spcAft>
                <a:spcPts val="0"/>
              </a:spcAft>
              <a:buFont typeface="Sony Music Sans Light" panose="020B0805030101010101" pitchFamily="34" charset="0"/>
              <a:buNone/>
              <a:defRPr sz="756" cap="none" spc="64" baseline="0">
                <a:latin typeface="+mj-lt"/>
              </a:defRPr>
            </a:lvl5pPr>
            <a:lvl6pPr marL="0" indent="0">
              <a:lnSpc>
                <a:spcPct val="95000"/>
              </a:lnSpc>
              <a:spcBef>
                <a:spcPts val="0"/>
              </a:spcBef>
              <a:spcAft>
                <a:spcPts val="0"/>
              </a:spcAft>
              <a:buFont typeface="Sony Music Sans Light" panose="020B0805030101010101" pitchFamily="34" charset="0"/>
              <a:buNone/>
              <a:defRPr sz="756" cap="none" spc="64" baseline="0">
                <a:latin typeface="+mj-lt"/>
              </a:defRPr>
            </a:lvl6pPr>
            <a:lvl7pPr marL="0" indent="0">
              <a:lnSpc>
                <a:spcPct val="95000"/>
              </a:lnSpc>
              <a:spcBef>
                <a:spcPts val="0"/>
              </a:spcBef>
              <a:spcAft>
                <a:spcPts val="0"/>
              </a:spcAft>
              <a:buFont typeface="Sony Music Sans Light" panose="020B0805030101010101" pitchFamily="34" charset="0"/>
              <a:buNone/>
              <a:defRPr sz="756" cap="none" spc="64" baseline="0">
                <a:latin typeface="+mj-lt"/>
              </a:defRPr>
            </a:lvl7pPr>
            <a:lvl8pPr marL="0" indent="0">
              <a:lnSpc>
                <a:spcPct val="95000"/>
              </a:lnSpc>
              <a:spcBef>
                <a:spcPts val="0"/>
              </a:spcBef>
              <a:spcAft>
                <a:spcPts val="0"/>
              </a:spcAft>
              <a:buFont typeface="Sony Music Sans Light" panose="020B0805030101010101" pitchFamily="34" charset="0"/>
              <a:buNone/>
              <a:defRPr sz="756" cap="none" spc="64" baseline="0">
                <a:latin typeface="+mj-lt"/>
              </a:defRPr>
            </a:lvl8pPr>
            <a:lvl9pPr marL="0" indent="0">
              <a:lnSpc>
                <a:spcPct val="95000"/>
              </a:lnSpc>
              <a:spcBef>
                <a:spcPts val="0"/>
              </a:spcBef>
              <a:spcAft>
                <a:spcPts val="0"/>
              </a:spcAft>
              <a:buFont typeface="Sony Music Sans Light" panose="020B0805030101010101" pitchFamily="34" charset="0"/>
              <a:buNone/>
              <a:defRPr sz="756" cap="none" spc="64" baseline="0">
                <a:latin typeface="+mj-lt"/>
              </a:defRPr>
            </a:lvl9pPr>
          </a:lstStyle>
          <a:p>
            <a:pPr lvl="0"/>
            <a:r>
              <a:rPr lang="de-DE" noProof="0" dirty="0"/>
              <a:t>Erste Text Ebene // für weitere Text Formate &gt;&gt; Menü &gt; Start &gt; Absatz &gt; Listenebene erhöhen </a:t>
            </a:r>
          </a:p>
          <a:p>
            <a:pPr lvl="1"/>
            <a:r>
              <a:rPr lang="de-DE" noProof="0" dirty="0"/>
              <a:t>Zweite Ebene</a:t>
            </a:r>
          </a:p>
          <a:p>
            <a:pPr lvl="2"/>
            <a:r>
              <a:rPr lang="de-DE" noProof="0" dirty="0"/>
              <a:t>Dritte Ebene</a:t>
            </a:r>
          </a:p>
          <a:p>
            <a:pPr lvl="3"/>
            <a:endParaRPr lang="de-DE" noProof="0" dirty="0"/>
          </a:p>
        </p:txBody>
      </p:sp>
      <p:sp>
        <p:nvSpPr>
          <p:cNvPr id="20" name="Text">
            <a:extLst>
              <a:ext uri="{FF2B5EF4-FFF2-40B4-BE49-F238E27FC236}">
                <a16:creationId xmlns:a16="http://schemas.microsoft.com/office/drawing/2014/main" id="{8C7ECB8E-9420-41C9-9D8F-443CE643A53B}"/>
              </a:ext>
            </a:extLst>
          </p:cNvPr>
          <p:cNvSpPr>
            <a:spLocks noGrp="1"/>
          </p:cNvSpPr>
          <p:nvPr>
            <p:ph type="body" orient="vert" idx="16" hasCustomPrompt="1"/>
          </p:nvPr>
        </p:nvSpPr>
        <p:spPr>
          <a:xfrm>
            <a:off x="4392268" y="1565005"/>
            <a:ext cx="5324531" cy="669405"/>
          </a:xfrm>
          <a:prstGeom prst="rect">
            <a:avLst/>
          </a:prstGeom>
        </p:spPr>
        <p:txBody>
          <a:bodyPr vert="horz" anchor="t" anchorCtr="0"/>
          <a:lstStyle>
            <a:lvl1pPr marL="0" indent="0">
              <a:lnSpc>
                <a:spcPct val="93000"/>
              </a:lnSpc>
              <a:spcBef>
                <a:spcPts val="0"/>
              </a:spcBef>
              <a:spcAft>
                <a:spcPts val="0"/>
              </a:spcAft>
              <a:buFont typeface="Arial" panose="020B0604020202020204" pitchFamily="34" charset="0"/>
              <a:buNone/>
              <a:defRPr sz="3886" cap="none" spc="0" baseline="0">
                <a:solidFill>
                  <a:schemeClr val="accent3">
                    <a:lumMod val="40000"/>
                    <a:lumOff val="60000"/>
                  </a:schemeClr>
                </a:solidFill>
                <a:latin typeface="+mj-lt"/>
              </a:defRPr>
            </a:lvl1pPr>
            <a:lvl2pPr marL="0" indent="0">
              <a:lnSpc>
                <a:spcPct val="93000"/>
              </a:lnSpc>
              <a:spcBef>
                <a:spcPts val="0"/>
              </a:spcBef>
              <a:spcAft>
                <a:spcPts val="0"/>
              </a:spcAft>
              <a:buFont typeface="Sony Music Sans Light" panose="020B0805030101010101" pitchFamily="34" charset="0"/>
              <a:buNone/>
              <a:defRPr sz="3886" cap="none" spc="0" baseline="0">
                <a:solidFill>
                  <a:schemeClr val="accent3">
                    <a:lumMod val="40000"/>
                    <a:lumOff val="60000"/>
                  </a:schemeClr>
                </a:solidFill>
                <a:latin typeface="+mj-lt"/>
              </a:defRPr>
            </a:lvl2pPr>
            <a:lvl3pPr marL="0" indent="0">
              <a:lnSpc>
                <a:spcPct val="93000"/>
              </a:lnSpc>
              <a:spcBef>
                <a:spcPts val="0"/>
              </a:spcBef>
              <a:spcAft>
                <a:spcPts val="0"/>
              </a:spcAft>
              <a:buFont typeface="Sony Music Sans Light" panose="020B0805030101010101" pitchFamily="34" charset="0"/>
              <a:buNone/>
              <a:defRPr sz="3886" cap="none" spc="0" baseline="0">
                <a:solidFill>
                  <a:schemeClr val="accent3">
                    <a:lumMod val="40000"/>
                    <a:lumOff val="60000"/>
                  </a:schemeClr>
                </a:solidFill>
                <a:latin typeface="+mj-lt"/>
              </a:defRPr>
            </a:lvl3pPr>
            <a:lvl4pPr marL="0" indent="0">
              <a:lnSpc>
                <a:spcPct val="93000"/>
              </a:lnSpc>
              <a:spcBef>
                <a:spcPts val="0"/>
              </a:spcBef>
              <a:spcAft>
                <a:spcPts val="0"/>
              </a:spcAft>
              <a:buFont typeface="Sony Music Sans Light" panose="020B0805030101010101" pitchFamily="34" charset="0"/>
              <a:buNone/>
              <a:defRPr sz="3886" cap="none" spc="0" baseline="0">
                <a:solidFill>
                  <a:schemeClr val="accent3">
                    <a:lumMod val="40000"/>
                    <a:lumOff val="60000"/>
                  </a:schemeClr>
                </a:solidFill>
                <a:latin typeface="+mj-lt"/>
              </a:defRPr>
            </a:lvl4pPr>
            <a:lvl5pPr marL="0" indent="0">
              <a:lnSpc>
                <a:spcPct val="93000"/>
              </a:lnSpc>
              <a:spcBef>
                <a:spcPts val="0"/>
              </a:spcBef>
              <a:spcAft>
                <a:spcPts val="0"/>
              </a:spcAft>
              <a:buFont typeface="Sony Music Sans Light" panose="020B0805030101010101" pitchFamily="34" charset="0"/>
              <a:buNone/>
              <a:defRPr sz="3886" cap="none" spc="0" baseline="0">
                <a:solidFill>
                  <a:schemeClr val="accent3">
                    <a:lumMod val="40000"/>
                    <a:lumOff val="60000"/>
                  </a:schemeClr>
                </a:solidFill>
                <a:latin typeface="+mj-lt"/>
              </a:defRPr>
            </a:lvl5pPr>
            <a:lvl6pPr marL="0" indent="0">
              <a:lnSpc>
                <a:spcPct val="93000"/>
              </a:lnSpc>
              <a:spcBef>
                <a:spcPts val="0"/>
              </a:spcBef>
              <a:spcAft>
                <a:spcPts val="0"/>
              </a:spcAft>
              <a:buFont typeface="Sony Music Sans Light" panose="020B0805030101010101" pitchFamily="34" charset="0"/>
              <a:buNone/>
              <a:defRPr sz="3886" cap="none" spc="0" baseline="0">
                <a:solidFill>
                  <a:schemeClr val="accent3">
                    <a:lumMod val="40000"/>
                    <a:lumOff val="60000"/>
                  </a:schemeClr>
                </a:solidFill>
                <a:latin typeface="+mj-lt"/>
              </a:defRPr>
            </a:lvl6pPr>
            <a:lvl7pPr marL="0" indent="0">
              <a:lnSpc>
                <a:spcPct val="93000"/>
              </a:lnSpc>
              <a:spcBef>
                <a:spcPts val="0"/>
              </a:spcBef>
              <a:spcAft>
                <a:spcPts val="0"/>
              </a:spcAft>
              <a:buFont typeface="Sony Music Sans Light" panose="020B0805030101010101" pitchFamily="34" charset="0"/>
              <a:buNone/>
              <a:defRPr sz="3886" cap="none" spc="0" baseline="0">
                <a:solidFill>
                  <a:schemeClr val="accent3">
                    <a:lumMod val="40000"/>
                    <a:lumOff val="60000"/>
                  </a:schemeClr>
                </a:solidFill>
                <a:latin typeface="+mj-lt"/>
              </a:defRPr>
            </a:lvl7pPr>
            <a:lvl8pPr marL="0" indent="0">
              <a:lnSpc>
                <a:spcPct val="93000"/>
              </a:lnSpc>
              <a:spcBef>
                <a:spcPts val="0"/>
              </a:spcBef>
              <a:spcAft>
                <a:spcPts val="0"/>
              </a:spcAft>
              <a:buFont typeface="Sony Music Sans Light" panose="020B0805030101010101" pitchFamily="34" charset="0"/>
              <a:buNone/>
              <a:defRPr sz="3886" cap="none" spc="0" baseline="0">
                <a:solidFill>
                  <a:schemeClr val="accent3">
                    <a:lumMod val="40000"/>
                    <a:lumOff val="60000"/>
                  </a:schemeClr>
                </a:solidFill>
                <a:latin typeface="+mj-lt"/>
              </a:defRPr>
            </a:lvl8pPr>
            <a:lvl9pPr marL="0" indent="0">
              <a:lnSpc>
                <a:spcPct val="93000"/>
              </a:lnSpc>
              <a:spcBef>
                <a:spcPts val="0"/>
              </a:spcBef>
              <a:spcAft>
                <a:spcPts val="0"/>
              </a:spcAft>
              <a:buFont typeface="Arial" panose="020B0604020202020204" pitchFamily="34" charset="0"/>
              <a:buNone/>
              <a:defRPr sz="3886" cap="none" spc="0" baseline="0">
                <a:solidFill>
                  <a:schemeClr val="accent3">
                    <a:lumMod val="40000"/>
                    <a:lumOff val="60000"/>
                  </a:schemeClr>
                </a:solidFill>
                <a:latin typeface="+mj-lt"/>
              </a:defRPr>
            </a:lvl9pPr>
          </a:lstStyle>
          <a:p>
            <a:pPr lvl="0"/>
            <a:r>
              <a:rPr lang="de-DE" noProof="0" dirty="0"/>
              <a:t>Künstler-Factsheet</a:t>
            </a:r>
          </a:p>
        </p:txBody>
      </p:sp>
      <p:sp>
        <p:nvSpPr>
          <p:cNvPr id="21" name="Text">
            <a:extLst>
              <a:ext uri="{FF2B5EF4-FFF2-40B4-BE49-F238E27FC236}">
                <a16:creationId xmlns:a16="http://schemas.microsoft.com/office/drawing/2014/main" id="{991C42A0-00B7-4FE9-9587-8277E811084B}"/>
              </a:ext>
            </a:extLst>
          </p:cNvPr>
          <p:cNvSpPr>
            <a:spLocks noGrp="1"/>
          </p:cNvSpPr>
          <p:nvPr>
            <p:ph type="body" orient="vert" idx="1" hasCustomPrompt="1"/>
          </p:nvPr>
        </p:nvSpPr>
        <p:spPr>
          <a:xfrm>
            <a:off x="4390555" y="2234407"/>
            <a:ext cx="7500957" cy="2331445"/>
          </a:xfrm>
          <a:prstGeom prst="rect">
            <a:avLst/>
          </a:prstGeom>
        </p:spPr>
        <p:txBody>
          <a:bodyPr vert="horz" anchor="t" anchorCtr="0"/>
          <a:lstStyle>
            <a:lvl1pPr marL="0" indent="0">
              <a:lnSpc>
                <a:spcPct val="113000"/>
              </a:lnSpc>
              <a:spcBef>
                <a:spcPts val="0"/>
              </a:spcBef>
              <a:spcAft>
                <a:spcPts val="0"/>
              </a:spcAft>
              <a:buFont typeface="Arial" panose="020B0604020202020204" pitchFamily="34" charset="0"/>
              <a:buNone/>
              <a:defRPr sz="1511" cap="none" spc="54" baseline="0">
                <a:latin typeface="+mn-lt"/>
              </a:defRPr>
            </a:lvl1pPr>
            <a:lvl2pPr marL="0" indent="0">
              <a:lnSpc>
                <a:spcPct val="100000"/>
              </a:lnSpc>
              <a:spcBef>
                <a:spcPts val="0"/>
              </a:spcBef>
              <a:spcAft>
                <a:spcPts val="0"/>
              </a:spcAft>
              <a:buFont typeface="Sony Music Sans Light" panose="020B0805030101010101" pitchFamily="34" charset="0"/>
              <a:buNone/>
              <a:defRPr sz="1079" cap="none" spc="33" baseline="0">
                <a:latin typeface="+mn-lt"/>
              </a:defRPr>
            </a:lvl2pPr>
            <a:lvl3pPr marL="0" indent="0">
              <a:lnSpc>
                <a:spcPct val="100000"/>
              </a:lnSpc>
              <a:spcBef>
                <a:spcPts val="0"/>
              </a:spcBef>
              <a:spcAft>
                <a:spcPts val="0"/>
              </a:spcAft>
              <a:buFont typeface="Sony Music Sans Light" panose="020B0805030101010101" pitchFamily="34" charset="0"/>
              <a:buNone/>
              <a:defRPr sz="1079" cap="none" spc="33" baseline="0">
                <a:latin typeface="+mn-lt"/>
              </a:defRPr>
            </a:lvl3pPr>
            <a:lvl4pPr marL="0" indent="0">
              <a:lnSpc>
                <a:spcPct val="100000"/>
              </a:lnSpc>
              <a:spcBef>
                <a:spcPts val="0"/>
              </a:spcBef>
              <a:spcAft>
                <a:spcPts val="0"/>
              </a:spcAft>
              <a:buFont typeface="Sony Music Sans Light" panose="020B0805030101010101" pitchFamily="34" charset="0"/>
              <a:buNone/>
              <a:defRPr sz="1079" cap="none" spc="33" baseline="0">
                <a:latin typeface="+mn-lt"/>
              </a:defRPr>
            </a:lvl4pPr>
            <a:lvl5pPr marL="0" indent="0">
              <a:lnSpc>
                <a:spcPct val="100000"/>
              </a:lnSpc>
              <a:spcBef>
                <a:spcPts val="0"/>
              </a:spcBef>
              <a:spcAft>
                <a:spcPts val="0"/>
              </a:spcAft>
              <a:buFont typeface="Sony Music Sans Light" panose="020B0805030101010101" pitchFamily="34" charset="0"/>
              <a:buNone/>
              <a:defRPr sz="1079" cap="none" spc="33" baseline="0">
                <a:latin typeface="+mn-lt"/>
              </a:defRPr>
            </a:lvl5pPr>
            <a:lvl6pPr marL="0" indent="0">
              <a:lnSpc>
                <a:spcPct val="100000"/>
              </a:lnSpc>
              <a:spcBef>
                <a:spcPts val="0"/>
              </a:spcBef>
              <a:spcAft>
                <a:spcPts val="0"/>
              </a:spcAft>
              <a:buFont typeface="Sony Music Sans Light" panose="020B0805030101010101" pitchFamily="34" charset="0"/>
              <a:buNone/>
              <a:defRPr sz="1079" cap="none" spc="33" baseline="0">
                <a:latin typeface="+mn-lt"/>
              </a:defRPr>
            </a:lvl6pPr>
            <a:lvl7pPr marL="0" indent="0">
              <a:lnSpc>
                <a:spcPct val="100000"/>
              </a:lnSpc>
              <a:spcBef>
                <a:spcPts val="0"/>
              </a:spcBef>
              <a:spcAft>
                <a:spcPts val="0"/>
              </a:spcAft>
              <a:buFont typeface="Sony Music Sans Light" panose="020B0805030101010101" pitchFamily="34" charset="0"/>
              <a:buNone/>
              <a:defRPr sz="1079" cap="none" spc="33" baseline="0">
                <a:latin typeface="+mn-lt"/>
              </a:defRPr>
            </a:lvl7pPr>
            <a:lvl8pPr marL="0" indent="0">
              <a:lnSpc>
                <a:spcPct val="100000"/>
              </a:lnSpc>
              <a:spcBef>
                <a:spcPts val="0"/>
              </a:spcBef>
              <a:spcAft>
                <a:spcPts val="0"/>
              </a:spcAft>
              <a:buFont typeface="Sony Music Sans Light" panose="020B0805030101010101" pitchFamily="34" charset="0"/>
              <a:buNone/>
              <a:defRPr sz="1079" cap="none" spc="33" baseline="0">
                <a:latin typeface="+mn-lt"/>
              </a:defRPr>
            </a:lvl8pPr>
            <a:lvl9pPr marL="0" indent="0">
              <a:lnSpc>
                <a:spcPct val="100000"/>
              </a:lnSpc>
              <a:spcBef>
                <a:spcPts val="0"/>
              </a:spcBef>
              <a:spcAft>
                <a:spcPts val="0"/>
              </a:spcAft>
              <a:buFont typeface="Sony Music Sans Light" panose="020B0805030101010101" pitchFamily="34" charset="0"/>
              <a:buNone/>
              <a:defRPr sz="1079" cap="none" spc="33" baseline="0">
                <a:latin typeface="+mn-lt"/>
              </a:defRPr>
            </a:lvl9pPr>
          </a:lstStyle>
          <a:p>
            <a:pPr lvl="0"/>
            <a:r>
              <a:rPr lang="de-DE" noProof="0" dirty="0"/>
              <a:t>Erste Text Ebene // für weitere Text Formate &gt;&gt; Menü &gt; Start &gt; Absatz &gt; Listenebene erhöhen </a:t>
            </a:r>
          </a:p>
          <a:p>
            <a:pPr lvl="1"/>
            <a:r>
              <a:rPr lang="de-DE" noProof="0" dirty="0"/>
              <a:t>Zweite Ebene</a:t>
            </a:r>
          </a:p>
          <a:p>
            <a:pPr lvl="2"/>
            <a:r>
              <a:rPr lang="de-DE" noProof="0" dirty="0"/>
              <a:t>Dritte Ebene</a:t>
            </a:r>
          </a:p>
          <a:p>
            <a:pPr lvl="3"/>
            <a:endParaRPr lang="de-DE" noProof="0" dirty="0"/>
          </a:p>
        </p:txBody>
      </p:sp>
      <p:sp>
        <p:nvSpPr>
          <p:cNvPr id="36" name="spotify">
            <a:extLst>
              <a:ext uri="{FF2B5EF4-FFF2-40B4-BE49-F238E27FC236}">
                <a16:creationId xmlns:a16="http://schemas.microsoft.com/office/drawing/2014/main" id="{2DCDCCEC-DACB-47B7-98C5-57C20E707C7F}"/>
              </a:ext>
            </a:extLst>
          </p:cNvPr>
          <p:cNvSpPr>
            <a:spLocks noGrp="1"/>
          </p:cNvSpPr>
          <p:nvPr>
            <p:ph type="body" orient="vert" idx="17" hasCustomPrompt="1"/>
          </p:nvPr>
        </p:nvSpPr>
        <p:spPr>
          <a:xfrm>
            <a:off x="5359884" y="5230690"/>
            <a:ext cx="178767" cy="178744"/>
          </a:xfrm>
          <a:prstGeom prst="rect">
            <a:avLst/>
          </a:prstGeom>
          <a:blipFill>
            <a:blip r:embed="rId3"/>
            <a:stretch>
              <a:fillRect/>
            </a:stretch>
          </a:blipFill>
        </p:spPr>
        <p:txBody>
          <a:bodyPr vert="horz" wrap="none" lIns="367200" anchor="ctr" anchorCtr="0"/>
          <a:lstStyle>
            <a:lvl1pPr>
              <a:lnSpc>
                <a:spcPct val="95000"/>
              </a:lnSpc>
              <a:spcBef>
                <a:spcPts val="0"/>
              </a:spcBef>
              <a:spcAft>
                <a:spcPts val="0"/>
              </a:spcAft>
              <a:defRPr sz="756" spc="64" baseline="0">
                <a:latin typeface="+mj-lt"/>
              </a:defRPr>
            </a:lvl1pPr>
            <a:lvl2pPr marL="0" indent="0">
              <a:lnSpc>
                <a:spcPct val="95000"/>
              </a:lnSpc>
              <a:spcBef>
                <a:spcPts val="0"/>
              </a:spcBef>
              <a:spcAft>
                <a:spcPts val="0"/>
              </a:spcAft>
              <a:buNone/>
              <a:defRPr sz="756" cap="none" spc="64" baseline="0">
                <a:latin typeface="+mj-lt"/>
              </a:defRPr>
            </a:lvl2pPr>
            <a:lvl3pPr marL="0" indent="0">
              <a:lnSpc>
                <a:spcPct val="95000"/>
              </a:lnSpc>
              <a:spcBef>
                <a:spcPts val="0"/>
              </a:spcBef>
              <a:spcAft>
                <a:spcPts val="0"/>
              </a:spcAft>
              <a:buFont typeface="Sony Music Sans Light" panose="020B0805030101010101" pitchFamily="34" charset="0"/>
              <a:buNone/>
              <a:defRPr sz="756" cap="none" spc="64" baseline="0">
                <a:latin typeface="+mj-lt"/>
              </a:defRPr>
            </a:lvl3pPr>
            <a:lvl4pPr marL="0" indent="0">
              <a:lnSpc>
                <a:spcPct val="95000"/>
              </a:lnSpc>
              <a:spcBef>
                <a:spcPts val="0"/>
              </a:spcBef>
              <a:spcAft>
                <a:spcPts val="0"/>
              </a:spcAft>
              <a:buFont typeface="Sony Music Sans Light" panose="020B0805030101010101" pitchFamily="34" charset="0"/>
              <a:buNone/>
              <a:defRPr sz="756" cap="none" spc="64" baseline="0">
                <a:latin typeface="+mj-lt"/>
              </a:defRPr>
            </a:lvl4pPr>
            <a:lvl5pPr marL="0" indent="0">
              <a:lnSpc>
                <a:spcPct val="95000"/>
              </a:lnSpc>
              <a:spcBef>
                <a:spcPts val="0"/>
              </a:spcBef>
              <a:spcAft>
                <a:spcPts val="0"/>
              </a:spcAft>
              <a:buFont typeface="Sony Music Sans Light" panose="020B0805030101010101" pitchFamily="34" charset="0"/>
              <a:buNone/>
              <a:defRPr sz="756" cap="none" spc="64" baseline="0">
                <a:latin typeface="+mj-lt"/>
              </a:defRPr>
            </a:lvl5pPr>
            <a:lvl6pPr marL="0" indent="0">
              <a:lnSpc>
                <a:spcPct val="95000"/>
              </a:lnSpc>
              <a:spcBef>
                <a:spcPts val="0"/>
              </a:spcBef>
              <a:spcAft>
                <a:spcPts val="0"/>
              </a:spcAft>
              <a:buFont typeface="Sony Music Sans Light" panose="020B0805030101010101" pitchFamily="34" charset="0"/>
              <a:buNone/>
              <a:defRPr sz="756" cap="none" spc="64" baseline="0">
                <a:latin typeface="+mj-lt"/>
              </a:defRPr>
            </a:lvl6pPr>
            <a:lvl7pPr marL="0" indent="0">
              <a:lnSpc>
                <a:spcPct val="95000"/>
              </a:lnSpc>
              <a:spcBef>
                <a:spcPts val="0"/>
              </a:spcBef>
              <a:spcAft>
                <a:spcPts val="0"/>
              </a:spcAft>
              <a:buFont typeface="Sony Music Sans Light" panose="020B0805030101010101" pitchFamily="34" charset="0"/>
              <a:buNone/>
              <a:defRPr sz="756" cap="none" spc="64" baseline="0">
                <a:latin typeface="+mj-lt"/>
              </a:defRPr>
            </a:lvl7pPr>
            <a:lvl8pPr marL="0" indent="0">
              <a:lnSpc>
                <a:spcPct val="95000"/>
              </a:lnSpc>
              <a:spcBef>
                <a:spcPts val="0"/>
              </a:spcBef>
              <a:spcAft>
                <a:spcPts val="0"/>
              </a:spcAft>
              <a:buFont typeface="Sony Music Sans Light" panose="020B0805030101010101" pitchFamily="34" charset="0"/>
              <a:buNone/>
              <a:defRPr sz="756" cap="none" spc="64" baseline="0">
                <a:latin typeface="+mj-lt"/>
              </a:defRPr>
            </a:lvl8pPr>
            <a:lvl9pPr marL="0" indent="0">
              <a:lnSpc>
                <a:spcPct val="95000"/>
              </a:lnSpc>
              <a:spcBef>
                <a:spcPts val="0"/>
              </a:spcBef>
              <a:spcAft>
                <a:spcPts val="0"/>
              </a:spcAft>
              <a:buFont typeface="Sony Music Sans Light" panose="020B0805030101010101" pitchFamily="34" charset="0"/>
              <a:buNone/>
              <a:defRPr sz="756" cap="none" spc="64" baseline="0">
                <a:latin typeface="+mj-lt"/>
              </a:defRPr>
            </a:lvl9pPr>
          </a:lstStyle>
          <a:p>
            <a:pPr lvl="0"/>
            <a:r>
              <a:rPr lang="de-DE" noProof="0" dirty="0"/>
              <a:t>XXXXX</a:t>
            </a:r>
          </a:p>
        </p:txBody>
      </p:sp>
      <p:sp>
        <p:nvSpPr>
          <p:cNvPr id="37" name="instagram">
            <a:extLst>
              <a:ext uri="{FF2B5EF4-FFF2-40B4-BE49-F238E27FC236}">
                <a16:creationId xmlns:a16="http://schemas.microsoft.com/office/drawing/2014/main" id="{26D9C3F3-2FEE-4F24-81EF-BEE58B845BC6}"/>
              </a:ext>
            </a:extLst>
          </p:cNvPr>
          <p:cNvSpPr>
            <a:spLocks noGrp="1"/>
          </p:cNvSpPr>
          <p:nvPr>
            <p:ph type="body" orient="vert" idx="18" hasCustomPrompt="1"/>
          </p:nvPr>
        </p:nvSpPr>
        <p:spPr>
          <a:xfrm>
            <a:off x="6324640" y="5230690"/>
            <a:ext cx="178767" cy="178744"/>
          </a:xfrm>
          <a:prstGeom prst="rect">
            <a:avLst/>
          </a:prstGeom>
          <a:blipFill>
            <a:blip r:embed="rId4"/>
            <a:stretch>
              <a:fillRect/>
            </a:stretch>
          </a:blipFill>
        </p:spPr>
        <p:txBody>
          <a:bodyPr vert="horz" wrap="none" lIns="360000" anchor="ctr" anchorCtr="0"/>
          <a:lstStyle>
            <a:lvl1pPr>
              <a:lnSpc>
                <a:spcPct val="95000"/>
              </a:lnSpc>
              <a:spcBef>
                <a:spcPts val="0"/>
              </a:spcBef>
              <a:spcAft>
                <a:spcPts val="0"/>
              </a:spcAft>
              <a:defRPr sz="756" spc="64" baseline="0">
                <a:latin typeface="+mj-lt"/>
              </a:defRPr>
            </a:lvl1pPr>
            <a:lvl2pPr marL="0" indent="0">
              <a:lnSpc>
                <a:spcPct val="95000"/>
              </a:lnSpc>
              <a:spcBef>
                <a:spcPts val="0"/>
              </a:spcBef>
              <a:spcAft>
                <a:spcPts val="0"/>
              </a:spcAft>
              <a:buNone/>
              <a:defRPr sz="756" cap="none" spc="64" baseline="0">
                <a:latin typeface="+mj-lt"/>
              </a:defRPr>
            </a:lvl2pPr>
            <a:lvl3pPr marL="0" indent="0">
              <a:lnSpc>
                <a:spcPct val="95000"/>
              </a:lnSpc>
              <a:spcBef>
                <a:spcPts val="0"/>
              </a:spcBef>
              <a:spcAft>
                <a:spcPts val="0"/>
              </a:spcAft>
              <a:buFont typeface="Sony Music Sans Light" panose="020B0805030101010101" pitchFamily="34" charset="0"/>
              <a:buNone/>
              <a:defRPr sz="756" cap="none" spc="64" baseline="0">
                <a:latin typeface="+mj-lt"/>
              </a:defRPr>
            </a:lvl3pPr>
            <a:lvl4pPr marL="0" indent="0">
              <a:lnSpc>
                <a:spcPct val="95000"/>
              </a:lnSpc>
              <a:spcBef>
                <a:spcPts val="0"/>
              </a:spcBef>
              <a:spcAft>
                <a:spcPts val="0"/>
              </a:spcAft>
              <a:buFont typeface="Sony Music Sans Light" panose="020B0805030101010101" pitchFamily="34" charset="0"/>
              <a:buNone/>
              <a:defRPr sz="756" cap="none" spc="64" baseline="0">
                <a:latin typeface="+mj-lt"/>
              </a:defRPr>
            </a:lvl4pPr>
            <a:lvl5pPr marL="0" indent="0">
              <a:lnSpc>
                <a:spcPct val="95000"/>
              </a:lnSpc>
              <a:spcBef>
                <a:spcPts val="0"/>
              </a:spcBef>
              <a:spcAft>
                <a:spcPts val="0"/>
              </a:spcAft>
              <a:buFont typeface="Sony Music Sans Light" panose="020B0805030101010101" pitchFamily="34" charset="0"/>
              <a:buNone/>
              <a:defRPr sz="756" cap="none" spc="64" baseline="0">
                <a:latin typeface="+mj-lt"/>
              </a:defRPr>
            </a:lvl5pPr>
            <a:lvl6pPr marL="0" indent="0">
              <a:lnSpc>
                <a:spcPct val="95000"/>
              </a:lnSpc>
              <a:spcBef>
                <a:spcPts val="0"/>
              </a:spcBef>
              <a:spcAft>
                <a:spcPts val="0"/>
              </a:spcAft>
              <a:buFont typeface="Sony Music Sans Light" panose="020B0805030101010101" pitchFamily="34" charset="0"/>
              <a:buNone/>
              <a:defRPr sz="756" cap="none" spc="64" baseline="0">
                <a:latin typeface="+mj-lt"/>
              </a:defRPr>
            </a:lvl6pPr>
            <a:lvl7pPr marL="0" indent="0">
              <a:lnSpc>
                <a:spcPct val="95000"/>
              </a:lnSpc>
              <a:spcBef>
                <a:spcPts val="0"/>
              </a:spcBef>
              <a:spcAft>
                <a:spcPts val="0"/>
              </a:spcAft>
              <a:buFont typeface="Sony Music Sans Light" panose="020B0805030101010101" pitchFamily="34" charset="0"/>
              <a:buNone/>
              <a:defRPr sz="756" cap="none" spc="64" baseline="0">
                <a:latin typeface="+mj-lt"/>
              </a:defRPr>
            </a:lvl7pPr>
            <a:lvl8pPr marL="0" indent="0">
              <a:lnSpc>
                <a:spcPct val="95000"/>
              </a:lnSpc>
              <a:spcBef>
                <a:spcPts val="0"/>
              </a:spcBef>
              <a:spcAft>
                <a:spcPts val="0"/>
              </a:spcAft>
              <a:buFont typeface="Sony Music Sans Light" panose="020B0805030101010101" pitchFamily="34" charset="0"/>
              <a:buNone/>
              <a:defRPr sz="756" cap="none" spc="64" baseline="0">
                <a:latin typeface="+mj-lt"/>
              </a:defRPr>
            </a:lvl8pPr>
            <a:lvl9pPr marL="0" indent="0">
              <a:lnSpc>
                <a:spcPct val="95000"/>
              </a:lnSpc>
              <a:spcBef>
                <a:spcPts val="0"/>
              </a:spcBef>
              <a:spcAft>
                <a:spcPts val="0"/>
              </a:spcAft>
              <a:buFont typeface="Sony Music Sans Light" panose="020B0805030101010101" pitchFamily="34" charset="0"/>
              <a:buNone/>
              <a:defRPr sz="756" cap="none" spc="64" baseline="0">
                <a:latin typeface="+mj-lt"/>
              </a:defRPr>
            </a:lvl9pPr>
          </a:lstStyle>
          <a:p>
            <a:pPr lvl="0"/>
            <a:r>
              <a:rPr lang="de-DE" noProof="0" dirty="0"/>
              <a:t>XXXXX</a:t>
            </a:r>
          </a:p>
        </p:txBody>
      </p:sp>
      <p:sp>
        <p:nvSpPr>
          <p:cNvPr id="38" name="www">
            <a:extLst>
              <a:ext uri="{FF2B5EF4-FFF2-40B4-BE49-F238E27FC236}">
                <a16:creationId xmlns:a16="http://schemas.microsoft.com/office/drawing/2014/main" id="{B395D04A-38A8-49E8-BEC0-59F820E9602F}"/>
              </a:ext>
            </a:extLst>
          </p:cNvPr>
          <p:cNvSpPr>
            <a:spLocks noGrp="1"/>
          </p:cNvSpPr>
          <p:nvPr>
            <p:ph type="body" orient="vert" idx="19" hasCustomPrompt="1"/>
          </p:nvPr>
        </p:nvSpPr>
        <p:spPr>
          <a:xfrm>
            <a:off x="6315410" y="5778563"/>
            <a:ext cx="178767" cy="178744"/>
          </a:xfrm>
          <a:prstGeom prst="rect">
            <a:avLst/>
          </a:prstGeom>
          <a:blipFill>
            <a:blip r:embed="rId5"/>
            <a:stretch>
              <a:fillRect/>
            </a:stretch>
          </a:blipFill>
        </p:spPr>
        <p:txBody>
          <a:bodyPr vert="horz" wrap="none" lIns="360000" anchor="ctr" anchorCtr="0"/>
          <a:lstStyle>
            <a:lvl1pPr>
              <a:lnSpc>
                <a:spcPct val="95000"/>
              </a:lnSpc>
              <a:spcBef>
                <a:spcPts val="0"/>
              </a:spcBef>
              <a:spcAft>
                <a:spcPts val="0"/>
              </a:spcAft>
              <a:defRPr sz="756" spc="64" baseline="0">
                <a:latin typeface="+mj-lt"/>
              </a:defRPr>
            </a:lvl1pPr>
            <a:lvl2pPr marL="0" indent="0">
              <a:lnSpc>
                <a:spcPct val="95000"/>
              </a:lnSpc>
              <a:spcBef>
                <a:spcPts val="0"/>
              </a:spcBef>
              <a:spcAft>
                <a:spcPts val="0"/>
              </a:spcAft>
              <a:buNone/>
              <a:defRPr sz="756" cap="none" spc="64" baseline="0">
                <a:latin typeface="+mj-lt"/>
              </a:defRPr>
            </a:lvl2pPr>
            <a:lvl3pPr marL="0" indent="0">
              <a:lnSpc>
                <a:spcPct val="95000"/>
              </a:lnSpc>
              <a:spcBef>
                <a:spcPts val="0"/>
              </a:spcBef>
              <a:spcAft>
                <a:spcPts val="0"/>
              </a:spcAft>
              <a:buFont typeface="Sony Music Sans Light" panose="020B0805030101010101" pitchFamily="34" charset="0"/>
              <a:buNone/>
              <a:defRPr sz="756" cap="none" spc="64" baseline="0">
                <a:latin typeface="+mj-lt"/>
              </a:defRPr>
            </a:lvl3pPr>
            <a:lvl4pPr marL="0" indent="0">
              <a:lnSpc>
                <a:spcPct val="95000"/>
              </a:lnSpc>
              <a:spcBef>
                <a:spcPts val="0"/>
              </a:spcBef>
              <a:spcAft>
                <a:spcPts val="0"/>
              </a:spcAft>
              <a:buFont typeface="Sony Music Sans Light" panose="020B0805030101010101" pitchFamily="34" charset="0"/>
              <a:buNone/>
              <a:defRPr sz="756" cap="none" spc="64" baseline="0">
                <a:latin typeface="+mj-lt"/>
              </a:defRPr>
            </a:lvl4pPr>
            <a:lvl5pPr marL="0" indent="0">
              <a:lnSpc>
                <a:spcPct val="95000"/>
              </a:lnSpc>
              <a:spcBef>
                <a:spcPts val="0"/>
              </a:spcBef>
              <a:spcAft>
                <a:spcPts val="0"/>
              </a:spcAft>
              <a:buFont typeface="Sony Music Sans Light" panose="020B0805030101010101" pitchFamily="34" charset="0"/>
              <a:buNone/>
              <a:defRPr sz="756" cap="none" spc="64" baseline="0">
                <a:latin typeface="+mj-lt"/>
              </a:defRPr>
            </a:lvl5pPr>
            <a:lvl6pPr marL="0" indent="0">
              <a:lnSpc>
                <a:spcPct val="95000"/>
              </a:lnSpc>
              <a:spcBef>
                <a:spcPts val="0"/>
              </a:spcBef>
              <a:spcAft>
                <a:spcPts val="0"/>
              </a:spcAft>
              <a:buFont typeface="Sony Music Sans Light" panose="020B0805030101010101" pitchFamily="34" charset="0"/>
              <a:buNone/>
              <a:defRPr sz="756" cap="none" spc="64" baseline="0">
                <a:latin typeface="+mj-lt"/>
              </a:defRPr>
            </a:lvl6pPr>
            <a:lvl7pPr marL="0" indent="0">
              <a:lnSpc>
                <a:spcPct val="95000"/>
              </a:lnSpc>
              <a:spcBef>
                <a:spcPts val="0"/>
              </a:spcBef>
              <a:spcAft>
                <a:spcPts val="0"/>
              </a:spcAft>
              <a:buFont typeface="Sony Music Sans Light" panose="020B0805030101010101" pitchFamily="34" charset="0"/>
              <a:buNone/>
              <a:defRPr sz="756" cap="none" spc="64" baseline="0">
                <a:latin typeface="+mj-lt"/>
              </a:defRPr>
            </a:lvl7pPr>
            <a:lvl8pPr marL="0" indent="0">
              <a:lnSpc>
                <a:spcPct val="95000"/>
              </a:lnSpc>
              <a:spcBef>
                <a:spcPts val="0"/>
              </a:spcBef>
              <a:spcAft>
                <a:spcPts val="0"/>
              </a:spcAft>
              <a:buFont typeface="Sony Music Sans Light" panose="020B0805030101010101" pitchFamily="34" charset="0"/>
              <a:buNone/>
              <a:defRPr sz="756" cap="none" spc="64" baseline="0">
                <a:latin typeface="+mj-lt"/>
              </a:defRPr>
            </a:lvl8pPr>
            <a:lvl9pPr marL="0" indent="0">
              <a:lnSpc>
                <a:spcPct val="95000"/>
              </a:lnSpc>
              <a:spcBef>
                <a:spcPts val="0"/>
              </a:spcBef>
              <a:spcAft>
                <a:spcPts val="0"/>
              </a:spcAft>
              <a:buFont typeface="Sony Music Sans Light" panose="020B0805030101010101" pitchFamily="34" charset="0"/>
              <a:buNone/>
              <a:defRPr sz="756" cap="none" spc="64" baseline="0">
                <a:latin typeface="+mj-lt"/>
              </a:defRPr>
            </a:lvl9pPr>
          </a:lstStyle>
          <a:p>
            <a:pPr lvl="0"/>
            <a:r>
              <a:rPr lang="de-DE" noProof="0" dirty="0"/>
              <a:t>XXXXX</a:t>
            </a:r>
          </a:p>
        </p:txBody>
      </p:sp>
      <p:sp>
        <p:nvSpPr>
          <p:cNvPr id="39" name="youtube">
            <a:extLst>
              <a:ext uri="{FF2B5EF4-FFF2-40B4-BE49-F238E27FC236}">
                <a16:creationId xmlns:a16="http://schemas.microsoft.com/office/drawing/2014/main" id="{4B41B925-7650-405B-8511-764D9E73E9E0}"/>
              </a:ext>
            </a:extLst>
          </p:cNvPr>
          <p:cNvSpPr>
            <a:spLocks noGrp="1"/>
          </p:cNvSpPr>
          <p:nvPr>
            <p:ph type="body" orient="vert" idx="20" hasCustomPrompt="1"/>
          </p:nvPr>
        </p:nvSpPr>
        <p:spPr>
          <a:xfrm>
            <a:off x="5350237" y="5789054"/>
            <a:ext cx="209856" cy="159316"/>
          </a:xfrm>
          <a:prstGeom prst="rect">
            <a:avLst/>
          </a:prstGeom>
          <a:blipFill>
            <a:blip r:embed="rId6"/>
            <a:stretch>
              <a:fillRect/>
            </a:stretch>
          </a:blipFill>
        </p:spPr>
        <p:txBody>
          <a:bodyPr vert="horz" wrap="none" lIns="360000" anchor="ctr" anchorCtr="0"/>
          <a:lstStyle>
            <a:lvl1pPr>
              <a:lnSpc>
                <a:spcPct val="95000"/>
              </a:lnSpc>
              <a:spcBef>
                <a:spcPts val="0"/>
              </a:spcBef>
              <a:spcAft>
                <a:spcPts val="0"/>
              </a:spcAft>
              <a:defRPr sz="756" spc="64" baseline="0">
                <a:latin typeface="+mj-lt"/>
              </a:defRPr>
            </a:lvl1pPr>
            <a:lvl2pPr marL="0" indent="0">
              <a:lnSpc>
                <a:spcPct val="95000"/>
              </a:lnSpc>
              <a:spcBef>
                <a:spcPts val="0"/>
              </a:spcBef>
              <a:spcAft>
                <a:spcPts val="0"/>
              </a:spcAft>
              <a:buNone/>
              <a:defRPr sz="756" cap="none" spc="64" baseline="0">
                <a:latin typeface="+mj-lt"/>
              </a:defRPr>
            </a:lvl2pPr>
            <a:lvl3pPr marL="0" indent="0">
              <a:lnSpc>
                <a:spcPct val="95000"/>
              </a:lnSpc>
              <a:spcBef>
                <a:spcPts val="0"/>
              </a:spcBef>
              <a:spcAft>
                <a:spcPts val="0"/>
              </a:spcAft>
              <a:buFont typeface="Sony Music Sans Light" panose="020B0805030101010101" pitchFamily="34" charset="0"/>
              <a:buNone/>
              <a:defRPr sz="756" cap="none" spc="64" baseline="0">
                <a:latin typeface="+mj-lt"/>
              </a:defRPr>
            </a:lvl3pPr>
            <a:lvl4pPr marL="0" indent="0">
              <a:lnSpc>
                <a:spcPct val="95000"/>
              </a:lnSpc>
              <a:spcBef>
                <a:spcPts val="0"/>
              </a:spcBef>
              <a:spcAft>
                <a:spcPts val="0"/>
              </a:spcAft>
              <a:buFont typeface="Sony Music Sans Light" panose="020B0805030101010101" pitchFamily="34" charset="0"/>
              <a:buNone/>
              <a:defRPr sz="756" cap="none" spc="64" baseline="0">
                <a:latin typeface="+mj-lt"/>
              </a:defRPr>
            </a:lvl4pPr>
            <a:lvl5pPr marL="0" indent="0">
              <a:lnSpc>
                <a:spcPct val="95000"/>
              </a:lnSpc>
              <a:spcBef>
                <a:spcPts val="0"/>
              </a:spcBef>
              <a:spcAft>
                <a:spcPts val="0"/>
              </a:spcAft>
              <a:buFont typeface="Sony Music Sans Light" panose="020B0805030101010101" pitchFamily="34" charset="0"/>
              <a:buNone/>
              <a:defRPr sz="756" cap="none" spc="64" baseline="0">
                <a:latin typeface="+mj-lt"/>
              </a:defRPr>
            </a:lvl5pPr>
            <a:lvl6pPr marL="0" indent="0">
              <a:lnSpc>
                <a:spcPct val="95000"/>
              </a:lnSpc>
              <a:spcBef>
                <a:spcPts val="0"/>
              </a:spcBef>
              <a:spcAft>
                <a:spcPts val="0"/>
              </a:spcAft>
              <a:buFont typeface="Sony Music Sans Light" panose="020B0805030101010101" pitchFamily="34" charset="0"/>
              <a:buNone/>
              <a:defRPr sz="756" cap="none" spc="64" baseline="0">
                <a:latin typeface="+mj-lt"/>
              </a:defRPr>
            </a:lvl6pPr>
            <a:lvl7pPr marL="0" indent="0">
              <a:lnSpc>
                <a:spcPct val="95000"/>
              </a:lnSpc>
              <a:spcBef>
                <a:spcPts val="0"/>
              </a:spcBef>
              <a:spcAft>
                <a:spcPts val="0"/>
              </a:spcAft>
              <a:buFont typeface="Sony Music Sans Light" panose="020B0805030101010101" pitchFamily="34" charset="0"/>
              <a:buNone/>
              <a:defRPr sz="756" cap="none" spc="64" baseline="0">
                <a:latin typeface="+mj-lt"/>
              </a:defRPr>
            </a:lvl7pPr>
            <a:lvl8pPr marL="0" indent="0">
              <a:lnSpc>
                <a:spcPct val="95000"/>
              </a:lnSpc>
              <a:spcBef>
                <a:spcPts val="0"/>
              </a:spcBef>
              <a:spcAft>
                <a:spcPts val="0"/>
              </a:spcAft>
              <a:buFont typeface="Sony Music Sans Light" panose="020B0805030101010101" pitchFamily="34" charset="0"/>
              <a:buNone/>
              <a:defRPr sz="756" cap="none" spc="64" baseline="0">
                <a:latin typeface="+mj-lt"/>
              </a:defRPr>
            </a:lvl8pPr>
            <a:lvl9pPr marL="0" indent="0">
              <a:lnSpc>
                <a:spcPct val="95000"/>
              </a:lnSpc>
              <a:spcBef>
                <a:spcPts val="0"/>
              </a:spcBef>
              <a:spcAft>
                <a:spcPts val="0"/>
              </a:spcAft>
              <a:buFont typeface="Sony Music Sans Light" panose="020B0805030101010101" pitchFamily="34" charset="0"/>
              <a:buNone/>
              <a:defRPr sz="756" cap="none" spc="64" baseline="0">
                <a:latin typeface="+mj-lt"/>
              </a:defRPr>
            </a:lvl9pPr>
          </a:lstStyle>
          <a:p>
            <a:pPr lvl="0"/>
            <a:r>
              <a:rPr lang="de-DE" noProof="0" dirty="0"/>
              <a:t>XXXXX</a:t>
            </a:r>
          </a:p>
        </p:txBody>
      </p:sp>
      <p:sp>
        <p:nvSpPr>
          <p:cNvPr id="40" name="twitter">
            <a:extLst>
              <a:ext uri="{FF2B5EF4-FFF2-40B4-BE49-F238E27FC236}">
                <a16:creationId xmlns:a16="http://schemas.microsoft.com/office/drawing/2014/main" id="{FAF00DA9-5889-4120-ACDB-133E215F54E0}"/>
              </a:ext>
            </a:extLst>
          </p:cNvPr>
          <p:cNvSpPr>
            <a:spLocks noGrp="1"/>
          </p:cNvSpPr>
          <p:nvPr>
            <p:ph type="body" orient="vert" idx="21" hasCustomPrompt="1"/>
          </p:nvPr>
        </p:nvSpPr>
        <p:spPr>
          <a:xfrm>
            <a:off x="4391445" y="5789054"/>
            <a:ext cx="159335" cy="159316"/>
          </a:xfrm>
          <a:prstGeom prst="rect">
            <a:avLst/>
          </a:prstGeom>
          <a:blipFill>
            <a:blip r:embed="rId7"/>
            <a:stretch>
              <a:fillRect/>
            </a:stretch>
          </a:blipFill>
        </p:spPr>
        <p:txBody>
          <a:bodyPr vert="horz" wrap="none" lIns="360000" anchor="ctr" anchorCtr="0"/>
          <a:lstStyle>
            <a:lvl1pPr>
              <a:lnSpc>
                <a:spcPct val="95000"/>
              </a:lnSpc>
              <a:spcBef>
                <a:spcPts val="0"/>
              </a:spcBef>
              <a:spcAft>
                <a:spcPts val="0"/>
              </a:spcAft>
              <a:defRPr sz="756" spc="64" baseline="0">
                <a:latin typeface="+mj-lt"/>
              </a:defRPr>
            </a:lvl1pPr>
            <a:lvl2pPr marL="0" indent="0">
              <a:lnSpc>
                <a:spcPct val="95000"/>
              </a:lnSpc>
              <a:spcBef>
                <a:spcPts val="0"/>
              </a:spcBef>
              <a:spcAft>
                <a:spcPts val="0"/>
              </a:spcAft>
              <a:buNone/>
              <a:defRPr sz="756" cap="none" spc="64" baseline="0">
                <a:latin typeface="+mj-lt"/>
              </a:defRPr>
            </a:lvl2pPr>
            <a:lvl3pPr marL="0" indent="0">
              <a:lnSpc>
                <a:spcPct val="95000"/>
              </a:lnSpc>
              <a:spcBef>
                <a:spcPts val="0"/>
              </a:spcBef>
              <a:spcAft>
                <a:spcPts val="0"/>
              </a:spcAft>
              <a:buFont typeface="Sony Music Sans Light" panose="020B0805030101010101" pitchFamily="34" charset="0"/>
              <a:buNone/>
              <a:defRPr sz="756" cap="none" spc="64" baseline="0">
                <a:latin typeface="+mj-lt"/>
              </a:defRPr>
            </a:lvl3pPr>
            <a:lvl4pPr marL="0" indent="0">
              <a:lnSpc>
                <a:spcPct val="95000"/>
              </a:lnSpc>
              <a:spcBef>
                <a:spcPts val="0"/>
              </a:spcBef>
              <a:spcAft>
                <a:spcPts val="0"/>
              </a:spcAft>
              <a:buFont typeface="Sony Music Sans Light" panose="020B0805030101010101" pitchFamily="34" charset="0"/>
              <a:buNone/>
              <a:defRPr sz="756" cap="none" spc="64" baseline="0">
                <a:latin typeface="+mj-lt"/>
              </a:defRPr>
            </a:lvl4pPr>
            <a:lvl5pPr marL="0" indent="0">
              <a:lnSpc>
                <a:spcPct val="95000"/>
              </a:lnSpc>
              <a:spcBef>
                <a:spcPts val="0"/>
              </a:spcBef>
              <a:spcAft>
                <a:spcPts val="0"/>
              </a:spcAft>
              <a:buFont typeface="Sony Music Sans Light" panose="020B0805030101010101" pitchFamily="34" charset="0"/>
              <a:buNone/>
              <a:defRPr sz="756" cap="none" spc="64" baseline="0">
                <a:latin typeface="+mj-lt"/>
              </a:defRPr>
            </a:lvl5pPr>
            <a:lvl6pPr marL="0" indent="0">
              <a:lnSpc>
                <a:spcPct val="95000"/>
              </a:lnSpc>
              <a:spcBef>
                <a:spcPts val="0"/>
              </a:spcBef>
              <a:spcAft>
                <a:spcPts val="0"/>
              </a:spcAft>
              <a:buFont typeface="Sony Music Sans Light" panose="020B0805030101010101" pitchFamily="34" charset="0"/>
              <a:buNone/>
              <a:defRPr sz="756" cap="none" spc="64" baseline="0">
                <a:latin typeface="+mj-lt"/>
              </a:defRPr>
            </a:lvl6pPr>
            <a:lvl7pPr marL="0" indent="0">
              <a:lnSpc>
                <a:spcPct val="95000"/>
              </a:lnSpc>
              <a:spcBef>
                <a:spcPts val="0"/>
              </a:spcBef>
              <a:spcAft>
                <a:spcPts val="0"/>
              </a:spcAft>
              <a:buFont typeface="Sony Music Sans Light" panose="020B0805030101010101" pitchFamily="34" charset="0"/>
              <a:buNone/>
              <a:defRPr sz="756" cap="none" spc="64" baseline="0">
                <a:latin typeface="+mj-lt"/>
              </a:defRPr>
            </a:lvl7pPr>
            <a:lvl8pPr marL="0" indent="0">
              <a:lnSpc>
                <a:spcPct val="95000"/>
              </a:lnSpc>
              <a:spcBef>
                <a:spcPts val="0"/>
              </a:spcBef>
              <a:spcAft>
                <a:spcPts val="0"/>
              </a:spcAft>
              <a:buFont typeface="Sony Music Sans Light" panose="020B0805030101010101" pitchFamily="34" charset="0"/>
              <a:buNone/>
              <a:defRPr sz="756" cap="none" spc="64" baseline="0">
                <a:latin typeface="+mj-lt"/>
              </a:defRPr>
            </a:lvl8pPr>
            <a:lvl9pPr marL="0" indent="0">
              <a:lnSpc>
                <a:spcPct val="95000"/>
              </a:lnSpc>
              <a:spcBef>
                <a:spcPts val="0"/>
              </a:spcBef>
              <a:spcAft>
                <a:spcPts val="0"/>
              </a:spcAft>
              <a:buFont typeface="Sony Music Sans Light" panose="020B0805030101010101" pitchFamily="34" charset="0"/>
              <a:buNone/>
              <a:defRPr sz="756" cap="none" spc="64" baseline="0">
                <a:latin typeface="+mj-lt"/>
              </a:defRPr>
            </a:lvl9pPr>
          </a:lstStyle>
          <a:p>
            <a:pPr lvl="0"/>
            <a:r>
              <a:rPr lang="de-DE" noProof="0" dirty="0"/>
              <a:t>XXXXX</a:t>
            </a:r>
          </a:p>
        </p:txBody>
      </p:sp>
      <p:sp>
        <p:nvSpPr>
          <p:cNvPr id="41" name="Text">
            <a:extLst>
              <a:ext uri="{FF2B5EF4-FFF2-40B4-BE49-F238E27FC236}">
                <a16:creationId xmlns:a16="http://schemas.microsoft.com/office/drawing/2014/main" id="{E399F861-6B21-4C9F-9AED-109E4811C749}"/>
              </a:ext>
            </a:extLst>
          </p:cNvPr>
          <p:cNvSpPr>
            <a:spLocks noGrp="1"/>
          </p:cNvSpPr>
          <p:nvPr>
            <p:ph type="body" orient="vert" idx="22" hasCustomPrompt="1"/>
          </p:nvPr>
        </p:nvSpPr>
        <p:spPr>
          <a:xfrm>
            <a:off x="4390555" y="4916990"/>
            <a:ext cx="2720364" cy="155430"/>
          </a:xfrm>
          <a:prstGeom prst="rect">
            <a:avLst/>
          </a:prstGeom>
        </p:spPr>
        <p:txBody>
          <a:bodyPr vert="horz" anchor="b" anchorCtr="0"/>
          <a:lstStyle>
            <a:lvl1pPr>
              <a:lnSpc>
                <a:spcPct val="95000"/>
              </a:lnSpc>
              <a:spcBef>
                <a:spcPts val="0"/>
              </a:spcBef>
              <a:spcAft>
                <a:spcPts val="0"/>
              </a:spcAft>
              <a:defRPr sz="756" cap="all" spc="64" baseline="0">
                <a:latin typeface="+mj-lt"/>
              </a:defRPr>
            </a:lvl1pPr>
            <a:lvl2pPr marL="0" indent="0">
              <a:lnSpc>
                <a:spcPct val="95000"/>
              </a:lnSpc>
              <a:spcBef>
                <a:spcPts val="0"/>
              </a:spcBef>
              <a:spcAft>
                <a:spcPts val="0"/>
              </a:spcAft>
              <a:buNone/>
              <a:defRPr sz="756" cap="all" spc="64" baseline="0">
                <a:latin typeface="+mj-lt"/>
              </a:defRPr>
            </a:lvl2pPr>
            <a:lvl3pPr marL="0" indent="0">
              <a:lnSpc>
                <a:spcPct val="95000"/>
              </a:lnSpc>
              <a:spcBef>
                <a:spcPts val="0"/>
              </a:spcBef>
              <a:spcAft>
                <a:spcPts val="0"/>
              </a:spcAft>
              <a:buFont typeface="Sony Music Sans Light" panose="020B0805030101010101" pitchFamily="34" charset="0"/>
              <a:buNone/>
              <a:defRPr sz="756" cap="all" spc="64" baseline="0">
                <a:latin typeface="+mj-lt"/>
              </a:defRPr>
            </a:lvl3pPr>
            <a:lvl4pPr marL="0" indent="0">
              <a:lnSpc>
                <a:spcPct val="95000"/>
              </a:lnSpc>
              <a:spcBef>
                <a:spcPts val="0"/>
              </a:spcBef>
              <a:spcAft>
                <a:spcPts val="0"/>
              </a:spcAft>
              <a:buFont typeface="Sony Music Sans Light" panose="020B0805030101010101" pitchFamily="34" charset="0"/>
              <a:buNone/>
              <a:defRPr sz="756" cap="all" spc="64" baseline="0">
                <a:latin typeface="+mj-lt"/>
              </a:defRPr>
            </a:lvl4pPr>
            <a:lvl5pPr marL="0" indent="0">
              <a:lnSpc>
                <a:spcPct val="95000"/>
              </a:lnSpc>
              <a:spcBef>
                <a:spcPts val="0"/>
              </a:spcBef>
              <a:spcAft>
                <a:spcPts val="0"/>
              </a:spcAft>
              <a:buFont typeface="Sony Music Sans Light" panose="020B0805030101010101" pitchFamily="34" charset="0"/>
              <a:buNone/>
              <a:defRPr sz="756" cap="all" spc="64" baseline="0">
                <a:latin typeface="+mj-lt"/>
              </a:defRPr>
            </a:lvl5pPr>
            <a:lvl6pPr marL="0" indent="0">
              <a:lnSpc>
                <a:spcPct val="95000"/>
              </a:lnSpc>
              <a:spcBef>
                <a:spcPts val="0"/>
              </a:spcBef>
              <a:spcAft>
                <a:spcPts val="0"/>
              </a:spcAft>
              <a:buFont typeface="Sony Music Sans Light" panose="020B0805030101010101" pitchFamily="34" charset="0"/>
              <a:buNone/>
              <a:defRPr sz="756" cap="all" spc="64" baseline="0">
                <a:latin typeface="+mj-lt"/>
              </a:defRPr>
            </a:lvl6pPr>
            <a:lvl7pPr marL="0" indent="0">
              <a:lnSpc>
                <a:spcPct val="95000"/>
              </a:lnSpc>
              <a:spcBef>
                <a:spcPts val="0"/>
              </a:spcBef>
              <a:spcAft>
                <a:spcPts val="0"/>
              </a:spcAft>
              <a:buFont typeface="Sony Music Sans Light" panose="020B0805030101010101" pitchFamily="34" charset="0"/>
              <a:buNone/>
              <a:defRPr sz="756" cap="all" spc="64" baseline="0">
                <a:latin typeface="+mj-lt"/>
              </a:defRPr>
            </a:lvl7pPr>
            <a:lvl8pPr marL="0" indent="0">
              <a:lnSpc>
                <a:spcPct val="95000"/>
              </a:lnSpc>
              <a:spcBef>
                <a:spcPts val="0"/>
              </a:spcBef>
              <a:spcAft>
                <a:spcPts val="0"/>
              </a:spcAft>
              <a:buFont typeface="Sony Music Sans Light" panose="020B0805030101010101" pitchFamily="34" charset="0"/>
              <a:buNone/>
              <a:defRPr sz="756" cap="all" spc="64" baseline="0">
                <a:latin typeface="+mj-lt"/>
              </a:defRPr>
            </a:lvl8pPr>
            <a:lvl9pPr marL="0" indent="0">
              <a:lnSpc>
                <a:spcPct val="95000"/>
              </a:lnSpc>
              <a:spcBef>
                <a:spcPts val="0"/>
              </a:spcBef>
              <a:spcAft>
                <a:spcPts val="0"/>
              </a:spcAft>
              <a:buFont typeface="Sony Music Sans Light" panose="020B0805030101010101" pitchFamily="34" charset="0"/>
              <a:buNone/>
              <a:defRPr sz="756" cap="all" spc="64" baseline="0">
                <a:latin typeface="+mj-lt"/>
              </a:defRPr>
            </a:lvl9pPr>
          </a:lstStyle>
          <a:p>
            <a:pPr lvl="0"/>
            <a:r>
              <a:rPr lang="de-DE" noProof="0" dirty="0"/>
              <a:t>Headline</a:t>
            </a:r>
          </a:p>
        </p:txBody>
      </p:sp>
      <p:sp>
        <p:nvSpPr>
          <p:cNvPr id="42" name="Text">
            <a:extLst>
              <a:ext uri="{FF2B5EF4-FFF2-40B4-BE49-F238E27FC236}">
                <a16:creationId xmlns:a16="http://schemas.microsoft.com/office/drawing/2014/main" id="{B77C4C14-1DD7-445B-ACA4-69FF1352A3A3}"/>
              </a:ext>
            </a:extLst>
          </p:cNvPr>
          <p:cNvSpPr>
            <a:spLocks noGrp="1"/>
          </p:cNvSpPr>
          <p:nvPr>
            <p:ph type="body" orient="vert" idx="23" hasCustomPrompt="1"/>
          </p:nvPr>
        </p:nvSpPr>
        <p:spPr>
          <a:xfrm>
            <a:off x="8256721" y="4916990"/>
            <a:ext cx="2720364" cy="155430"/>
          </a:xfrm>
          <a:prstGeom prst="rect">
            <a:avLst/>
          </a:prstGeom>
        </p:spPr>
        <p:txBody>
          <a:bodyPr vert="horz" anchor="b" anchorCtr="0"/>
          <a:lstStyle>
            <a:lvl1pPr>
              <a:lnSpc>
                <a:spcPct val="95000"/>
              </a:lnSpc>
              <a:spcBef>
                <a:spcPts val="0"/>
              </a:spcBef>
              <a:spcAft>
                <a:spcPts val="0"/>
              </a:spcAft>
              <a:defRPr sz="756" cap="all" spc="64" baseline="0">
                <a:latin typeface="+mj-lt"/>
              </a:defRPr>
            </a:lvl1pPr>
            <a:lvl2pPr marL="0" indent="0">
              <a:lnSpc>
                <a:spcPct val="95000"/>
              </a:lnSpc>
              <a:spcBef>
                <a:spcPts val="0"/>
              </a:spcBef>
              <a:spcAft>
                <a:spcPts val="0"/>
              </a:spcAft>
              <a:buNone/>
              <a:defRPr sz="756" cap="all" spc="64" baseline="0">
                <a:latin typeface="+mj-lt"/>
              </a:defRPr>
            </a:lvl2pPr>
            <a:lvl3pPr marL="0" indent="0">
              <a:lnSpc>
                <a:spcPct val="95000"/>
              </a:lnSpc>
              <a:spcBef>
                <a:spcPts val="0"/>
              </a:spcBef>
              <a:spcAft>
                <a:spcPts val="0"/>
              </a:spcAft>
              <a:buFont typeface="Sony Music Sans Light" panose="020B0805030101010101" pitchFamily="34" charset="0"/>
              <a:buNone/>
              <a:defRPr sz="756" cap="all" spc="64" baseline="0">
                <a:latin typeface="+mj-lt"/>
              </a:defRPr>
            </a:lvl3pPr>
            <a:lvl4pPr marL="0" indent="0">
              <a:lnSpc>
                <a:spcPct val="95000"/>
              </a:lnSpc>
              <a:spcBef>
                <a:spcPts val="0"/>
              </a:spcBef>
              <a:spcAft>
                <a:spcPts val="0"/>
              </a:spcAft>
              <a:buFont typeface="Sony Music Sans Light" panose="020B0805030101010101" pitchFamily="34" charset="0"/>
              <a:buNone/>
              <a:defRPr sz="756" cap="all" spc="64" baseline="0">
                <a:latin typeface="+mj-lt"/>
              </a:defRPr>
            </a:lvl4pPr>
            <a:lvl5pPr marL="0" indent="0">
              <a:lnSpc>
                <a:spcPct val="95000"/>
              </a:lnSpc>
              <a:spcBef>
                <a:spcPts val="0"/>
              </a:spcBef>
              <a:spcAft>
                <a:spcPts val="0"/>
              </a:spcAft>
              <a:buFont typeface="Sony Music Sans Light" panose="020B0805030101010101" pitchFamily="34" charset="0"/>
              <a:buNone/>
              <a:defRPr sz="756" cap="all" spc="64" baseline="0">
                <a:latin typeface="+mj-lt"/>
              </a:defRPr>
            </a:lvl5pPr>
            <a:lvl6pPr marL="0" indent="0">
              <a:lnSpc>
                <a:spcPct val="95000"/>
              </a:lnSpc>
              <a:spcBef>
                <a:spcPts val="0"/>
              </a:spcBef>
              <a:spcAft>
                <a:spcPts val="0"/>
              </a:spcAft>
              <a:buFont typeface="Sony Music Sans Light" panose="020B0805030101010101" pitchFamily="34" charset="0"/>
              <a:buNone/>
              <a:defRPr sz="756" cap="all" spc="64" baseline="0">
                <a:latin typeface="+mj-lt"/>
              </a:defRPr>
            </a:lvl6pPr>
            <a:lvl7pPr marL="0" indent="0">
              <a:lnSpc>
                <a:spcPct val="95000"/>
              </a:lnSpc>
              <a:spcBef>
                <a:spcPts val="0"/>
              </a:spcBef>
              <a:spcAft>
                <a:spcPts val="0"/>
              </a:spcAft>
              <a:buFont typeface="Sony Music Sans Light" panose="020B0805030101010101" pitchFamily="34" charset="0"/>
              <a:buNone/>
              <a:defRPr sz="756" cap="all" spc="64" baseline="0">
                <a:latin typeface="+mj-lt"/>
              </a:defRPr>
            </a:lvl7pPr>
            <a:lvl8pPr marL="0" indent="0">
              <a:lnSpc>
                <a:spcPct val="95000"/>
              </a:lnSpc>
              <a:spcBef>
                <a:spcPts val="0"/>
              </a:spcBef>
              <a:spcAft>
                <a:spcPts val="0"/>
              </a:spcAft>
              <a:buFont typeface="Sony Music Sans Light" panose="020B0805030101010101" pitchFamily="34" charset="0"/>
              <a:buNone/>
              <a:defRPr sz="756" cap="all" spc="64" baseline="0">
                <a:latin typeface="+mj-lt"/>
              </a:defRPr>
            </a:lvl8pPr>
            <a:lvl9pPr marL="0" indent="0">
              <a:lnSpc>
                <a:spcPct val="95000"/>
              </a:lnSpc>
              <a:spcBef>
                <a:spcPts val="0"/>
              </a:spcBef>
              <a:spcAft>
                <a:spcPts val="0"/>
              </a:spcAft>
              <a:buFont typeface="Sony Music Sans Light" panose="020B0805030101010101" pitchFamily="34" charset="0"/>
              <a:buNone/>
              <a:defRPr sz="756" cap="all" spc="64" baseline="0">
                <a:latin typeface="+mj-lt"/>
              </a:defRPr>
            </a:lvl9pPr>
          </a:lstStyle>
          <a:p>
            <a:pPr lvl="0"/>
            <a:r>
              <a:rPr lang="de-DE" noProof="0" dirty="0"/>
              <a:t>Headline</a:t>
            </a:r>
          </a:p>
        </p:txBody>
      </p:sp>
    </p:spTree>
    <p:extLst>
      <p:ext uri="{BB962C8B-B14F-4D97-AF65-F5344CB8AC3E}">
        <p14:creationId xmlns:p14="http://schemas.microsoft.com/office/powerpoint/2010/main" val="492366573"/>
      </p:ext>
    </p:extLst>
  </p:cSld>
  <p:clrMapOvr>
    <a:masterClrMapping/>
  </p:clrMapOvr>
  <p:extLst>
    <p:ext uri="{DCECCB84-F9BA-43D5-87BE-67443E8EF086}">
      <p15:sldGuideLst xmlns:p15="http://schemas.microsoft.com/office/powerpoint/2012/main">
        <p15:guide id="1" orient="horz" pos="249">
          <p15:clr>
            <a:srgbClr val="FBAE40"/>
          </p15:clr>
        </p15:guide>
        <p15:guide id="2" pos="317">
          <p15:clr>
            <a:srgbClr val="FBAE40"/>
          </p15:clr>
        </p15:guide>
        <p15:guide id="3" orient="horz" pos="3764">
          <p15:clr>
            <a:srgbClr val="FBAE40"/>
          </p15:clr>
        </p15:guide>
        <p15:guide id="5" pos="2563">
          <p15:clr>
            <a:srgbClr val="FBAE40"/>
          </p15:clr>
        </p15:guide>
        <p15:guide id="6" pos="5670">
          <p15:clr>
            <a:srgbClr val="FBAE40"/>
          </p15:clr>
        </p15:guide>
        <p15:guide id="7" pos="6939">
          <p15:clr>
            <a:srgbClr val="FBAE40"/>
          </p15:clr>
        </p15:guide>
        <p15:guide id="8" orient="horz" pos="130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5_Title and Content_Orang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pc="-101" baseline="0"/>
            </a:lvl1pPr>
          </a:lstStyle>
          <a:p>
            <a:r>
              <a:rPr lang="en-US"/>
              <a:t>Click to edit Master title style</a:t>
            </a:r>
            <a:endParaRPr lang="en-US" dirty="0"/>
          </a:p>
        </p:txBody>
      </p:sp>
      <p:sp>
        <p:nvSpPr>
          <p:cNvPr id="4" name="Text Placeholder 3"/>
          <p:cNvSpPr>
            <a:spLocks noGrp="1"/>
          </p:cNvSpPr>
          <p:nvPr>
            <p:ph type="body" sz="quarter" idx="10"/>
          </p:nvPr>
        </p:nvSpPr>
        <p:spPr>
          <a:xfrm>
            <a:off x="623606" y="1478244"/>
            <a:ext cx="11195743" cy="2293880"/>
          </a:xfrm>
        </p:spPr>
        <p:txBody>
          <a:bodyPr>
            <a:spAutoFit/>
          </a:bodyPr>
          <a:lstStyle>
            <a:lvl1pPr marL="0" indent="0">
              <a:spcBef>
                <a:spcPts val="0"/>
              </a:spcBef>
              <a:spcAft>
                <a:spcPts val="612"/>
              </a:spcAft>
              <a:buNone/>
              <a:defRPr sz="2856" spc="-101" baseline="0">
                <a:gradFill>
                  <a:gsLst>
                    <a:gs pos="10000">
                      <a:srgbClr val="FF8A00"/>
                    </a:gs>
                    <a:gs pos="29583">
                      <a:srgbClr val="FF8A00"/>
                    </a:gs>
                  </a:gsLst>
                  <a:lin ang="5400000" scaled="0"/>
                </a:gradFill>
                <a:latin typeface="+mn-lt"/>
              </a:defRPr>
            </a:lvl1pPr>
            <a:lvl2pPr marL="0" indent="0">
              <a:spcBef>
                <a:spcPts val="0"/>
              </a:spcBef>
              <a:spcAft>
                <a:spcPts val="1224"/>
              </a:spcAft>
              <a:buNone/>
              <a:defRPr sz="2040">
                <a:latin typeface="Segoe UI Light" pitchFamily="34" charset="0"/>
                <a:ea typeface="Segoe UI" pitchFamily="34" charset="0"/>
                <a:cs typeface="Segoe UI" pitchFamily="34" charset="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694832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2"/>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146559902"/>
      </p:ext>
    </p:extLst>
  </p:cSld>
  <p:clrMapOvr>
    <a:masterClrMapping/>
  </p:clrMapOvr>
  <p:transition>
    <p:fade/>
  </p:transition>
  <p:extLst>
    <p:ext uri="{DCECCB84-F9BA-43D5-87BE-67443E8EF086}">
      <p15:sldGuideLst xmlns:p15="http://schemas.microsoft.com/office/powerpoint/2012/main">
        <p15:guide id="3" orient="horz" pos="888">
          <p15:clr>
            <a:srgbClr val="5ACBF0"/>
          </p15:clr>
        </p15:guide>
        <p15:guide id="4" orient="horz" pos="1276">
          <p15:clr>
            <a:srgbClr val="5ACBF0"/>
          </p15:clr>
        </p15:guide>
        <p15:guide id="5" orient="horz" pos="27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317212"/>
            <a:ext cx="9193594" cy="360099"/>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5658885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600059" y="507446"/>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365355190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348177909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59" y="507446"/>
            <a:ext cx="11239464" cy="439465"/>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28939361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32737" y="2172837"/>
            <a:ext cx="10571004" cy="1499290"/>
          </a:xfrm>
        </p:spPr>
        <p:txBody>
          <a:bodyPr/>
          <a:lstStyle/>
          <a:p>
            <a:r>
              <a:rPr lang="de-DE"/>
              <a:t>Mastertitelformat bearbeiten</a:t>
            </a:r>
          </a:p>
        </p:txBody>
      </p:sp>
      <p:sp>
        <p:nvSpPr>
          <p:cNvPr id="3" name="Untertitel 2"/>
          <p:cNvSpPr>
            <a:spLocks noGrp="1"/>
          </p:cNvSpPr>
          <p:nvPr>
            <p:ph type="subTitle" idx="1"/>
          </p:nvPr>
        </p:nvSpPr>
        <p:spPr>
          <a:xfrm>
            <a:off x="1865471" y="3963564"/>
            <a:ext cx="8705533" cy="1787490"/>
          </a:xfrm>
        </p:spPr>
        <p:txBody>
          <a:bodyPr/>
          <a:lstStyle>
            <a:lvl1pPr marL="0" indent="0" algn="ctr">
              <a:buNone/>
              <a:defRPr>
                <a:solidFill>
                  <a:schemeClr val="tx1">
                    <a:tint val="75000"/>
                  </a:schemeClr>
                </a:solidFill>
              </a:defRPr>
            </a:lvl1pPr>
            <a:lvl2pPr marL="466292" indent="0" algn="ctr">
              <a:buNone/>
              <a:defRPr>
                <a:solidFill>
                  <a:schemeClr val="tx1">
                    <a:tint val="75000"/>
                  </a:schemeClr>
                </a:solidFill>
              </a:defRPr>
            </a:lvl2pPr>
            <a:lvl3pPr marL="932585" indent="0" algn="ctr">
              <a:buNone/>
              <a:defRPr>
                <a:solidFill>
                  <a:schemeClr val="tx1">
                    <a:tint val="75000"/>
                  </a:schemeClr>
                </a:solidFill>
              </a:defRPr>
            </a:lvl3pPr>
            <a:lvl4pPr marL="1398878" indent="0" algn="ctr">
              <a:buNone/>
              <a:defRPr>
                <a:solidFill>
                  <a:schemeClr val="tx1">
                    <a:tint val="75000"/>
                  </a:schemeClr>
                </a:solidFill>
              </a:defRPr>
            </a:lvl4pPr>
            <a:lvl5pPr marL="1865170" indent="0" algn="ctr">
              <a:buNone/>
              <a:defRPr>
                <a:solidFill>
                  <a:schemeClr val="tx1">
                    <a:tint val="75000"/>
                  </a:schemeClr>
                </a:solidFill>
              </a:defRPr>
            </a:lvl5pPr>
            <a:lvl6pPr marL="2331462" indent="0" algn="ctr">
              <a:buNone/>
              <a:defRPr>
                <a:solidFill>
                  <a:schemeClr val="tx1">
                    <a:tint val="75000"/>
                  </a:schemeClr>
                </a:solidFill>
              </a:defRPr>
            </a:lvl6pPr>
            <a:lvl7pPr marL="2797756" indent="0" algn="ctr">
              <a:buNone/>
              <a:defRPr>
                <a:solidFill>
                  <a:schemeClr val="tx1">
                    <a:tint val="75000"/>
                  </a:schemeClr>
                </a:solidFill>
              </a:defRPr>
            </a:lvl7pPr>
            <a:lvl8pPr marL="3264048" indent="0" algn="ctr">
              <a:buNone/>
              <a:defRPr>
                <a:solidFill>
                  <a:schemeClr val="tx1">
                    <a:tint val="75000"/>
                  </a:schemeClr>
                </a:solidFill>
              </a:defRPr>
            </a:lvl8pPr>
            <a:lvl9pPr marL="3730340" indent="0" algn="ctr">
              <a:buNone/>
              <a:defRPr>
                <a:solidFill>
                  <a:schemeClr val="tx1">
                    <a:tint val="75000"/>
                  </a:schemeClr>
                </a:solidFill>
              </a:defRPr>
            </a:lvl9pPr>
          </a:lstStyle>
          <a:p>
            <a:r>
              <a:rPr lang="de-DE"/>
              <a:t>Master-Untertitelformat bearbeiten</a:t>
            </a:r>
          </a:p>
        </p:txBody>
      </p:sp>
      <p:sp>
        <p:nvSpPr>
          <p:cNvPr id="6" name="Foliennummernplatzhalter 5"/>
          <p:cNvSpPr>
            <a:spLocks noGrp="1"/>
          </p:cNvSpPr>
          <p:nvPr>
            <p:ph type="sldNum" sz="quarter" idx="12"/>
          </p:nvPr>
        </p:nvSpPr>
        <p:spPr/>
        <p:txBody>
          <a:bodyPr/>
          <a:lstStyle/>
          <a:p>
            <a:fld id="{4B68E9E3-D075-454D-85C1-CCDEE54735CE}" type="slidenum">
              <a:rPr lang="de-DE" noProof="0" smtClean="0"/>
              <a:pPr/>
              <a:t>‹Nr.›</a:t>
            </a:fld>
            <a:endParaRPr lang="de-DE" noProof="0"/>
          </a:p>
        </p:txBody>
      </p:sp>
    </p:spTree>
    <p:extLst>
      <p:ext uri="{BB962C8B-B14F-4D97-AF65-F5344CB8AC3E}">
        <p14:creationId xmlns:p14="http://schemas.microsoft.com/office/powerpoint/2010/main" val="3621557786"/>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35893" y="36056"/>
            <a:ext cx="8814228" cy="817313"/>
          </a:xfrm>
        </p:spPr>
        <p:txBody>
          <a:bodyPr>
            <a:normAutofit/>
          </a:bodyPr>
          <a:lstStyle>
            <a:lvl1pPr algn="l">
              <a:defRPr sz="2856"/>
            </a:lvl1pPr>
          </a:lstStyle>
          <a:p>
            <a:r>
              <a:rPr lang="de-DE"/>
              <a:t>Mastertitelformat bearbeiten</a:t>
            </a:r>
            <a:endParaRPr lang="de-DE" dirty="0"/>
          </a:p>
        </p:txBody>
      </p:sp>
      <p:sp>
        <p:nvSpPr>
          <p:cNvPr id="3" name="Inhaltsplatzhalter 2"/>
          <p:cNvSpPr>
            <a:spLocks noGrp="1"/>
          </p:cNvSpPr>
          <p:nvPr>
            <p:ph idx="1"/>
          </p:nvPr>
        </p:nvSpPr>
        <p:spPr>
          <a:xfrm>
            <a:off x="621825" y="1294018"/>
            <a:ext cx="11192828" cy="49541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oliennummernplatzhalter 5"/>
          <p:cNvSpPr>
            <a:spLocks noGrp="1"/>
          </p:cNvSpPr>
          <p:nvPr>
            <p:ph type="sldNum" sz="quarter" idx="12"/>
          </p:nvPr>
        </p:nvSpPr>
        <p:spPr/>
        <p:txBody>
          <a:bodyPr/>
          <a:lstStyle/>
          <a:p>
            <a:fld id="{D1A97756-3DDB-4F3D-B33E-10274DF5538E}" type="slidenum">
              <a:rPr lang="de-DE" smtClean="0"/>
              <a:t>‹Nr.›</a:t>
            </a:fld>
            <a:endParaRPr lang="de-DE"/>
          </a:p>
        </p:txBody>
      </p:sp>
    </p:spTree>
    <p:extLst>
      <p:ext uri="{BB962C8B-B14F-4D97-AF65-F5344CB8AC3E}">
        <p14:creationId xmlns:p14="http://schemas.microsoft.com/office/powerpoint/2010/main" val="426542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82396" y="4494633"/>
            <a:ext cx="10571004" cy="1389190"/>
          </a:xfrm>
        </p:spPr>
        <p:txBody>
          <a:bodyPr anchor="t"/>
          <a:lstStyle>
            <a:lvl1pPr algn="l">
              <a:defRPr sz="4080" b="1" cap="all"/>
            </a:lvl1pPr>
          </a:lstStyle>
          <a:p>
            <a:r>
              <a:rPr lang="de-DE"/>
              <a:t>Mastertitelformat bearbeiten</a:t>
            </a:r>
          </a:p>
        </p:txBody>
      </p:sp>
      <p:sp>
        <p:nvSpPr>
          <p:cNvPr id="3" name="Textplatzhalter 2"/>
          <p:cNvSpPr>
            <a:spLocks noGrp="1"/>
          </p:cNvSpPr>
          <p:nvPr>
            <p:ph type="body" idx="1"/>
          </p:nvPr>
        </p:nvSpPr>
        <p:spPr>
          <a:xfrm>
            <a:off x="982396" y="2964579"/>
            <a:ext cx="10571004" cy="1530052"/>
          </a:xfrm>
        </p:spPr>
        <p:txBody>
          <a:bodyPr anchor="b"/>
          <a:lstStyle>
            <a:lvl1pPr marL="0" indent="0">
              <a:buNone/>
              <a:defRPr sz="2040">
                <a:solidFill>
                  <a:schemeClr val="tx1">
                    <a:tint val="75000"/>
                  </a:schemeClr>
                </a:solidFill>
              </a:defRPr>
            </a:lvl1pPr>
            <a:lvl2pPr marL="466292" indent="0">
              <a:buNone/>
              <a:defRPr sz="1836">
                <a:solidFill>
                  <a:schemeClr val="tx1">
                    <a:tint val="75000"/>
                  </a:schemeClr>
                </a:solidFill>
              </a:defRPr>
            </a:lvl2pPr>
            <a:lvl3pPr marL="932585" indent="0">
              <a:buNone/>
              <a:defRPr sz="1632">
                <a:solidFill>
                  <a:schemeClr val="tx1">
                    <a:tint val="75000"/>
                  </a:schemeClr>
                </a:solidFill>
              </a:defRPr>
            </a:lvl3pPr>
            <a:lvl4pPr marL="1398878" indent="0">
              <a:buNone/>
              <a:defRPr sz="1428">
                <a:solidFill>
                  <a:schemeClr val="tx1">
                    <a:tint val="75000"/>
                  </a:schemeClr>
                </a:solidFill>
              </a:defRPr>
            </a:lvl4pPr>
            <a:lvl5pPr marL="1865170" indent="0">
              <a:buNone/>
              <a:defRPr sz="1428">
                <a:solidFill>
                  <a:schemeClr val="tx1">
                    <a:tint val="75000"/>
                  </a:schemeClr>
                </a:solidFill>
              </a:defRPr>
            </a:lvl5pPr>
            <a:lvl6pPr marL="2331462" indent="0">
              <a:buNone/>
              <a:defRPr sz="1428">
                <a:solidFill>
                  <a:schemeClr val="tx1">
                    <a:tint val="75000"/>
                  </a:schemeClr>
                </a:solidFill>
              </a:defRPr>
            </a:lvl6pPr>
            <a:lvl7pPr marL="2797756" indent="0">
              <a:buNone/>
              <a:defRPr sz="1428">
                <a:solidFill>
                  <a:schemeClr val="tx1">
                    <a:tint val="75000"/>
                  </a:schemeClr>
                </a:solidFill>
              </a:defRPr>
            </a:lvl7pPr>
            <a:lvl8pPr marL="3264048" indent="0">
              <a:buNone/>
              <a:defRPr sz="1428">
                <a:solidFill>
                  <a:schemeClr val="tx1">
                    <a:tint val="75000"/>
                  </a:schemeClr>
                </a:solidFill>
              </a:defRPr>
            </a:lvl8pPr>
            <a:lvl9pPr marL="3730340" indent="0">
              <a:buNone/>
              <a:defRPr sz="1428">
                <a:solidFill>
                  <a:schemeClr val="tx1">
                    <a:tint val="75000"/>
                  </a:schemeClr>
                </a:solidFill>
              </a:defRPr>
            </a:lvl9pPr>
          </a:lstStyle>
          <a:p>
            <a:pPr lvl="0"/>
            <a:r>
              <a:rPr lang="de-DE"/>
              <a:t>Mastertextformat bearbeiten</a:t>
            </a:r>
          </a:p>
        </p:txBody>
      </p:sp>
      <p:sp>
        <p:nvSpPr>
          <p:cNvPr id="6" name="Foliennummernplatzhalter 5"/>
          <p:cNvSpPr>
            <a:spLocks noGrp="1"/>
          </p:cNvSpPr>
          <p:nvPr>
            <p:ph type="sldNum" sz="quarter" idx="12"/>
          </p:nvPr>
        </p:nvSpPr>
        <p:spPr/>
        <p:txBody>
          <a:bodyPr/>
          <a:lstStyle/>
          <a:p>
            <a:fld id="{4B68E9E3-D075-454D-85C1-CCDEE54735CE}" type="slidenum">
              <a:rPr lang="de-DE" noProof="0" smtClean="0"/>
              <a:pPr/>
              <a:t>‹Nr.›</a:t>
            </a:fld>
            <a:endParaRPr lang="de-DE" noProof="0"/>
          </a:p>
        </p:txBody>
      </p:sp>
    </p:spTree>
    <p:extLst>
      <p:ext uri="{BB962C8B-B14F-4D97-AF65-F5344CB8AC3E}">
        <p14:creationId xmlns:p14="http://schemas.microsoft.com/office/powerpoint/2010/main" val="297502848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82396" y="4494633"/>
            <a:ext cx="10571004" cy="1389190"/>
          </a:xfrm>
        </p:spPr>
        <p:txBody>
          <a:bodyPr anchor="t"/>
          <a:lstStyle>
            <a:lvl1pPr algn="l">
              <a:defRPr sz="4080" b="1" cap="all"/>
            </a:lvl1pPr>
          </a:lstStyle>
          <a:p>
            <a:r>
              <a:rPr lang="de-DE"/>
              <a:t>Mastertitelformat bearbeiten</a:t>
            </a:r>
          </a:p>
        </p:txBody>
      </p:sp>
      <p:sp>
        <p:nvSpPr>
          <p:cNvPr id="3" name="Textplatzhalter 2"/>
          <p:cNvSpPr>
            <a:spLocks noGrp="1"/>
          </p:cNvSpPr>
          <p:nvPr>
            <p:ph type="body" idx="1"/>
          </p:nvPr>
        </p:nvSpPr>
        <p:spPr>
          <a:xfrm>
            <a:off x="982396" y="2964579"/>
            <a:ext cx="10571004" cy="1530052"/>
          </a:xfrm>
        </p:spPr>
        <p:txBody>
          <a:bodyPr anchor="b"/>
          <a:lstStyle>
            <a:lvl1pPr marL="0" indent="0">
              <a:buNone/>
              <a:defRPr sz="2040">
                <a:solidFill>
                  <a:schemeClr val="tx1">
                    <a:tint val="75000"/>
                  </a:schemeClr>
                </a:solidFill>
              </a:defRPr>
            </a:lvl1pPr>
            <a:lvl2pPr marL="466292" indent="0">
              <a:buNone/>
              <a:defRPr sz="1836">
                <a:solidFill>
                  <a:schemeClr val="tx1">
                    <a:tint val="75000"/>
                  </a:schemeClr>
                </a:solidFill>
              </a:defRPr>
            </a:lvl2pPr>
            <a:lvl3pPr marL="932585" indent="0">
              <a:buNone/>
              <a:defRPr sz="1632">
                <a:solidFill>
                  <a:schemeClr val="tx1">
                    <a:tint val="75000"/>
                  </a:schemeClr>
                </a:solidFill>
              </a:defRPr>
            </a:lvl3pPr>
            <a:lvl4pPr marL="1398878" indent="0">
              <a:buNone/>
              <a:defRPr sz="1428">
                <a:solidFill>
                  <a:schemeClr val="tx1">
                    <a:tint val="75000"/>
                  </a:schemeClr>
                </a:solidFill>
              </a:defRPr>
            </a:lvl4pPr>
            <a:lvl5pPr marL="1865170" indent="0">
              <a:buNone/>
              <a:defRPr sz="1428">
                <a:solidFill>
                  <a:schemeClr val="tx1">
                    <a:tint val="75000"/>
                  </a:schemeClr>
                </a:solidFill>
              </a:defRPr>
            </a:lvl5pPr>
            <a:lvl6pPr marL="2331462" indent="0">
              <a:buNone/>
              <a:defRPr sz="1428">
                <a:solidFill>
                  <a:schemeClr val="tx1">
                    <a:tint val="75000"/>
                  </a:schemeClr>
                </a:solidFill>
              </a:defRPr>
            </a:lvl6pPr>
            <a:lvl7pPr marL="2797756" indent="0">
              <a:buNone/>
              <a:defRPr sz="1428">
                <a:solidFill>
                  <a:schemeClr val="tx1">
                    <a:tint val="75000"/>
                  </a:schemeClr>
                </a:solidFill>
              </a:defRPr>
            </a:lvl7pPr>
            <a:lvl8pPr marL="3264048" indent="0">
              <a:buNone/>
              <a:defRPr sz="1428">
                <a:solidFill>
                  <a:schemeClr val="tx1">
                    <a:tint val="75000"/>
                  </a:schemeClr>
                </a:solidFill>
              </a:defRPr>
            </a:lvl8pPr>
            <a:lvl9pPr marL="3730340" indent="0">
              <a:buNone/>
              <a:defRPr sz="1428">
                <a:solidFill>
                  <a:schemeClr val="tx1">
                    <a:tint val="75000"/>
                  </a:schemeClr>
                </a:solidFill>
              </a:defRPr>
            </a:lvl9pPr>
          </a:lstStyle>
          <a:p>
            <a:pPr lvl="0"/>
            <a:r>
              <a:rPr lang="de-DE"/>
              <a:t>Mastertextformat bearbeiten</a:t>
            </a:r>
          </a:p>
        </p:txBody>
      </p:sp>
      <p:sp>
        <p:nvSpPr>
          <p:cNvPr id="6" name="Foliennummernplatzhalter 5"/>
          <p:cNvSpPr>
            <a:spLocks noGrp="1"/>
          </p:cNvSpPr>
          <p:nvPr>
            <p:ph type="sldNum" sz="quarter" idx="12"/>
          </p:nvPr>
        </p:nvSpPr>
        <p:spPr/>
        <p:txBody>
          <a:bodyPr/>
          <a:lstStyle/>
          <a:p>
            <a:fld id="{4B68E9E3-D075-454D-85C1-CCDEE54735CE}" type="slidenum">
              <a:rPr lang="de-DE" noProof="0" smtClean="0"/>
              <a:pPr/>
              <a:t>‹Nr.›</a:t>
            </a:fld>
            <a:endParaRPr lang="de-DE" noProof="0"/>
          </a:p>
        </p:txBody>
      </p:sp>
    </p:spTree>
    <p:extLst>
      <p:ext uri="{BB962C8B-B14F-4D97-AF65-F5344CB8AC3E}">
        <p14:creationId xmlns:p14="http://schemas.microsoft.com/office/powerpoint/2010/main" val="3947793142"/>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21824" y="1220579"/>
            <a:ext cx="5492776" cy="5027543"/>
          </a:xfrm>
        </p:spPr>
        <p:txBody>
          <a:bodyPr/>
          <a:lstStyle>
            <a:lvl1pPr>
              <a:defRPr sz="2856"/>
            </a:lvl1pPr>
            <a:lvl2pPr>
              <a:defRPr sz="2448"/>
            </a:lvl2pPr>
            <a:lvl3pPr>
              <a:defRPr sz="2040"/>
            </a:lvl3pPr>
            <a:lvl4pPr>
              <a:defRPr sz="1836"/>
            </a:lvl4pPr>
            <a:lvl5pPr>
              <a:defRPr sz="1836"/>
            </a:lvl5pPr>
            <a:lvl6pPr>
              <a:defRPr sz="1836"/>
            </a:lvl6pPr>
            <a:lvl7pPr>
              <a:defRPr sz="1836"/>
            </a:lvl7pPr>
            <a:lvl8pPr>
              <a:defRPr sz="1836"/>
            </a:lvl8pPr>
            <a:lvl9pPr>
              <a:defRPr sz="1836"/>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321875" y="1220579"/>
            <a:ext cx="5492776" cy="5027543"/>
          </a:xfrm>
        </p:spPr>
        <p:txBody>
          <a:bodyPr/>
          <a:lstStyle>
            <a:lvl1pPr>
              <a:defRPr sz="2856"/>
            </a:lvl1pPr>
            <a:lvl2pPr>
              <a:defRPr sz="2448"/>
            </a:lvl2pPr>
            <a:lvl3pPr>
              <a:defRPr sz="2040"/>
            </a:lvl3pPr>
            <a:lvl4pPr>
              <a:defRPr sz="1836"/>
            </a:lvl4pPr>
            <a:lvl5pPr>
              <a:defRPr sz="1836"/>
            </a:lvl5pPr>
            <a:lvl6pPr>
              <a:defRPr sz="1836"/>
            </a:lvl6pPr>
            <a:lvl7pPr>
              <a:defRPr sz="1836"/>
            </a:lvl7pPr>
            <a:lvl8pPr>
              <a:defRPr sz="1836"/>
            </a:lvl8pPr>
            <a:lvl9pPr>
              <a:defRPr sz="1836"/>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6"/>
          <p:cNvSpPr>
            <a:spLocks noGrp="1"/>
          </p:cNvSpPr>
          <p:nvPr>
            <p:ph type="sldNum" sz="quarter" idx="12"/>
          </p:nvPr>
        </p:nvSpPr>
        <p:spPr/>
        <p:txBody>
          <a:bodyPr/>
          <a:lstStyle/>
          <a:p>
            <a:fld id="{4B68E9E3-D075-454D-85C1-CCDEE54735CE}" type="slidenum">
              <a:rPr lang="de-DE" noProof="0" smtClean="0"/>
              <a:pPr/>
              <a:t>‹Nr.›</a:t>
            </a:fld>
            <a:endParaRPr lang="de-DE" noProof="0"/>
          </a:p>
        </p:txBody>
      </p:sp>
      <p:sp>
        <p:nvSpPr>
          <p:cNvPr id="2" name="Titel 1">
            <a:extLst>
              <a:ext uri="{FF2B5EF4-FFF2-40B4-BE49-F238E27FC236}">
                <a16:creationId xmlns:a16="http://schemas.microsoft.com/office/drawing/2014/main" id="{287D2616-EF85-43D8-B293-4B3A68D2C645}"/>
              </a:ext>
            </a:extLst>
          </p:cNvPr>
          <p:cNvSpPr>
            <a:spLocks noGrp="1"/>
          </p:cNvSpPr>
          <p:nvPr>
            <p:ph type="title"/>
          </p:nvPr>
        </p:nvSpPr>
        <p:spPr>
          <a:xfrm>
            <a:off x="621825" y="45494"/>
            <a:ext cx="11192828" cy="873851"/>
          </a:xfrm>
        </p:spPr>
        <p:txBody>
          <a:bodyPr>
            <a:normAutofit/>
          </a:bodyPr>
          <a:lstStyle>
            <a:lvl1pPr algn="l">
              <a:defRPr sz="2856"/>
            </a:lvl1pPr>
          </a:lstStyle>
          <a:p>
            <a:r>
              <a:rPr lang="de-DE"/>
              <a:t>Mastertitelformat bearbeiten</a:t>
            </a:r>
          </a:p>
        </p:txBody>
      </p:sp>
    </p:spTree>
    <p:extLst>
      <p:ext uri="{BB962C8B-B14F-4D97-AF65-F5344CB8AC3E}">
        <p14:creationId xmlns:p14="http://schemas.microsoft.com/office/powerpoint/2010/main" val="427645528"/>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35893" y="1294019"/>
            <a:ext cx="5494936" cy="432174"/>
          </a:xfrm>
        </p:spPr>
        <p:txBody>
          <a:bodyPr anchor="b"/>
          <a:lstStyle>
            <a:lvl1pPr marL="0" indent="0">
              <a:buNone/>
              <a:defRPr sz="2448" b="1"/>
            </a:lvl1pPr>
            <a:lvl2pPr marL="466292" indent="0">
              <a:buNone/>
              <a:defRPr sz="2040" b="1"/>
            </a:lvl2pPr>
            <a:lvl3pPr marL="932585" indent="0">
              <a:buNone/>
              <a:defRPr sz="1836" b="1"/>
            </a:lvl3pPr>
            <a:lvl4pPr marL="1398878" indent="0">
              <a:buNone/>
              <a:defRPr sz="1632" b="1"/>
            </a:lvl4pPr>
            <a:lvl5pPr marL="1865170" indent="0">
              <a:buNone/>
              <a:defRPr sz="1632" b="1"/>
            </a:lvl5pPr>
            <a:lvl6pPr marL="2331462" indent="0">
              <a:buNone/>
              <a:defRPr sz="1632" b="1"/>
            </a:lvl6pPr>
            <a:lvl7pPr marL="2797756" indent="0">
              <a:buNone/>
              <a:defRPr sz="1632" b="1"/>
            </a:lvl7pPr>
            <a:lvl8pPr marL="3264048" indent="0">
              <a:buNone/>
              <a:defRPr sz="1632" b="1"/>
            </a:lvl8pPr>
            <a:lvl9pPr marL="3730340" indent="0">
              <a:buNone/>
              <a:defRPr sz="1632" b="1"/>
            </a:lvl9pPr>
          </a:lstStyle>
          <a:p>
            <a:pPr lvl="0"/>
            <a:r>
              <a:rPr lang="de-DE"/>
              <a:t>Mastertextformat bearbeiten</a:t>
            </a:r>
          </a:p>
        </p:txBody>
      </p:sp>
      <p:sp>
        <p:nvSpPr>
          <p:cNvPr id="4" name="Inhaltsplatzhalter 3"/>
          <p:cNvSpPr>
            <a:spLocks noGrp="1"/>
          </p:cNvSpPr>
          <p:nvPr>
            <p:ph sz="half" idx="2"/>
          </p:nvPr>
        </p:nvSpPr>
        <p:spPr>
          <a:xfrm>
            <a:off x="635893" y="1881551"/>
            <a:ext cx="5494936" cy="3485271"/>
          </a:xfrm>
        </p:spPr>
        <p:txBody>
          <a:bodyPr/>
          <a:lstStyle>
            <a:lvl1pPr>
              <a:defRPr sz="2448"/>
            </a:lvl1pPr>
            <a:lvl2pPr>
              <a:defRPr sz="2040"/>
            </a:lvl2pPr>
            <a:lvl3pPr>
              <a:defRPr sz="1836"/>
            </a:lvl3pPr>
            <a:lvl4pPr>
              <a:defRPr sz="1632"/>
            </a:lvl4pPr>
            <a:lvl5pPr>
              <a:defRPr sz="1632"/>
            </a:lvl5pPr>
            <a:lvl6pPr>
              <a:defRPr sz="1632"/>
            </a:lvl6pPr>
            <a:lvl7pPr>
              <a:defRPr sz="1632"/>
            </a:lvl7pPr>
            <a:lvl8pPr>
              <a:defRPr sz="1632"/>
            </a:lvl8pPr>
            <a:lvl9pPr>
              <a:defRPr sz="163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316177" y="1294019"/>
            <a:ext cx="5497094" cy="432174"/>
          </a:xfrm>
        </p:spPr>
        <p:txBody>
          <a:bodyPr anchor="b"/>
          <a:lstStyle>
            <a:lvl1pPr marL="0" indent="0">
              <a:buNone/>
              <a:defRPr sz="2448" b="1"/>
            </a:lvl1pPr>
            <a:lvl2pPr marL="466292" indent="0">
              <a:buNone/>
              <a:defRPr sz="2040" b="1"/>
            </a:lvl2pPr>
            <a:lvl3pPr marL="932585" indent="0">
              <a:buNone/>
              <a:defRPr sz="1836" b="1"/>
            </a:lvl3pPr>
            <a:lvl4pPr marL="1398878" indent="0">
              <a:buNone/>
              <a:defRPr sz="1632" b="1"/>
            </a:lvl4pPr>
            <a:lvl5pPr marL="1865170" indent="0">
              <a:buNone/>
              <a:defRPr sz="1632" b="1"/>
            </a:lvl5pPr>
            <a:lvl6pPr marL="2331462" indent="0">
              <a:buNone/>
              <a:defRPr sz="1632" b="1"/>
            </a:lvl6pPr>
            <a:lvl7pPr marL="2797756" indent="0">
              <a:buNone/>
              <a:defRPr sz="1632" b="1"/>
            </a:lvl7pPr>
            <a:lvl8pPr marL="3264048" indent="0">
              <a:buNone/>
              <a:defRPr sz="1632" b="1"/>
            </a:lvl8pPr>
            <a:lvl9pPr marL="3730340" indent="0">
              <a:buNone/>
              <a:defRPr sz="1632" b="1"/>
            </a:lvl9pPr>
          </a:lstStyle>
          <a:p>
            <a:pPr lvl="0"/>
            <a:r>
              <a:rPr lang="de-DE"/>
              <a:t>Mastertextformat bearbeiten</a:t>
            </a:r>
          </a:p>
        </p:txBody>
      </p:sp>
      <p:sp>
        <p:nvSpPr>
          <p:cNvPr id="6" name="Inhaltsplatzhalter 5"/>
          <p:cNvSpPr>
            <a:spLocks noGrp="1"/>
          </p:cNvSpPr>
          <p:nvPr>
            <p:ph sz="quarter" idx="4"/>
          </p:nvPr>
        </p:nvSpPr>
        <p:spPr>
          <a:xfrm>
            <a:off x="6316177" y="1881551"/>
            <a:ext cx="5497094" cy="3485271"/>
          </a:xfrm>
        </p:spPr>
        <p:txBody>
          <a:bodyPr/>
          <a:lstStyle>
            <a:lvl1pPr>
              <a:defRPr sz="2448"/>
            </a:lvl1pPr>
            <a:lvl2pPr>
              <a:defRPr sz="2040"/>
            </a:lvl2pPr>
            <a:lvl3pPr>
              <a:defRPr sz="1836"/>
            </a:lvl3pPr>
            <a:lvl4pPr>
              <a:defRPr sz="1632"/>
            </a:lvl4pPr>
            <a:lvl5pPr>
              <a:defRPr sz="1632"/>
            </a:lvl5pPr>
            <a:lvl6pPr>
              <a:defRPr sz="1632"/>
            </a:lvl6pPr>
            <a:lvl7pPr>
              <a:defRPr sz="1632"/>
            </a:lvl7pPr>
            <a:lvl8pPr>
              <a:defRPr sz="1632"/>
            </a:lvl8pPr>
            <a:lvl9pPr>
              <a:defRPr sz="163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Foliennummernplatzhalter 8"/>
          <p:cNvSpPr>
            <a:spLocks noGrp="1"/>
          </p:cNvSpPr>
          <p:nvPr>
            <p:ph type="sldNum" sz="quarter" idx="12"/>
          </p:nvPr>
        </p:nvSpPr>
        <p:spPr/>
        <p:txBody>
          <a:bodyPr/>
          <a:lstStyle/>
          <a:p>
            <a:fld id="{4B68E9E3-D075-454D-85C1-CCDEE54735CE}" type="slidenum">
              <a:rPr lang="de-DE" noProof="0" smtClean="0"/>
              <a:pPr/>
              <a:t>‹Nr.›</a:t>
            </a:fld>
            <a:endParaRPr lang="de-DE" noProof="0"/>
          </a:p>
        </p:txBody>
      </p:sp>
      <p:sp>
        <p:nvSpPr>
          <p:cNvPr id="8" name="Titel 1"/>
          <p:cNvSpPr txBox="1">
            <a:spLocks/>
          </p:cNvSpPr>
          <p:nvPr/>
        </p:nvSpPr>
        <p:spPr>
          <a:xfrm>
            <a:off x="635893" y="36056"/>
            <a:ext cx="8814228" cy="817313"/>
          </a:xfrm>
          <a:prstGeom prst="rect">
            <a:avLst/>
          </a:prstGeom>
        </p:spPr>
        <p:txBody>
          <a:bodyPr vert="horz" lIns="93258" tIns="46629" rIns="93258" bIns="46629"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56" dirty="0">
                <a:solidFill>
                  <a:prstClr val="black"/>
                </a:solidFill>
              </a:rPr>
              <a:t>Titelmasterformat durch Klicken bearbeiten</a:t>
            </a:r>
          </a:p>
        </p:txBody>
      </p:sp>
    </p:spTree>
    <p:extLst>
      <p:ext uri="{BB962C8B-B14F-4D97-AF65-F5344CB8AC3E}">
        <p14:creationId xmlns:p14="http://schemas.microsoft.com/office/powerpoint/2010/main" val="2460273939"/>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4B68E9E3-D075-454D-85C1-CCDEE54735CE}" type="slidenum">
              <a:rPr lang="de-DE" noProof="0" smtClean="0"/>
              <a:pPr/>
              <a:t>‹Nr.›</a:t>
            </a:fld>
            <a:endParaRPr lang="de-DE" noProof="0"/>
          </a:p>
        </p:txBody>
      </p:sp>
      <p:sp>
        <p:nvSpPr>
          <p:cNvPr id="4" name="Titel 1"/>
          <p:cNvSpPr txBox="1">
            <a:spLocks/>
          </p:cNvSpPr>
          <p:nvPr/>
        </p:nvSpPr>
        <p:spPr>
          <a:xfrm>
            <a:off x="440023" y="36056"/>
            <a:ext cx="9010101" cy="817313"/>
          </a:xfrm>
          <a:prstGeom prst="rect">
            <a:avLst/>
          </a:prstGeom>
        </p:spPr>
        <p:txBody>
          <a:bodyPr vert="horz" lIns="93258" tIns="46629" rIns="93258" bIns="46629"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56" dirty="0">
                <a:solidFill>
                  <a:prstClr val="black"/>
                </a:solidFill>
              </a:rPr>
              <a:t>Titelmasterformat durch Klicken bearbeiten</a:t>
            </a:r>
          </a:p>
        </p:txBody>
      </p:sp>
    </p:spTree>
    <p:extLst>
      <p:ext uri="{BB962C8B-B14F-4D97-AF65-F5344CB8AC3E}">
        <p14:creationId xmlns:p14="http://schemas.microsoft.com/office/powerpoint/2010/main" val="3577082371"/>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F80958B9-C7C7-4D93-BE6D-98C3AAC6D585}" type="slidenum">
              <a:rPr lang="de-DE" smtClean="0"/>
              <a:t>‹Nr.›</a:t>
            </a:fld>
            <a:endParaRPr lang="de-DE"/>
          </a:p>
        </p:txBody>
      </p:sp>
    </p:spTree>
    <p:extLst>
      <p:ext uri="{BB962C8B-B14F-4D97-AF65-F5344CB8AC3E}">
        <p14:creationId xmlns:p14="http://schemas.microsoft.com/office/powerpoint/2010/main" val="15532089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5894" y="1220576"/>
            <a:ext cx="4091515" cy="1185183"/>
          </a:xfrm>
        </p:spPr>
        <p:txBody>
          <a:bodyPr anchor="b"/>
          <a:lstStyle>
            <a:lvl1pPr algn="l">
              <a:defRPr sz="2040" b="1"/>
            </a:lvl1pPr>
          </a:lstStyle>
          <a:p>
            <a:r>
              <a:rPr lang="de-DE"/>
              <a:t>Mastertitelformat bearbeiten</a:t>
            </a:r>
          </a:p>
        </p:txBody>
      </p:sp>
      <p:sp>
        <p:nvSpPr>
          <p:cNvPr id="3" name="Inhaltsplatzhalter 2"/>
          <p:cNvSpPr>
            <a:spLocks noGrp="1"/>
          </p:cNvSpPr>
          <p:nvPr>
            <p:ph idx="1"/>
          </p:nvPr>
        </p:nvSpPr>
        <p:spPr>
          <a:xfrm>
            <a:off x="4862318" y="1220579"/>
            <a:ext cx="6952335" cy="5027543"/>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p:cNvSpPr>
            <a:spLocks noGrp="1"/>
          </p:cNvSpPr>
          <p:nvPr>
            <p:ph type="body" sz="half" idx="2"/>
          </p:nvPr>
        </p:nvSpPr>
        <p:spPr>
          <a:xfrm>
            <a:off x="621825" y="2395643"/>
            <a:ext cx="4091515" cy="3852479"/>
          </a:xfrm>
        </p:spPr>
        <p:txBody>
          <a:bodyPr/>
          <a:lstStyle>
            <a:lvl1pPr marL="0" indent="0">
              <a:buNone/>
              <a:defRPr sz="1428"/>
            </a:lvl1pPr>
            <a:lvl2pPr marL="466292" indent="0">
              <a:buNone/>
              <a:defRPr sz="1224"/>
            </a:lvl2pPr>
            <a:lvl3pPr marL="932585" indent="0">
              <a:buNone/>
              <a:defRPr sz="1020"/>
            </a:lvl3pPr>
            <a:lvl4pPr marL="1398878" indent="0">
              <a:buNone/>
              <a:defRPr sz="918"/>
            </a:lvl4pPr>
            <a:lvl5pPr marL="1865170" indent="0">
              <a:buNone/>
              <a:defRPr sz="918"/>
            </a:lvl5pPr>
            <a:lvl6pPr marL="2331462" indent="0">
              <a:buNone/>
              <a:defRPr sz="918"/>
            </a:lvl6pPr>
            <a:lvl7pPr marL="2797756" indent="0">
              <a:buNone/>
              <a:defRPr sz="918"/>
            </a:lvl7pPr>
            <a:lvl8pPr marL="3264048" indent="0">
              <a:buNone/>
              <a:defRPr sz="918"/>
            </a:lvl8pPr>
            <a:lvl9pPr marL="3730340" indent="0">
              <a:buNone/>
              <a:defRPr sz="918"/>
            </a:lvl9pPr>
          </a:lstStyle>
          <a:p>
            <a:pPr lvl="0"/>
            <a:r>
              <a:rPr lang="de-DE"/>
              <a:t>Mastertextformat bearbeiten</a:t>
            </a:r>
          </a:p>
        </p:txBody>
      </p:sp>
      <p:sp>
        <p:nvSpPr>
          <p:cNvPr id="7" name="Foliennummernplatzhalter 6"/>
          <p:cNvSpPr>
            <a:spLocks noGrp="1"/>
          </p:cNvSpPr>
          <p:nvPr>
            <p:ph type="sldNum" sz="quarter" idx="12"/>
          </p:nvPr>
        </p:nvSpPr>
        <p:spPr/>
        <p:txBody>
          <a:bodyPr/>
          <a:lstStyle/>
          <a:p>
            <a:fld id="{4B68E9E3-D075-454D-85C1-CCDEE54735CE}" type="slidenum">
              <a:rPr lang="de-DE" noProof="0" smtClean="0"/>
              <a:pPr/>
              <a:t>‹Nr.›</a:t>
            </a:fld>
            <a:endParaRPr lang="de-DE" noProof="0"/>
          </a:p>
        </p:txBody>
      </p:sp>
      <p:sp>
        <p:nvSpPr>
          <p:cNvPr id="6" name="Titel 1"/>
          <p:cNvSpPr txBox="1">
            <a:spLocks/>
          </p:cNvSpPr>
          <p:nvPr/>
        </p:nvSpPr>
        <p:spPr>
          <a:xfrm>
            <a:off x="635893" y="36056"/>
            <a:ext cx="8814228" cy="817313"/>
          </a:xfrm>
          <a:prstGeom prst="rect">
            <a:avLst/>
          </a:prstGeom>
        </p:spPr>
        <p:txBody>
          <a:bodyPr vert="horz" lIns="93258" tIns="46629" rIns="93258" bIns="46629"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56" dirty="0">
                <a:solidFill>
                  <a:prstClr val="black"/>
                </a:solidFill>
              </a:rPr>
              <a:t>Titelmasterformat durch Klicken bearbeiten</a:t>
            </a:r>
          </a:p>
        </p:txBody>
      </p:sp>
    </p:spTree>
    <p:extLst>
      <p:ext uri="{BB962C8B-B14F-4D97-AF65-F5344CB8AC3E}">
        <p14:creationId xmlns:p14="http://schemas.microsoft.com/office/powerpoint/2010/main" val="171661879"/>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437637" y="4896168"/>
            <a:ext cx="7461885" cy="578020"/>
          </a:xfrm>
        </p:spPr>
        <p:txBody>
          <a:bodyPr anchor="b"/>
          <a:lstStyle>
            <a:lvl1pPr algn="l">
              <a:defRPr sz="2040" b="1"/>
            </a:lvl1pPr>
          </a:lstStyle>
          <a:p>
            <a:r>
              <a:rPr lang="de-DE"/>
              <a:t>Mastertitelformat bearbeiten</a:t>
            </a:r>
          </a:p>
        </p:txBody>
      </p:sp>
      <p:sp>
        <p:nvSpPr>
          <p:cNvPr id="3" name="Bildplatzhalter 2"/>
          <p:cNvSpPr>
            <a:spLocks noGrp="1"/>
          </p:cNvSpPr>
          <p:nvPr>
            <p:ph type="pic" idx="1"/>
          </p:nvPr>
        </p:nvSpPr>
        <p:spPr>
          <a:xfrm>
            <a:off x="2437637" y="1294018"/>
            <a:ext cx="7461885" cy="3527671"/>
          </a:xfrm>
        </p:spPr>
        <p:txBody>
          <a:bodyPr/>
          <a:lstStyle>
            <a:lvl1pPr marL="0" indent="0">
              <a:buNone/>
              <a:defRPr sz="3264"/>
            </a:lvl1pPr>
            <a:lvl2pPr marL="466292" indent="0">
              <a:buNone/>
              <a:defRPr sz="2856"/>
            </a:lvl2pPr>
            <a:lvl3pPr marL="932585" indent="0">
              <a:buNone/>
              <a:defRPr sz="2448"/>
            </a:lvl3pPr>
            <a:lvl4pPr marL="1398878" indent="0">
              <a:buNone/>
              <a:defRPr sz="2040"/>
            </a:lvl4pPr>
            <a:lvl5pPr marL="1865170" indent="0">
              <a:buNone/>
              <a:defRPr sz="2040"/>
            </a:lvl5pPr>
            <a:lvl6pPr marL="2331462" indent="0">
              <a:buNone/>
              <a:defRPr sz="2040"/>
            </a:lvl6pPr>
            <a:lvl7pPr marL="2797756" indent="0">
              <a:buNone/>
              <a:defRPr sz="2040"/>
            </a:lvl7pPr>
            <a:lvl8pPr marL="3264048" indent="0">
              <a:buNone/>
              <a:defRPr sz="2040"/>
            </a:lvl8pPr>
            <a:lvl9pPr marL="3730340" indent="0">
              <a:buNone/>
              <a:defRPr sz="2040"/>
            </a:lvl9pPr>
          </a:lstStyle>
          <a:p>
            <a:r>
              <a:rPr lang="de-DE"/>
              <a:t>Bild durch Klicken auf Symbol hinzufügen</a:t>
            </a:r>
          </a:p>
        </p:txBody>
      </p:sp>
      <p:sp>
        <p:nvSpPr>
          <p:cNvPr id="4" name="Textplatzhalter 3"/>
          <p:cNvSpPr>
            <a:spLocks noGrp="1"/>
          </p:cNvSpPr>
          <p:nvPr>
            <p:ph type="body" sz="half" idx="2"/>
          </p:nvPr>
        </p:nvSpPr>
        <p:spPr>
          <a:xfrm>
            <a:off x="2437637" y="5474188"/>
            <a:ext cx="7461885" cy="820885"/>
          </a:xfrm>
        </p:spPr>
        <p:txBody>
          <a:bodyPr/>
          <a:lstStyle>
            <a:lvl1pPr marL="0" indent="0">
              <a:buNone/>
              <a:defRPr sz="1428"/>
            </a:lvl1pPr>
            <a:lvl2pPr marL="466292" indent="0">
              <a:buNone/>
              <a:defRPr sz="1224"/>
            </a:lvl2pPr>
            <a:lvl3pPr marL="932585" indent="0">
              <a:buNone/>
              <a:defRPr sz="1020"/>
            </a:lvl3pPr>
            <a:lvl4pPr marL="1398878" indent="0">
              <a:buNone/>
              <a:defRPr sz="918"/>
            </a:lvl4pPr>
            <a:lvl5pPr marL="1865170" indent="0">
              <a:buNone/>
              <a:defRPr sz="918"/>
            </a:lvl5pPr>
            <a:lvl6pPr marL="2331462" indent="0">
              <a:buNone/>
              <a:defRPr sz="918"/>
            </a:lvl6pPr>
            <a:lvl7pPr marL="2797756" indent="0">
              <a:buNone/>
              <a:defRPr sz="918"/>
            </a:lvl7pPr>
            <a:lvl8pPr marL="3264048" indent="0">
              <a:buNone/>
              <a:defRPr sz="918"/>
            </a:lvl8pPr>
            <a:lvl9pPr marL="3730340" indent="0">
              <a:buNone/>
              <a:defRPr sz="918"/>
            </a:lvl9pPr>
          </a:lstStyle>
          <a:p>
            <a:pPr lvl="0"/>
            <a:r>
              <a:rPr lang="de-DE"/>
              <a:t>Mastertextformat bearbeiten</a:t>
            </a:r>
          </a:p>
        </p:txBody>
      </p:sp>
      <p:sp>
        <p:nvSpPr>
          <p:cNvPr id="7" name="Foliennummernplatzhalter 6"/>
          <p:cNvSpPr>
            <a:spLocks noGrp="1"/>
          </p:cNvSpPr>
          <p:nvPr>
            <p:ph type="sldNum" sz="quarter" idx="12"/>
          </p:nvPr>
        </p:nvSpPr>
        <p:spPr/>
        <p:txBody>
          <a:bodyPr/>
          <a:lstStyle/>
          <a:p>
            <a:fld id="{4B68E9E3-D075-454D-85C1-CCDEE54735CE}" type="slidenum">
              <a:rPr lang="de-DE" noProof="0" smtClean="0"/>
              <a:pPr/>
              <a:t>‹Nr.›</a:t>
            </a:fld>
            <a:endParaRPr lang="de-DE" noProof="0"/>
          </a:p>
        </p:txBody>
      </p:sp>
    </p:spTree>
    <p:extLst>
      <p:ext uri="{BB962C8B-B14F-4D97-AF65-F5344CB8AC3E}">
        <p14:creationId xmlns:p14="http://schemas.microsoft.com/office/powerpoint/2010/main" val="1379016520"/>
      </p:ext>
    </p:extLst>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621825" y="1294018"/>
            <a:ext cx="11192828" cy="49541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4B68E9E3-D075-454D-85C1-CCDEE54735CE}" type="slidenum">
              <a:rPr lang="de-DE" noProof="0" smtClean="0"/>
              <a:pPr/>
              <a:t>‹Nr.›</a:t>
            </a:fld>
            <a:endParaRPr lang="de-DE" noProof="0"/>
          </a:p>
        </p:txBody>
      </p:sp>
      <p:sp>
        <p:nvSpPr>
          <p:cNvPr id="5" name="Titel 1"/>
          <p:cNvSpPr txBox="1">
            <a:spLocks/>
          </p:cNvSpPr>
          <p:nvPr/>
        </p:nvSpPr>
        <p:spPr>
          <a:xfrm>
            <a:off x="635893" y="36056"/>
            <a:ext cx="8814228" cy="817313"/>
          </a:xfrm>
          <a:prstGeom prst="rect">
            <a:avLst/>
          </a:prstGeom>
        </p:spPr>
        <p:txBody>
          <a:bodyPr vert="horz" lIns="93258" tIns="46629" rIns="93258" bIns="46629"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56" dirty="0">
                <a:solidFill>
                  <a:prstClr val="black"/>
                </a:solidFill>
              </a:rPr>
              <a:t>Titelmasterformat durch Klicken bearbeiten</a:t>
            </a:r>
          </a:p>
        </p:txBody>
      </p:sp>
    </p:spTree>
    <p:extLst>
      <p:ext uri="{BB962C8B-B14F-4D97-AF65-F5344CB8AC3E}">
        <p14:creationId xmlns:p14="http://schemas.microsoft.com/office/powerpoint/2010/main" val="1798080006"/>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016444" y="1294018"/>
            <a:ext cx="2798207" cy="4954101"/>
          </a:xfrm>
        </p:spPr>
        <p:txBody>
          <a:bodyPr vert="eaVert"/>
          <a:lstStyle/>
          <a:p>
            <a:r>
              <a:rPr lang="de-DE"/>
              <a:t>Mastertitelformat bearbeiten</a:t>
            </a:r>
            <a:endParaRPr lang="de-DE" dirty="0"/>
          </a:p>
        </p:txBody>
      </p:sp>
      <p:sp>
        <p:nvSpPr>
          <p:cNvPr id="3" name="Vertikaler Textplatzhalter 2"/>
          <p:cNvSpPr>
            <a:spLocks noGrp="1"/>
          </p:cNvSpPr>
          <p:nvPr>
            <p:ph type="body" orient="vert" idx="1"/>
          </p:nvPr>
        </p:nvSpPr>
        <p:spPr>
          <a:xfrm>
            <a:off x="621825" y="1294018"/>
            <a:ext cx="8187346" cy="49541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4B68E9E3-D075-454D-85C1-CCDEE54735CE}" type="slidenum">
              <a:rPr lang="de-DE" noProof="0" smtClean="0"/>
              <a:pPr/>
              <a:t>‹Nr.›</a:t>
            </a:fld>
            <a:endParaRPr lang="de-DE" noProof="0"/>
          </a:p>
        </p:txBody>
      </p:sp>
    </p:spTree>
    <p:extLst>
      <p:ext uri="{BB962C8B-B14F-4D97-AF65-F5344CB8AC3E}">
        <p14:creationId xmlns:p14="http://schemas.microsoft.com/office/powerpoint/2010/main" val="3958819740"/>
      </p:ext>
    </p:extLst>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1_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153831343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21824" y="1220579"/>
            <a:ext cx="5492776" cy="5027543"/>
          </a:xfrm>
        </p:spPr>
        <p:txBody>
          <a:bodyPr/>
          <a:lstStyle>
            <a:lvl1pPr>
              <a:defRPr sz="2856"/>
            </a:lvl1pPr>
            <a:lvl2pPr>
              <a:defRPr sz="2448"/>
            </a:lvl2pPr>
            <a:lvl3pPr>
              <a:defRPr sz="2040"/>
            </a:lvl3pPr>
            <a:lvl4pPr>
              <a:defRPr sz="1836"/>
            </a:lvl4pPr>
            <a:lvl5pPr>
              <a:defRPr sz="1836"/>
            </a:lvl5pPr>
            <a:lvl6pPr>
              <a:defRPr sz="1836"/>
            </a:lvl6pPr>
            <a:lvl7pPr>
              <a:defRPr sz="1836"/>
            </a:lvl7pPr>
            <a:lvl8pPr>
              <a:defRPr sz="1836"/>
            </a:lvl8pPr>
            <a:lvl9pPr>
              <a:defRPr sz="1836"/>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321875" y="1220579"/>
            <a:ext cx="5492776" cy="5027543"/>
          </a:xfrm>
        </p:spPr>
        <p:txBody>
          <a:bodyPr/>
          <a:lstStyle>
            <a:lvl1pPr>
              <a:defRPr sz="2856"/>
            </a:lvl1pPr>
            <a:lvl2pPr>
              <a:defRPr sz="2448"/>
            </a:lvl2pPr>
            <a:lvl3pPr>
              <a:defRPr sz="2040"/>
            </a:lvl3pPr>
            <a:lvl4pPr>
              <a:defRPr sz="1836"/>
            </a:lvl4pPr>
            <a:lvl5pPr>
              <a:defRPr sz="1836"/>
            </a:lvl5pPr>
            <a:lvl6pPr>
              <a:defRPr sz="1836"/>
            </a:lvl6pPr>
            <a:lvl7pPr>
              <a:defRPr sz="1836"/>
            </a:lvl7pPr>
            <a:lvl8pPr>
              <a:defRPr sz="1836"/>
            </a:lvl8pPr>
            <a:lvl9pPr>
              <a:defRPr sz="1836"/>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6"/>
          <p:cNvSpPr>
            <a:spLocks noGrp="1"/>
          </p:cNvSpPr>
          <p:nvPr>
            <p:ph type="sldNum" sz="quarter" idx="12"/>
          </p:nvPr>
        </p:nvSpPr>
        <p:spPr/>
        <p:txBody>
          <a:bodyPr/>
          <a:lstStyle/>
          <a:p>
            <a:fld id="{4B68E9E3-D075-454D-85C1-CCDEE54735CE}" type="slidenum">
              <a:rPr lang="de-DE" noProof="0" smtClean="0"/>
              <a:pPr/>
              <a:t>‹Nr.›</a:t>
            </a:fld>
            <a:endParaRPr lang="de-DE" noProof="0"/>
          </a:p>
        </p:txBody>
      </p:sp>
      <p:sp>
        <p:nvSpPr>
          <p:cNvPr id="2" name="Titel 1">
            <a:extLst>
              <a:ext uri="{FF2B5EF4-FFF2-40B4-BE49-F238E27FC236}">
                <a16:creationId xmlns:a16="http://schemas.microsoft.com/office/drawing/2014/main" id="{287D2616-EF85-43D8-B293-4B3A68D2C645}"/>
              </a:ext>
            </a:extLst>
          </p:cNvPr>
          <p:cNvSpPr>
            <a:spLocks noGrp="1"/>
          </p:cNvSpPr>
          <p:nvPr>
            <p:ph type="title"/>
          </p:nvPr>
        </p:nvSpPr>
        <p:spPr>
          <a:xfrm>
            <a:off x="621825" y="45494"/>
            <a:ext cx="11192828" cy="873851"/>
          </a:xfrm>
        </p:spPr>
        <p:txBody>
          <a:bodyPr>
            <a:normAutofit/>
          </a:bodyPr>
          <a:lstStyle>
            <a:lvl1pPr algn="l">
              <a:defRPr sz="2856"/>
            </a:lvl1pPr>
          </a:lstStyle>
          <a:p>
            <a:r>
              <a:rPr lang="de-DE"/>
              <a:t>Mastertitelformat bearbeiten</a:t>
            </a:r>
          </a:p>
        </p:txBody>
      </p:sp>
    </p:spTree>
    <p:extLst>
      <p:ext uri="{BB962C8B-B14F-4D97-AF65-F5344CB8AC3E}">
        <p14:creationId xmlns:p14="http://schemas.microsoft.com/office/powerpoint/2010/main" val="662295477"/>
      </p:ext>
    </p:extLst>
  </p:cSld>
  <p:clrMapOvr>
    <a:masterClrMapping/>
  </p:clrMapOvr>
  <p:hf hdr="0"/>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cSld name="1_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35330B-BDDC-4D3A-9DD3-AC34FBA9DAB2}"/>
              </a:ext>
            </a:extLst>
          </p:cNvPr>
          <p:cNvSpPr>
            <a:spLocks noGrp="1"/>
          </p:cNvSpPr>
          <p:nvPr>
            <p:ph type="title"/>
          </p:nvPr>
        </p:nvSpPr>
        <p:spPr>
          <a:xfrm>
            <a:off x="699552" y="-104874"/>
            <a:ext cx="11192828" cy="1165754"/>
          </a:xfrm>
        </p:spPr>
        <p:txBody>
          <a:bodyPr/>
          <a:lstStyle>
            <a:lvl1pPr algn="l">
              <a:defRPr/>
            </a:lvl1pPr>
          </a:lstStyle>
          <a:p>
            <a:r>
              <a:rPr lang="de-DE"/>
              <a:t>Mastertitelformat bearbeiten</a:t>
            </a:r>
          </a:p>
        </p:txBody>
      </p:sp>
      <p:sp>
        <p:nvSpPr>
          <p:cNvPr id="3" name="Inhaltsplatzhalter 2">
            <a:extLst>
              <a:ext uri="{FF2B5EF4-FFF2-40B4-BE49-F238E27FC236}">
                <a16:creationId xmlns:a16="http://schemas.microsoft.com/office/drawing/2014/main" id="{F0FB242A-1019-4E93-B602-661B2D8FD889}"/>
              </a:ext>
            </a:extLst>
          </p:cNvPr>
          <p:cNvSpPr>
            <a:spLocks noGrp="1"/>
          </p:cNvSpPr>
          <p:nvPr>
            <p:ph sz="half" idx="1"/>
          </p:nvPr>
        </p:nvSpPr>
        <p:spPr>
          <a:xfrm>
            <a:off x="855009" y="1861968"/>
            <a:ext cx="5285502" cy="443796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0CF5B35-3F26-4D08-B437-D4F5517B59DD}"/>
              </a:ext>
            </a:extLst>
          </p:cNvPr>
          <p:cNvSpPr>
            <a:spLocks noGrp="1"/>
          </p:cNvSpPr>
          <p:nvPr>
            <p:ph sz="half" idx="2"/>
          </p:nvPr>
        </p:nvSpPr>
        <p:spPr>
          <a:xfrm>
            <a:off x="6295965" y="1861968"/>
            <a:ext cx="5285502" cy="443796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C78452A-7727-4A46-972F-E36442AA53B2}"/>
              </a:ext>
            </a:extLst>
          </p:cNvPr>
          <p:cNvSpPr>
            <a:spLocks noGrp="1"/>
          </p:cNvSpPr>
          <p:nvPr>
            <p:ph type="dt" sz="half" idx="10"/>
          </p:nvPr>
        </p:nvSpPr>
        <p:spPr/>
        <p:txBody>
          <a:bodyPr/>
          <a:lstStyle/>
          <a:p>
            <a:r>
              <a:rPr lang="de-DE" noProof="0"/>
              <a:t>Ort den 00.00.0000</a:t>
            </a:r>
            <a:endParaRPr lang="de-DE" noProof="0" dirty="0"/>
          </a:p>
        </p:txBody>
      </p:sp>
      <p:sp>
        <p:nvSpPr>
          <p:cNvPr id="6" name="Fußzeilenplatzhalter 5">
            <a:extLst>
              <a:ext uri="{FF2B5EF4-FFF2-40B4-BE49-F238E27FC236}">
                <a16:creationId xmlns:a16="http://schemas.microsoft.com/office/drawing/2014/main" id="{B11ECE4A-4BE9-4C04-A9E8-A0AE1C69B4CB}"/>
              </a:ext>
            </a:extLst>
          </p:cNvPr>
          <p:cNvSpPr>
            <a:spLocks noGrp="1"/>
          </p:cNvSpPr>
          <p:nvPr>
            <p:ph type="ftr" sz="quarter" idx="11"/>
          </p:nvPr>
        </p:nvSpPr>
        <p:spPr/>
        <p:txBody>
          <a:bodyPr/>
          <a:lstStyle/>
          <a:p>
            <a:r>
              <a:rPr lang="de-DE" noProof="0"/>
              <a:t>Titel der Präsentation</a:t>
            </a:r>
            <a:endParaRPr lang="de-DE" noProof="0" dirty="0"/>
          </a:p>
        </p:txBody>
      </p:sp>
      <p:sp>
        <p:nvSpPr>
          <p:cNvPr id="7" name="Foliennummernplatzhalter 6">
            <a:extLst>
              <a:ext uri="{FF2B5EF4-FFF2-40B4-BE49-F238E27FC236}">
                <a16:creationId xmlns:a16="http://schemas.microsoft.com/office/drawing/2014/main" id="{9C7164B7-2889-4B7B-A075-73C0D6EE92C4}"/>
              </a:ext>
            </a:extLst>
          </p:cNvPr>
          <p:cNvSpPr>
            <a:spLocks noGrp="1"/>
          </p:cNvSpPr>
          <p:nvPr>
            <p:ph type="sldNum" sz="quarter" idx="12"/>
          </p:nvPr>
        </p:nvSpPr>
        <p:spPr/>
        <p:txBody>
          <a:bodyPr/>
          <a:lstStyle/>
          <a:p>
            <a:fld id="{4B68E9E3-D075-454D-85C1-CCDEE54735CE}" type="slidenum">
              <a:rPr lang="de-DE" noProof="0" smtClean="0"/>
              <a:pPr/>
              <a:t>‹Nr.›</a:t>
            </a:fld>
            <a:endParaRPr lang="de-DE" noProof="0"/>
          </a:p>
        </p:txBody>
      </p:sp>
    </p:spTree>
    <p:extLst>
      <p:ext uri="{BB962C8B-B14F-4D97-AF65-F5344CB8AC3E}">
        <p14:creationId xmlns:p14="http://schemas.microsoft.com/office/powerpoint/2010/main" val="1015608359"/>
      </p:ext>
    </p:extLst>
  </p:cSld>
  <p:clrMapOvr>
    <a:masterClrMapping/>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Titelfolie breites Bild">
    <p:spTree>
      <p:nvGrpSpPr>
        <p:cNvPr id="1" name=""/>
        <p:cNvGrpSpPr/>
        <p:nvPr/>
      </p:nvGrpSpPr>
      <p:grpSpPr>
        <a:xfrm>
          <a:off x="0" y="0"/>
          <a:ext cx="0" cy="0"/>
          <a:chOff x="0" y="0"/>
          <a:chExt cx="0" cy="0"/>
        </a:xfrm>
      </p:grpSpPr>
      <p:sp>
        <p:nvSpPr>
          <p:cNvPr id="13" name="Bild">
            <a:extLst>
              <a:ext uri="{FF2B5EF4-FFF2-40B4-BE49-F238E27FC236}">
                <a16:creationId xmlns:a16="http://schemas.microsoft.com/office/drawing/2014/main" id="{AD434D82-B508-423B-B217-E87DFD26AACF}"/>
              </a:ext>
            </a:extLst>
          </p:cNvPr>
          <p:cNvSpPr>
            <a:spLocks noGrp="1"/>
          </p:cNvSpPr>
          <p:nvPr>
            <p:ph type="pic" sz="quarter" idx="13" hasCustomPrompt="1"/>
          </p:nvPr>
        </p:nvSpPr>
        <p:spPr>
          <a:xfrm>
            <a:off x="0" y="2"/>
            <a:ext cx="12436475" cy="3497261"/>
          </a:xfrm>
          <a:solidFill>
            <a:schemeClr val="bg2"/>
          </a:solidFill>
        </p:spPr>
        <p:txBody>
          <a:bodyPr/>
          <a:lstStyle>
            <a:lvl1pPr algn="ctr">
              <a:defRPr/>
            </a:lvl1pPr>
          </a:lstStyle>
          <a:p>
            <a:r>
              <a:rPr lang="de-DE" dirty="0"/>
              <a:t>Bild einfügen </a:t>
            </a:r>
            <a:br>
              <a:rPr lang="de-DE" dirty="0"/>
            </a:br>
            <a:br>
              <a:rPr lang="de-DE" dirty="0"/>
            </a:br>
            <a:r>
              <a:rPr lang="de-DE" dirty="0"/>
              <a:t>&gt;&gt; Menü &gt; Einfügen &gt; Bilder    </a:t>
            </a:r>
          </a:p>
        </p:txBody>
      </p:sp>
      <p:sp>
        <p:nvSpPr>
          <p:cNvPr id="14" name="Transparenz">
            <a:extLst>
              <a:ext uri="{FF2B5EF4-FFF2-40B4-BE49-F238E27FC236}">
                <a16:creationId xmlns:a16="http://schemas.microsoft.com/office/drawing/2014/main" id="{305FC845-BDCC-4331-9D36-A06E8ABB9AEB}"/>
              </a:ext>
            </a:extLst>
          </p:cNvPr>
          <p:cNvSpPr>
            <a:spLocks noGrp="1"/>
          </p:cNvSpPr>
          <p:nvPr>
            <p:ph type="body" sz="quarter" idx="15" hasCustomPrompt="1"/>
          </p:nvPr>
        </p:nvSpPr>
        <p:spPr>
          <a:xfrm>
            <a:off x="3" y="2"/>
            <a:ext cx="12436474" cy="3497261"/>
          </a:xfrm>
          <a:solidFill>
            <a:schemeClr val="tx1">
              <a:alpha val="35000"/>
            </a:schemeClr>
          </a:solidFill>
        </p:spPr>
        <p:txBody>
          <a:bodyPr bIns="3402000" anchor="b" anchorCtr="0"/>
          <a:lstStyle>
            <a:lvl1pPr marL="0" indent="0">
              <a:lnSpc>
                <a:spcPct val="100000"/>
              </a:lnSpc>
              <a:buFont typeface="Arial" panose="020B0604020202020204" pitchFamily="34" charset="0"/>
              <a:buNone/>
              <a:defRPr sz="1079" cap="none" spc="33" baseline="0">
                <a:solidFill>
                  <a:schemeClr val="tx1"/>
                </a:solidFill>
                <a:latin typeface="+mn-lt"/>
              </a:defRPr>
            </a:lvl1pPr>
            <a:lvl2pPr marL="0" indent="0">
              <a:lnSpc>
                <a:spcPct val="100000"/>
              </a:lnSpc>
              <a:buNone/>
              <a:defRPr sz="1079" cap="none" spc="33" baseline="0">
                <a:solidFill>
                  <a:schemeClr val="tx1"/>
                </a:solidFill>
                <a:latin typeface="+mn-lt"/>
              </a:defRPr>
            </a:lvl2pPr>
            <a:lvl3pPr marL="0" indent="0">
              <a:lnSpc>
                <a:spcPct val="100000"/>
              </a:lnSpc>
              <a:buFont typeface="Arial" panose="020B0604020202020204" pitchFamily="34" charset="0"/>
              <a:buNone/>
              <a:defRPr sz="1079" cap="none" spc="33" baseline="0">
                <a:solidFill>
                  <a:schemeClr val="tx1"/>
                </a:solidFill>
                <a:latin typeface="+mn-lt"/>
              </a:defRPr>
            </a:lvl3pPr>
            <a:lvl4pPr marL="0" indent="0">
              <a:lnSpc>
                <a:spcPct val="100000"/>
              </a:lnSpc>
              <a:buFont typeface="Arial" panose="020B0604020202020204" pitchFamily="34" charset="0"/>
              <a:buNone/>
              <a:defRPr sz="1079" cap="none" spc="33" baseline="0">
                <a:solidFill>
                  <a:schemeClr val="tx1"/>
                </a:solidFill>
                <a:latin typeface="+mn-lt"/>
              </a:defRPr>
            </a:lvl4pPr>
            <a:lvl5pPr marL="0" indent="0">
              <a:lnSpc>
                <a:spcPct val="100000"/>
              </a:lnSpc>
              <a:buNone/>
              <a:defRPr sz="1079" cap="none" spc="33" baseline="0">
                <a:solidFill>
                  <a:schemeClr val="tx1"/>
                </a:solidFill>
                <a:latin typeface="+mn-lt"/>
              </a:defRPr>
            </a:lvl5pPr>
            <a:lvl6pPr marL="0" indent="0">
              <a:lnSpc>
                <a:spcPct val="100000"/>
              </a:lnSpc>
              <a:buFont typeface="Arial" panose="020B0604020202020204" pitchFamily="34" charset="0"/>
              <a:buNone/>
              <a:defRPr sz="1079" cap="none" spc="33" baseline="0">
                <a:solidFill>
                  <a:schemeClr val="tx1"/>
                </a:solidFill>
                <a:latin typeface="+mn-lt"/>
              </a:defRPr>
            </a:lvl6pPr>
            <a:lvl7pPr marL="0" indent="0">
              <a:lnSpc>
                <a:spcPct val="100000"/>
              </a:lnSpc>
              <a:buNone/>
              <a:defRPr sz="1079" cap="none" spc="33" baseline="0">
                <a:solidFill>
                  <a:schemeClr val="tx1"/>
                </a:solidFill>
                <a:latin typeface="+mn-lt"/>
              </a:defRPr>
            </a:lvl7pPr>
            <a:lvl8pPr marL="0" indent="0">
              <a:lnSpc>
                <a:spcPct val="100000"/>
              </a:lnSpc>
              <a:buNone/>
              <a:defRPr sz="1079" cap="none" spc="33" baseline="0">
                <a:solidFill>
                  <a:schemeClr val="tx1"/>
                </a:solidFill>
                <a:latin typeface="+mn-lt"/>
              </a:defRPr>
            </a:lvl8pPr>
            <a:lvl9pPr marL="0" indent="0">
              <a:lnSpc>
                <a:spcPct val="100000"/>
              </a:lnSpc>
              <a:buNone/>
              <a:defRPr sz="1079" cap="none" spc="33" baseline="0">
                <a:solidFill>
                  <a:schemeClr val="tx1"/>
                </a:solidFill>
                <a:latin typeface="+mn-lt"/>
              </a:defRPr>
            </a:lvl9pPr>
          </a:lstStyle>
          <a:p>
            <a:pPr lvl="0"/>
            <a:r>
              <a:rPr lang="de-DE" noProof="0" dirty="0"/>
              <a:t>Transparente Fläche bitte nicht verschieben/ändern</a:t>
            </a:r>
          </a:p>
        </p:txBody>
      </p:sp>
      <p:sp>
        <p:nvSpPr>
          <p:cNvPr id="2" name="Titel">
            <a:extLst>
              <a:ext uri="{FF2B5EF4-FFF2-40B4-BE49-F238E27FC236}">
                <a16:creationId xmlns:a16="http://schemas.microsoft.com/office/drawing/2014/main" id="{6E7E112C-90FC-48C9-AB1C-586A3A8C897A}"/>
              </a:ext>
            </a:extLst>
          </p:cNvPr>
          <p:cNvSpPr>
            <a:spLocks noGrp="1"/>
          </p:cNvSpPr>
          <p:nvPr>
            <p:ph type="ctrTitle" hasCustomPrompt="1"/>
          </p:nvPr>
        </p:nvSpPr>
        <p:spPr>
          <a:xfrm>
            <a:off x="1514930" y="3846820"/>
            <a:ext cx="10376582" cy="2215559"/>
          </a:xfrm>
          <a:prstGeom prst="rect">
            <a:avLst/>
          </a:prstGeom>
        </p:spPr>
        <p:txBody>
          <a:bodyPr anchor="ctr" anchorCtr="0"/>
          <a:lstStyle>
            <a:lvl1pPr algn="l">
              <a:lnSpc>
                <a:spcPct val="90000"/>
              </a:lnSpc>
              <a:defRPr sz="5181">
                <a:solidFill>
                  <a:schemeClr val="tx1"/>
                </a:solidFill>
              </a:defRPr>
            </a:lvl1pPr>
          </a:lstStyle>
          <a:p>
            <a:r>
              <a:rPr lang="de-DE" noProof="0" dirty="0"/>
              <a:t>Titel der </a:t>
            </a:r>
            <a:br>
              <a:rPr lang="de-DE" noProof="0" dirty="0"/>
            </a:br>
            <a:r>
              <a:rPr lang="de-DE" noProof="0" dirty="0"/>
              <a:t>Präsentation</a:t>
            </a:r>
          </a:p>
        </p:txBody>
      </p:sp>
      <p:sp>
        <p:nvSpPr>
          <p:cNvPr id="17" name="Ort/Datum">
            <a:extLst>
              <a:ext uri="{FF2B5EF4-FFF2-40B4-BE49-F238E27FC236}">
                <a16:creationId xmlns:a16="http://schemas.microsoft.com/office/drawing/2014/main" id="{4D06CC3C-A8D8-4BAE-836E-6EF778CF3DD7}"/>
              </a:ext>
            </a:extLst>
          </p:cNvPr>
          <p:cNvSpPr>
            <a:spLocks noGrp="1"/>
          </p:cNvSpPr>
          <p:nvPr>
            <p:ph type="dt" sz="half" idx="16"/>
          </p:nvPr>
        </p:nvSpPr>
        <p:spPr>
          <a:xfrm>
            <a:off x="1514930" y="6356134"/>
            <a:ext cx="3108987" cy="155430"/>
          </a:xfrm>
        </p:spPr>
        <p:txBody>
          <a:bodyPr/>
          <a:lstStyle/>
          <a:p>
            <a:r>
              <a:rPr lang="de-DE" noProof="0"/>
              <a:t>Ort den 00.00.0000</a:t>
            </a:r>
            <a:endParaRPr lang="de-DE" noProof="0" dirty="0"/>
          </a:p>
        </p:txBody>
      </p:sp>
      <p:sp>
        <p:nvSpPr>
          <p:cNvPr id="18" name="Fußzeile">
            <a:extLst>
              <a:ext uri="{FF2B5EF4-FFF2-40B4-BE49-F238E27FC236}">
                <a16:creationId xmlns:a16="http://schemas.microsoft.com/office/drawing/2014/main" id="{75BC9F19-8370-432B-83DA-564D7E37D44C}"/>
              </a:ext>
            </a:extLst>
          </p:cNvPr>
          <p:cNvSpPr>
            <a:spLocks noGrp="1"/>
          </p:cNvSpPr>
          <p:nvPr>
            <p:ph type="ftr" sz="quarter" idx="17"/>
          </p:nvPr>
        </p:nvSpPr>
        <p:spPr>
          <a:xfrm>
            <a:off x="1514930" y="6207168"/>
            <a:ext cx="3108987" cy="155430"/>
          </a:xfrm>
        </p:spPr>
        <p:txBody>
          <a:bodyPr/>
          <a:lstStyle/>
          <a:p>
            <a:r>
              <a:rPr lang="de-DE" noProof="0"/>
              <a:t>Titel der Präsentation</a:t>
            </a:r>
            <a:endParaRPr lang="de-DE" noProof="0" dirty="0"/>
          </a:p>
        </p:txBody>
      </p:sp>
      <p:sp>
        <p:nvSpPr>
          <p:cNvPr id="20" name="Foliennummer">
            <a:extLst>
              <a:ext uri="{FF2B5EF4-FFF2-40B4-BE49-F238E27FC236}">
                <a16:creationId xmlns:a16="http://schemas.microsoft.com/office/drawing/2014/main" id="{EA94BAC0-39F1-48A9-A46D-D5DC5CF3C2A9}"/>
              </a:ext>
            </a:extLst>
          </p:cNvPr>
          <p:cNvSpPr>
            <a:spLocks noGrp="1"/>
          </p:cNvSpPr>
          <p:nvPr>
            <p:ph type="sldNum" sz="quarter" idx="12"/>
          </p:nvPr>
        </p:nvSpPr>
        <p:spPr>
          <a:xfrm>
            <a:off x="11115978" y="7110908"/>
            <a:ext cx="777247" cy="388575"/>
          </a:xfrm>
        </p:spPr>
        <p:txBody>
          <a:bodyPr/>
          <a:lstStyle/>
          <a:p>
            <a:fld id="{4B68E9E3-D075-454D-85C1-CCDEE54735CE}" type="slidenum">
              <a:rPr lang="de-DE" noProof="0" smtClean="0"/>
              <a:pPr/>
              <a:t>‹Nr.›</a:t>
            </a:fld>
            <a:endParaRPr lang="de-DE" noProof="0" dirty="0"/>
          </a:p>
        </p:txBody>
      </p:sp>
      <p:grpSp>
        <p:nvGrpSpPr>
          <p:cNvPr id="25" name="Regieanweisungen">
            <a:extLst>
              <a:ext uri="{FF2B5EF4-FFF2-40B4-BE49-F238E27FC236}">
                <a16:creationId xmlns:a16="http://schemas.microsoft.com/office/drawing/2014/main" id="{3E6ECA1C-85BF-434E-BBDE-5C9BBD127C3E}"/>
              </a:ext>
            </a:extLst>
          </p:cNvPr>
          <p:cNvGrpSpPr/>
          <p:nvPr userDrawn="1"/>
        </p:nvGrpSpPr>
        <p:grpSpPr>
          <a:xfrm>
            <a:off x="-2254016" y="-699434"/>
            <a:ext cx="16943980" cy="8548633"/>
            <a:chOff x="-2088001" y="-648000"/>
            <a:chExt cx="15696001" cy="7920000"/>
          </a:xfrm>
        </p:grpSpPr>
        <p:sp>
          <p:nvSpPr>
            <p:cNvPr id="26" name="Hilfslinien">
              <a:extLst>
                <a:ext uri="{FF2B5EF4-FFF2-40B4-BE49-F238E27FC236}">
                  <a16:creationId xmlns:a16="http://schemas.microsoft.com/office/drawing/2014/main" id="{44782C2A-3A6C-4E12-B68E-DFDD9F78A486}"/>
                </a:ext>
              </a:extLst>
            </p:cNvPr>
            <p:cNvSpPr txBox="1"/>
            <p:nvPr userDrawn="1"/>
          </p:nvSpPr>
          <p:spPr>
            <a:xfrm rot="10800000" flipH="1" flipV="1">
              <a:off x="721350" y="-648000"/>
              <a:ext cx="10080000" cy="288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3099287" rtl="0" eaLnBrk="1" fontAlgn="auto" latinLnBrk="0" hangingPunct="1">
                <a:lnSpc>
                  <a:spcPct val="100000"/>
                </a:lnSpc>
                <a:spcBef>
                  <a:spcPts val="0"/>
                </a:spcBef>
                <a:spcAft>
                  <a:spcPts val="0"/>
                </a:spcAft>
                <a:buClrTx/>
                <a:buSzTx/>
                <a:buFontTx/>
                <a:buNone/>
                <a:tabLst/>
                <a:defRPr/>
              </a:pPr>
              <a:r>
                <a:rPr kumimoji="0" lang="de-DE" sz="1133" b="0" i="0" u="none" strike="noStrike" kern="1200" cap="none" spc="0" normalizeH="0" baseline="0" noProof="0" dirty="0">
                  <a:ln>
                    <a:noFill/>
                  </a:ln>
                  <a:solidFill>
                    <a:schemeClr val="tx1"/>
                  </a:solidFill>
                  <a:effectLst/>
                  <a:uLnTx/>
                  <a:uFillTx/>
                  <a:latin typeface="+mn-lt"/>
                  <a:ea typeface="+mn-ea"/>
                  <a:cs typeface="+mn-cs"/>
                </a:rPr>
                <a:t>Führungslinien anzeigen: </a:t>
              </a:r>
              <a:r>
                <a:rPr kumimoji="0" lang="de-DE" sz="1133" b="0" i="0" u="none" strike="noStrike" kern="1200" cap="none" spc="0" normalizeH="0" baseline="0" noProof="0" dirty="0">
                  <a:ln>
                    <a:noFill/>
                  </a:ln>
                  <a:solidFill>
                    <a:schemeClr val="tx1"/>
                  </a:solidFill>
                  <a:effectLst/>
                  <a:uLnTx/>
                  <a:uFillTx/>
                  <a:latin typeface="+mj-lt"/>
                  <a:ea typeface="+mn-ea"/>
                  <a:cs typeface="+mn-cs"/>
                </a:rPr>
                <a:t>Menü &gt; Ansicht &gt; Anzeigen &gt; </a:t>
              </a:r>
              <a:r>
                <a:rPr kumimoji="0" lang="de-DE" sz="1133" b="0" i="0" u="none" strike="noStrike" kern="1200" cap="none" spc="0" normalizeH="0" baseline="0" noProof="0" dirty="0">
                  <a:ln>
                    <a:noFill/>
                  </a:ln>
                  <a:solidFill>
                    <a:schemeClr val="tx1"/>
                  </a:solidFill>
                  <a:effectLst/>
                  <a:uLnTx/>
                  <a:uFillTx/>
                  <a:latin typeface="+mn-lt"/>
                  <a:ea typeface="+mn-ea"/>
                  <a:cs typeface="+mn-cs"/>
                </a:rPr>
                <a:t>Haken</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n-lt"/>
                  <a:ea typeface="+mn-ea"/>
                  <a:cs typeface="+mn-cs"/>
                </a:rPr>
                <a:t>bei</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j-lt"/>
                  <a:ea typeface="+mn-ea"/>
                  <a:cs typeface="+mn-cs"/>
                </a:rPr>
                <a:t>Führungslinien</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27" name="Zurücksetzen">
              <a:extLst>
                <a:ext uri="{FF2B5EF4-FFF2-40B4-BE49-F238E27FC236}">
                  <a16:creationId xmlns:a16="http://schemas.microsoft.com/office/drawing/2014/main" id="{8B83F65D-49A1-4D8C-AAE8-CE6C9BAAF2EE}"/>
                </a:ext>
              </a:extLst>
            </p:cNvPr>
            <p:cNvSpPr txBox="1"/>
            <p:nvPr userDrawn="1"/>
          </p:nvSpPr>
          <p:spPr>
            <a:xfrm rot="10800000" flipH="1" flipV="1">
              <a:off x="11628000" y="0"/>
              <a:ext cx="1980000" cy="61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133" b="0" baseline="0" dirty="0">
                  <a:solidFill>
                    <a:schemeClr val="tx1"/>
                  </a:solidFill>
                  <a:latin typeface="+mn-lt"/>
                </a:rPr>
                <a:t>Folie in Ursprungsform </a:t>
              </a:r>
            </a:p>
            <a:p>
              <a:pPr indent="0" algn="l">
                <a:lnSpc>
                  <a:spcPct val="100000"/>
                </a:lnSpc>
                <a:spcBef>
                  <a:spcPts val="0"/>
                </a:spcBef>
                <a:spcAft>
                  <a:spcPts val="0"/>
                </a:spcAft>
              </a:pPr>
              <a:r>
                <a:rPr lang="de-DE" sz="1133" b="0" baseline="0" dirty="0">
                  <a:solidFill>
                    <a:schemeClr val="tx1"/>
                  </a:solidFill>
                  <a:latin typeface="+mn-lt"/>
                </a:rPr>
                <a:t>bringen über Menu:</a:t>
              </a:r>
            </a:p>
            <a:p>
              <a:pPr indent="0" algn="l">
                <a:lnSpc>
                  <a:spcPct val="100000"/>
                </a:lnSpc>
                <a:spcBef>
                  <a:spcPts val="0"/>
                </a:spcBef>
                <a:spcAft>
                  <a:spcPts val="0"/>
                </a:spcAft>
              </a:pPr>
              <a:r>
                <a:rPr lang="de-DE" sz="1133" b="0" baseline="0" dirty="0">
                  <a:solidFill>
                    <a:schemeClr val="tx1"/>
                  </a:solidFill>
                  <a:latin typeface="+mj-lt"/>
                </a:rPr>
                <a:t>Start &gt; Folien &gt; Zurücksetzen</a:t>
              </a:r>
            </a:p>
          </p:txBody>
        </p:sp>
        <p:sp>
          <p:nvSpPr>
            <p:cNvPr id="28" name="Layoutwechsel">
              <a:extLst>
                <a:ext uri="{FF2B5EF4-FFF2-40B4-BE49-F238E27FC236}">
                  <a16:creationId xmlns:a16="http://schemas.microsoft.com/office/drawing/2014/main" id="{7355BFB5-0E8A-4262-B5D3-EF862AC5FEE4}"/>
                </a:ext>
              </a:extLst>
            </p:cNvPr>
            <p:cNvSpPr txBox="1"/>
            <p:nvPr userDrawn="1"/>
          </p:nvSpPr>
          <p:spPr>
            <a:xfrm rot="10800000" flipH="1" flipV="1">
              <a:off x="11628000" y="720000"/>
              <a:ext cx="1980000" cy="61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133" b="0" baseline="0" dirty="0">
                  <a:solidFill>
                    <a:schemeClr val="tx1"/>
                  </a:solidFill>
                  <a:latin typeface="+mn-lt"/>
                </a:rPr>
                <a:t>Wechsel des Folienlayouts </a:t>
              </a:r>
              <a:br>
                <a:rPr lang="de-DE" sz="1133" b="0" baseline="0" dirty="0">
                  <a:solidFill>
                    <a:schemeClr val="tx1"/>
                  </a:solidFill>
                  <a:latin typeface="+mn-lt"/>
                </a:rPr>
              </a:br>
              <a:r>
                <a:rPr lang="de-DE" sz="1133" b="0" baseline="0" dirty="0">
                  <a:solidFill>
                    <a:schemeClr val="tx1"/>
                  </a:solidFill>
                  <a:latin typeface="+mn-lt"/>
                </a:rPr>
                <a:t>im Menü über:</a:t>
              </a:r>
            </a:p>
            <a:p>
              <a:pPr marL="0" marR="0" lvl="0" indent="0" algn="l"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j-lt"/>
                </a:rPr>
                <a:t>Start &gt; Folien &gt; Layout</a:t>
              </a:r>
            </a:p>
          </p:txBody>
        </p:sp>
        <p:grpSp>
          <p:nvGrpSpPr>
            <p:cNvPr id="29" name="Listenebenen">
              <a:extLst>
                <a:ext uri="{FF2B5EF4-FFF2-40B4-BE49-F238E27FC236}">
                  <a16:creationId xmlns:a16="http://schemas.microsoft.com/office/drawing/2014/main" id="{061E2500-A6A5-43CF-AC6B-BF40BF5600D5}"/>
                </a:ext>
              </a:extLst>
            </p:cNvPr>
            <p:cNvGrpSpPr/>
            <p:nvPr userDrawn="1"/>
          </p:nvGrpSpPr>
          <p:grpSpPr>
            <a:xfrm>
              <a:off x="-2088001" y="0"/>
              <a:ext cx="1980001" cy="1728000"/>
              <a:chOff x="-2088001" y="0"/>
              <a:chExt cx="1980001" cy="1728000"/>
            </a:xfrm>
          </p:grpSpPr>
          <p:sp>
            <p:nvSpPr>
              <p:cNvPr id="31" name="Text // Listenebene erhöhen">
                <a:extLst>
                  <a:ext uri="{FF2B5EF4-FFF2-40B4-BE49-F238E27FC236}">
                    <a16:creationId xmlns:a16="http://schemas.microsoft.com/office/drawing/2014/main" id="{45C230A6-29D5-405D-8006-159DA6E175EA}"/>
                  </a:ext>
                </a:extLst>
              </p:cNvPr>
              <p:cNvSpPr txBox="1"/>
              <p:nvPr userDrawn="1"/>
            </p:nvSpPr>
            <p:spPr>
              <a:xfrm>
                <a:off x="-2088001" y="864001"/>
                <a:ext cx="1043999" cy="360000"/>
              </a:xfrm>
              <a:prstGeom prst="rect">
                <a:avLst/>
              </a:prstGeom>
              <a:noFill/>
            </p:spPr>
            <p:txBody>
              <a:bodyPr wrap="square" lIns="0" tIns="0" rIns="0" bIns="0" rtlCol="0" anchor="ctr" anchorCtr="0">
                <a:noAutofit/>
              </a:body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Listenebene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erhöhen</a:t>
                </a:r>
              </a:p>
            </p:txBody>
          </p:sp>
          <p:sp>
            <p:nvSpPr>
              <p:cNvPr id="32" name="Text // Listenebene verringern">
                <a:extLst>
                  <a:ext uri="{FF2B5EF4-FFF2-40B4-BE49-F238E27FC236}">
                    <a16:creationId xmlns:a16="http://schemas.microsoft.com/office/drawing/2014/main" id="{294220F5-BB9F-40FB-BEFA-2AFE7E5426ED}"/>
                  </a:ext>
                </a:extLst>
              </p:cNvPr>
              <p:cNvSpPr txBox="1"/>
              <p:nvPr userDrawn="1"/>
            </p:nvSpPr>
            <p:spPr>
              <a:xfrm>
                <a:off x="-2088001" y="1368000"/>
                <a:ext cx="1043999" cy="360000"/>
              </a:xfrm>
              <a:prstGeom prst="rect">
                <a:avLst/>
              </a:prstGeom>
              <a:noFill/>
            </p:spPr>
            <p:txBody>
              <a:bodyPr wrap="square" lIns="0" tIns="0" rIns="0" bIns="0" rtlCol="0" anchor="ctr" anchorCtr="0">
                <a:noAutofit/>
              </a:body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Listenebene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verringern</a:t>
                </a:r>
              </a:p>
            </p:txBody>
          </p:sp>
          <p:sp>
            <p:nvSpPr>
              <p:cNvPr id="33" name="Listenebenen">
                <a:extLst>
                  <a:ext uri="{FF2B5EF4-FFF2-40B4-BE49-F238E27FC236}">
                    <a16:creationId xmlns:a16="http://schemas.microsoft.com/office/drawing/2014/main" id="{8ABA6F92-91A1-43AC-BBB1-5A58EE1B680E}"/>
                  </a:ext>
                </a:extLst>
              </p:cNvPr>
              <p:cNvSpPr txBox="1"/>
              <p:nvPr userDrawn="1"/>
            </p:nvSpPr>
            <p:spPr>
              <a:xfrm rot="10800000" flipH="1" flipV="1">
                <a:off x="-2088000" y="0"/>
                <a:ext cx="1980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Wechsel der Textebene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im Menü über: </a:t>
                </a:r>
                <a:br>
                  <a:rPr lang="de-DE" sz="1133" b="0" baseline="0" dirty="0">
                    <a:solidFill>
                      <a:schemeClr val="tx1"/>
                    </a:solidFill>
                    <a:latin typeface="+mn-lt"/>
                  </a:rPr>
                </a:br>
                <a:r>
                  <a:rPr lang="de-DE" sz="1133" b="0" baseline="0" dirty="0">
                    <a:solidFill>
                      <a:schemeClr val="tx1"/>
                    </a:solidFill>
                    <a:latin typeface="+mj-lt"/>
                  </a:rPr>
                  <a:t>Start &gt; Absatz &gt; Listenebene erhöhen/verringern</a:t>
                </a:r>
              </a:p>
            </p:txBody>
          </p:sp>
          <p:pic>
            <p:nvPicPr>
              <p:cNvPr id="34" name="Bild // Listenebene verringern">
                <a:extLst>
                  <a:ext uri="{FF2B5EF4-FFF2-40B4-BE49-F238E27FC236}">
                    <a16:creationId xmlns:a16="http://schemas.microsoft.com/office/drawing/2014/main" id="{52B2E540-0E10-4131-BE52-C223DBAA77F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36000" y="1368000"/>
                <a:ext cx="777602" cy="360000"/>
              </a:xfrm>
              <a:prstGeom prst="rect">
                <a:avLst/>
              </a:prstGeom>
              <a:noFill/>
              <a:ln>
                <a:noFill/>
              </a:ln>
            </p:spPr>
          </p:pic>
          <p:pic>
            <p:nvPicPr>
              <p:cNvPr id="35" name="Bild // Listenebene erhöhen">
                <a:extLst>
                  <a:ext uri="{FF2B5EF4-FFF2-40B4-BE49-F238E27FC236}">
                    <a16:creationId xmlns:a16="http://schemas.microsoft.com/office/drawing/2014/main" id="{9E095FFC-ED5A-4006-A7A9-4EEA1C1AD576}"/>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36000" y="864000"/>
                <a:ext cx="777602" cy="360000"/>
              </a:xfrm>
              <a:prstGeom prst="rect">
                <a:avLst/>
              </a:prstGeom>
              <a:noFill/>
              <a:ln>
                <a:noFill/>
              </a:ln>
            </p:spPr>
          </p:pic>
        </p:grpSp>
        <p:sp>
          <p:nvSpPr>
            <p:cNvPr id="30" name="Fußzeile">
              <a:extLst>
                <a:ext uri="{FF2B5EF4-FFF2-40B4-BE49-F238E27FC236}">
                  <a16:creationId xmlns:a16="http://schemas.microsoft.com/office/drawing/2014/main" id="{F1742485-8881-464C-83E0-CD6E9E7A82C6}"/>
                </a:ext>
              </a:extLst>
            </p:cNvPr>
            <p:cNvSpPr txBox="1"/>
            <p:nvPr userDrawn="1"/>
          </p:nvSpPr>
          <p:spPr>
            <a:xfrm rot="10800000" flipH="1" flipV="1">
              <a:off x="504000" y="6984000"/>
              <a:ext cx="10080000" cy="288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3099287"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Fußzeile/Datum anpassen: </a:t>
              </a:r>
              <a:r>
                <a:rPr lang="de-DE" sz="1133" b="0" baseline="0" dirty="0">
                  <a:solidFill>
                    <a:schemeClr val="tx1"/>
                  </a:solidFill>
                  <a:latin typeface="+mj-lt"/>
                </a:rPr>
                <a:t>Menü &gt; Einfügen &gt; Text &gt; Kopf- und Fußzeile</a:t>
              </a:r>
            </a:p>
          </p:txBody>
        </p:sp>
      </p:grpSp>
    </p:spTree>
    <p:extLst>
      <p:ext uri="{BB962C8B-B14F-4D97-AF65-F5344CB8AC3E}">
        <p14:creationId xmlns:p14="http://schemas.microsoft.com/office/powerpoint/2010/main" val="3053659093"/>
      </p:ext>
    </p:extLst>
  </p:cSld>
  <p:clrMapOvr>
    <a:masterClrMapping/>
  </p:clrMapOvr>
  <p:extLst>
    <p:ext uri="{DCECCB84-F9BA-43D5-87BE-67443E8EF086}">
      <p15:sldGuideLst xmlns:p15="http://schemas.microsoft.com/office/powerpoint/2012/main">
        <p15:guide id="2" pos="6939">
          <p15:clr>
            <a:srgbClr val="FBAE40"/>
          </p15:clr>
        </p15:guide>
        <p15:guide id="3" orient="horz" pos="2041">
          <p15:clr>
            <a:srgbClr val="FBAE40"/>
          </p15:clr>
        </p15:guide>
        <p15:guide id="4" orient="horz" pos="2245">
          <p15:clr>
            <a:srgbClr val="FBAE40"/>
          </p15:clr>
        </p15:guide>
        <p15:guide id="5" pos="884">
          <p15:clr>
            <a:srgbClr val="FBAE40"/>
          </p15:clr>
        </p15:guide>
        <p15:guide id="6" orient="horz" pos="353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Agenda WEIß">
    <p:spTree>
      <p:nvGrpSpPr>
        <p:cNvPr id="1" name=""/>
        <p:cNvGrpSpPr/>
        <p:nvPr/>
      </p:nvGrpSpPr>
      <p:grpSpPr>
        <a:xfrm>
          <a:off x="0" y="0"/>
          <a:ext cx="0" cy="0"/>
          <a:chOff x="0" y="0"/>
          <a:chExt cx="0" cy="0"/>
        </a:xfrm>
      </p:grpSpPr>
      <p:sp>
        <p:nvSpPr>
          <p:cNvPr id="7" name="Text">
            <a:extLst>
              <a:ext uri="{FF2B5EF4-FFF2-40B4-BE49-F238E27FC236}">
                <a16:creationId xmlns:a16="http://schemas.microsoft.com/office/drawing/2014/main" id="{C5E3B3AF-DCB9-4944-8A87-6A25406363DE}"/>
              </a:ext>
            </a:extLst>
          </p:cNvPr>
          <p:cNvSpPr>
            <a:spLocks noGrp="1"/>
          </p:cNvSpPr>
          <p:nvPr>
            <p:ph type="body" orient="vert" idx="13" hasCustomPrompt="1"/>
          </p:nvPr>
        </p:nvSpPr>
        <p:spPr>
          <a:xfrm>
            <a:off x="1514932" y="2758743"/>
            <a:ext cx="8395519" cy="2837563"/>
          </a:xfrm>
          <a:prstGeom prst="rect">
            <a:avLst/>
          </a:prstGeom>
        </p:spPr>
        <p:txBody>
          <a:bodyPr vert="horz" numCol="2" spcCol="1152000" anchor="t" anchorCtr="0"/>
          <a:lstStyle>
            <a:lvl1pPr marL="0" indent="0">
              <a:lnSpc>
                <a:spcPct val="113000"/>
              </a:lnSpc>
              <a:spcBef>
                <a:spcPts val="0"/>
              </a:spcBef>
              <a:spcAft>
                <a:spcPts val="0"/>
              </a:spcAft>
              <a:buFont typeface="Arial" panose="020B0604020202020204" pitchFamily="34" charset="0"/>
              <a:buNone/>
              <a:tabLst>
                <a:tab pos="505140" algn="l"/>
              </a:tabLst>
              <a:defRPr sz="2374" cap="none" spc="54" baseline="0">
                <a:solidFill>
                  <a:schemeClr val="tx1"/>
                </a:solidFill>
                <a:latin typeface="+mn-lt"/>
              </a:defRPr>
            </a:lvl1pPr>
            <a:lvl2pPr marL="0" indent="0">
              <a:lnSpc>
                <a:spcPct val="113000"/>
              </a:lnSpc>
              <a:spcBef>
                <a:spcPts val="0"/>
              </a:spcBef>
              <a:spcAft>
                <a:spcPts val="0"/>
              </a:spcAft>
              <a:buNone/>
              <a:tabLst>
                <a:tab pos="505140" algn="l"/>
              </a:tabLst>
              <a:defRPr sz="2374" cap="none" spc="54" baseline="0">
                <a:solidFill>
                  <a:schemeClr val="tx1"/>
                </a:solidFill>
                <a:latin typeface="+mn-lt"/>
              </a:defRPr>
            </a:lvl2pPr>
            <a:lvl3pPr marL="0" indent="0">
              <a:lnSpc>
                <a:spcPct val="113000"/>
              </a:lnSpc>
              <a:spcBef>
                <a:spcPts val="0"/>
              </a:spcBef>
              <a:spcAft>
                <a:spcPts val="0"/>
              </a:spcAft>
              <a:buFont typeface="Arial" panose="020B0604020202020204" pitchFamily="34" charset="0"/>
              <a:buNone/>
              <a:tabLst>
                <a:tab pos="505140" algn="l"/>
              </a:tabLst>
              <a:defRPr sz="2374" cap="none" spc="54" baseline="0">
                <a:solidFill>
                  <a:schemeClr val="tx1"/>
                </a:solidFill>
                <a:latin typeface="+mn-lt"/>
              </a:defRPr>
            </a:lvl3pPr>
            <a:lvl4pPr marL="0" indent="0">
              <a:lnSpc>
                <a:spcPct val="113000"/>
              </a:lnSpc>
              <a:spcBef>
                <a:spcPts val="0"/>
              </a:spcBef>
              <a:spcAft>
                <a:spcPts val="0"/>
              </a:spcAft>
              <a:buFont typeface="Arial" panose="020B0604020202020204" pitchFamily="34" charset="0"/>
              <a:buNone/>
              <a:tabLst>
                <a:tab pos="505140" algn="l"/>
              </a:tabLst>
              <a:defRPr sz="2374" cap="none" spc="54" baseline="0">
                <a:solidFill>
                  <a:schemeClr val="tx1"/>
                </a:solidFill>
                <a:latin typeface="+mn-lt"/>
              </a:defRPr>
            </a:lvl4pPr>
            <a:lvl5pPr marL="0" indent="0">
              <a:lnSpc>
                <a:spcPct val="113000"/>
              </a:lnSpc>
              <a:spcBef>
                <a:spcPts val="0"/>
              </a:spcBef>
              <a:spcAft>
                <a:spcPts val="0"/>
              </a:spcAft>
              <a:buFont typeface="Arial" panose="020B0604020202020204" pitchFamily="34" charset="0"/>
              <a:buNone/>
              <a:tabLst>
                <a:tab pos="505140" algn="l"/>
              </a:tabLst>
              <a:defRPr sz="2374" cap="none" spc="54" baseline="0">
                <a:solidFill>
                  <a:schemeClr val="tx1"/>
                </a:solidFill>
                <a:latin typeface="+mn-lt"/>
              </a:defRPr>
            </a:lvl5pPr>
            <a:lvl6pPr marL="0" indent="0">
              <a:lnSpc>
                <a:spcPct val="113000"/>
              </a:lnSpc>
              <a:spcBef>
                <a:spcPts val="0"/>
              </a:spcBef>
              <a:spcAft>
                <a:spcPts val="0"/>
              </a:spcAft>
              <a:buNone/>
              <a:tabLst>
                <a:tab pos="505140" algn="l"/>
              </a:tabLst>
              <a:defRPr sz="2374" cap="none" spc="54" baseline="0">
                <a:solidFill>
                  <a:schemeClr val="tx1"/>
                </a:solidFill>
                <a:latin typeface="+mn-lt"/>
              </a:defRPr>
            </a:lvl6pPr>
            <a:lvl7pPr marL="0" indent="0">
              <a:lnSpc>
                <a:spcPct val="113000"/>
              </a:lnSpc>
              <a:spcBef>
                <a:spcPts val="0"/>
              </a:spcBef>
              <a:spcAft>
                <a:spcPts val="0"/>
              </a:spcAft>
              <a:buFont typeface="Arial" panose="020B0604020202020204" pitchFamily="34" charset="0"/>
              <a:buNone/>
              <a:tabLst>
                <a:tab pos="505140" algn="l"/>
              </a:tabLst>
              <a:defRPr sz="2374" cap="none" spc="54" baseline="0">
                <a:solidFill>
                  <a:schemeClr val="tx1"/>
                </a:solidFill>
                <a:latin typeface="+mn-lt"/>
              </a:defRPr>
            </a:lvl7pPr>
            <a:lvl8pPr marL="0" indent="0">
              <a:lnSpc>
                <a:spcPct val="113000"/>
              </a:lnSpc>
              <a:spcBef>
                <a:spcPts val="0"/>
              </a:spcBef>
              <a:spcAft>
                <a:spcPts val="0"/>
              </a:spcAft>
              <a:buNone/>
              <a:tabLst>
                <a:tab pos="505140" algn="l"/>
              </a:tabLst>
              <a:defRPr sz="2374" cap="none" spc="54" baseline="0">
                <a:solidFill>
                  <a:schemeClr val="tx1"/>
                </a:solidFill>
                <a:latin typeface="+mn-lt"/>
              </a:defRPr>
            </a:lvl8pPr>
            <a:lvl9pPr marL="0" indent="0">
              <a:lnSpc>
                <a:spcPct val="113000"/>
              </a:lnSpc>
              <a:spcBef>
                <a:spcPts val="0"/>
              </a:spcBef>
              <a:spcAft>
                <a:spcPts val="0"/>
              </a:spcAft>
              <a:buNone/>
              <a:tabLst>
                <a:tab pos="505140" algn="l"/>
              </a:tabLst>
              <a:defRPr sz="2374" cap="none" spc="54" baseline="0">
                <a:solidFill>
                  <a:schemeClr val="tx1"/>
                </a:solidFill>
                <a:latin typeface="+mn-lt"/>
              </a:defRPr>
            </a:lvl9pPr>
          </a:lstStyle>
          <a:p>
            <a:pPr lvl="0"/>
            <a:r>
              <a:rPr lang="de-DE" noProof="0" dirty="0"/>
              <a:t>#①(TAB) Agenda Punkt // keine weiteren Text Formate</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a:p>
            <a:pPr lvl="5"/>
            <a:r>
              <a:rPr lang="de-DE" noProof="0" dirty="0"/>
              <a:t>Sechste Ebene</a:t>
            </a:r>
          </a:p>
          <a:p>
            <a:pPr lvl="6"/>
            <a:r>
              <a:rPr lang="de-DE" noProof="0" dirty="0"/>
              <a:t>Siebte Ebene</a:t>
            </a:r>
          </a:p>
          <a:p>
            <a:pPr lvl="7"/>
            <a:r>
              <a:rPr lang="de-DE" noProof="0" dirty="0"/>
              <a:t>Achte Ebene</a:t>
            </a:r>
          </a:p>
          <a:p>
            <a:pPr lvl="8"/>
            <a:r>
              <a:rPr lang="de-DE" noProof="0" dirty="0"/>
              <a:t>Neunte Ebene</a:t>
            </a:r>
          </a:p>
        </p:txBody>
      </p:sp>
      <p:sp>
        <p:nvSpPr>
          <p:cNvPr id="12" name="Titel">
            <a:extLst>
              <a:ext uri="{FF2B5EF4-FFF2-40B4-BE49-F238E27FC236}">
                <a16:creationId xmlns:a16="http://schemas.microsoft.com/office/drawing/2014/main" id="{908BD6F9-152D-4C71-B399-590159560037}"/>
              </a:ext>
            </a:extLst>
          </p:cNvPr>
          <p:cNvSpPr>
            <a:spLocks noGrp="1"/>
          </p:cNvSpPr>
          <p:nvPr>
            <p:ph type="ctrTitle" hasCustomPrompt="1"/>
          </p:nvPr>
        </p:nvSpPr>
        <p:spPr>
          <a:xfrm>
            <a:off x="1514931" y="1321113"/>
            <a:ext cx="8395519" cy="892990"/>
          </a:xfrm>
          <a:prstGeom prst="rect">
            <a:avLst/>
          </a:prstGeom>
        </p:spPr>
        <p:txBody>
          <a:bodyPr anchor="b" anchorCtr="0"/>
          <a:lstStyle>
            <a:lvl1pPr algn="l">
              <a:lnSpc>
                <a:spcPct val="90000"/>
              </a:lnSpc>
              <a:defRPr sz="5181">
                <a:solidFill>
                  <a:schemeClr val="tx1"/>
                </a:solidFill>
              </a:defRPr>
            </a:lvl1pPr>
          </a:lstStyle>
          <a:p>
            <a:r>
              <a:rPr lang="de-DE" noProof="0" dirty="0"/>
              <a:t>Agenda Headline</a:t>
            </a:r>
          </a:p>
        </p:txBody>
      </p:sp>
      <p:sp>
        <p:nvSpPr>
          <p:cNvPr id="13" name="Ort/Datum">
            <a:extLst>
              <a:ext uri="{FF2B5EF4-FFF2-40B4-BE49-F238E27FC236}">
                <a16:creationId xmlns:a16="http://schemas.microsoft.com/office/drawing/2014/main" id="{17BC9CFD-EDC6-4858-8380-B5ED8C41BBA4}"/>
              </a:ext>
            </a:extLst>
          </p:cNvPr>
          <p:cNvSpPr>
            <a:spLocks noGrp="1"/>
          </p:cNvSpPr>
          <p:nvPr>
            <p:ph type="dt" sz="half" idx="14"/>
          </p:nvPr>
        </p:nvSpPr>
        <p:spPr>
          <a:xfrm>
            <a:off x="3439317" y="6356134"/>
            <a:ext cx="3108987" cy="155430"/>
          </a:xfrm>
        </p:spPr>
        <p:txBody>
          <a:bodyPr/>
          <a:lstStyle/>
          <a:p>
            <a:r>
              <a:rPr lang="de-DE" noProof="0" dirty="0"/>
              <a:t>Ort den 00.00.0000</a:t>
            </a:r>
          </a:p>
        </p:txBody>
      </p:sp>
      <p:sp>
        <p:nvSpPr>
          <p:cNvPr id="14" name="Fußzeile">
            <a:extLst>
              <a:ext uri="{FF2B5EF4-FFF2-40B4-BE49-F238E27FC236}">
                <a16:creationId xmlns:a16="http://schemas.microsoft.com/office/drawing/2014/main" id="{856C7416-10C9-468F-A18F-31BEDC15E57A}"/>
              </a:ext>
            </a:extLst>
          </p:cNvPr>
          <p:cNvSpPr>
            <a:spLocks noGrp="1"/>
          </p:cNvSpPr>
          <p:nvPr>
            <p:ph type="ftr" sz="quarter" idx="15"/>
          </p:nvPr>
        </p:nvSpPr>
        <p:spPr>
          <a:xfrm>
            <a:off x="3439317" y="6207168"/>
            <a:ext cx="3108987" cy="155430"/>
          </a:xfrm>
        </p:spPr>
        <p:txBody>
          <a:bodyPr/>
          <a:lstStyle/>
          <a:p>
            <a:r>
              <a:rPr lang="de-DE" noProof="0" dirty="0"/>
              <a:t>Titel der Präsentation</a:t>
            </a:r>
          </a:p>
        </p:txBody>
      </p:sp>
      <p:sp>
        <p:nvSpPr>
          <p:cNvPr id="17" name="Foliennummer">
            <a:extLst>
              <a:ext uri="{FF2B5EF4-FFF2-40B4-BE49-F238E27FC236}">
                <a16:creationId xmlns:a16="http://schemas.microsoft.com/office/drawing/2014/main" id="{1F6F0641-9469-4339-B71F-C07ADB33B296}"/>
              </a:ext>
            </a:extLst>
          </p:cNvPr>
          <p:cNvSpPr>
            <a:spLocks noGrp="1"/>
          </p:cNvSpPr>
          <p:nvPr>
            <p:ph type="sldNum" sz="quarter" idx="12"/>
          </p:nvPr>
        </p:nvSpPr>
        <p:spPr>
          <a:xfrm>
            <a:off x="11115978" y="7110908"/>
            <a:ext cx="777247" cy="388575"/>
          </a:xfrm>
        </p:spPr>
        <p:txBody>
          <a:bodyPr/>
          <a:lstStyle/>
          <a:p>
            <a:fld id="{4B68E9E3-D075-454D-85C1-CCDEE54735CE}" type="slidenum">
              <a:rPr lang="de-DE" noProof="0" smtClean="0"/>
              <a:pPr/>
              <a:t>‹Nr.›</a:t>
            </a:fld>
            <a:endParaRPr lang="de-DE" noProof="0" dirty="0"/>
          </a:p>
        </p:txBody>
      </p:sp>
    </p:spTree>
    <p:extLst>
      <p:ext uri="{BB962C8B-B14F-4D97-AF65-F5344CB8AC3E}">
        <p14:creationId xmlns:p14="http://schemas.microsoft.com/office/powerpoint/2010/main" val="3524807998"/>
      </p:ext>
    </p:extLst>
  </p:cSld>
  <p:clrMapOvr>
    <a:masterClrMapping/>
  </p:clrMapOvr>
  <p:extLst>
    <p:ext uri="{DCECCB84-F9BA-43D5-87BE-67443E8EF086}">
      <p15:sldGuideLst xmlns:p15="http://schemas.microsoft.com/office/powerpoint/2012/main">
        <p15:guide id="3" orient="horz" pos="771">
          <p15:clr>
            <a:srgbClr val="FBAE40"/>
          </p15:clr>
        </p15:guide>
        <p15:guide id="4" pos="884">
          <p15:clr>
            <a:srgbClr val="FBAE40"/>
          </p15:clr>
        </p15:guide>
        <p15:guide id="5" orient="horz" pos="3266">
          <p15:clr>
            <a:srgbClr val="FBAE40"/>
          </p15:clr>
        </p15:guide>
        <p15:guide id="6" orient="horz" pos="1610">
          <p15:clr>
            <a:srgbClr val="FBAE40"/>
          </p15:clr>
        </p15:guide>
        <p15:guide id="7" pos="5783">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Headline small / Text / Bild">
    <p:spTree>
      <p:nvGrpSpPr>
        <p:cNvPr id="1" name=""/>
        <p:cNvGrpSpPr/>
        <p:nvPr/>
      </p:nvGrpSpPr>
      <p:grpSpPr>
        <a:xfrm>
          <a:off x="0" y="0"/>
          <a:ext cx="0" cy="0"/>
          <a:chOff x="0" y="0"/>
          <a:chExt cx="0" cy="0"/>
        </a:xfrm>
      </p:grpSpPr>
      <p:sp>
        <p:nvSpPr>
          <p:cNvPr id="10" name="Bild">
            <a:extLst>
              <a:ext uri="{FF2B5EF4-FFF2-40B4-BE49-F238E27FC236}">
                <a16:creationId xmlns:a16="http://schemas.microsoft.com/office/drawing/2014/main" id="{87E902AA-3653-424A-874D-06792A4AAB48}"/>
              </a:ext>
            </a:extLst>
          </p:cNvPr>
          <p:cNvSpPr>
            <a:spLocks noGrp="1"/>
          </p:cNvSpPr>
          <p:nvPr>
            <p:ph type="pic" sz="quarter" idx="13" hasCustomPrompt="1"/>
          </p:nvPr>
        </p:nvSpPr>
        <p:spPr>
          <a:xfrm>
            <a:off x="8841709" y="1"/>
            <a:ext cx="3594767" cy="6994525"/>
          </a:xfrm>
          <a:solidFill>
            <a:schemeClr val="bg2"/>
          </a:solidFill>
        </p:spPr>
        <p:txBody>
          <a:bodyPr/>
          <a:lstStyle>
            <a:lvl1pPr algn="ctr">
              <a:defRPr/>
            </a:lvl1pPr>
          </a:lstStyle>
          <a:p>
            <a:r>
              <a:rPr lang="de-DE" dirty="0"/>
              <a:t>Bild </a:t>
            </a:r>
            <a:br>
              <a:rPr lang="de-DE" dirty="0"/>
            </a:br>
            <a:br>
              <a:rPr lang="de-DE" dirty="0"/>
            </a:br>
            <a:r>
              <a:rPr lang="de-DE" dirty="0"/>
              <a:t>einfügen</a:t>
            </a:r>
          </a:p>
        </p:txBody>
      </p:sp>
      <p:sp>
        <p:nvSpPr>
          <p:cNvPr id="2" name="Headline">
            <a:extLst>
              <a:ext uri="{FF2B5EF4-FFF2-40B4-BE49-F238E27FC236}">
                <a16:creationId xmlns:a16="http://schemas.microsoft.com/office/drawing/2014/main" id="{412E8D07-82E9-49E3-9B80-217DF973015E}"/>
              </a:ext>
            </a:extLst>
          </p:cNvPr>
          <p:cNvSpPr>
            <a:spLocks noGrp="1"/>
          </p:cNvSpPr>
          <p:nvPr>
            <p:ph type="title" hasCustomPrompt="1"/>
          </p:nvPr>
        </p:nvSpPr>
        <p:spPr>
          <a:xfrm>
            <a:off x="1514930" y="1477041"/>
            <a:ext cx="6102562" cy="466289"/>
          </a:xfrm>
        </p:spPr>
        <p:txBody>
          <a:bodyPr anchor="b" anchorCtr="0"/>
          <a:lstStyle>
            <a:lvl1pPr>
              <a:lnSpc>
                <a:spcPct val="106000"/>
              </a:lnSpc>
              <a:defRPr sz="1943" spc="33" baseline="0">
                <a:solidFill>
                  <a:schemeClr val="tx1"/>
                </a:solidFill>
              </a:defRPr>
            </a:lvl1pPr>
          </a:lstStyle>
          <a:p>
            <a:r>
              <a:rPr lang="de-DE" noProof="0" dirty="0"/>
              <a:t>Headline</a:t>
            </a:r>
            <a:endParaRPr lang="de-DE" dirty="0"/>
          </a:p>
        </p:txBody>
      </p:sp>
      <p:sp>
        <p:nvSpPr>
          <p:cNvPr id="3" name="Ort/Datum">
            <a:extLst>
              <a:ext uri="{FF2B5EF4-FFF2-40B4-BE49-F238E27FC236}">
                <a16:creationId xmlns:a16="http://schemas.microsoft.com/office/drawing/2014/main" id="{F3BD7E5E-0D7C-4519-8A38-21A1EEEA1033}"/>
              </a:ext>
            </a:extLst>
          </p:cNvPr>
          <p:cNvSpPr>
            <a:spLocks noGrp="1"/>
          </p:cNvSpPr>
          <p:nvPr>
            <p:ph type="dt" sz="half" idx="10"/>
          </p:nvPr>
        </p:nvSpPr>
        <p:spPr>
          <a:xfrm>
            <a:off x="543251" y="7260865"/>
            <a:ext cx="3108987" cy="155430"/>
          </a:xfrm>
        </p:spPr>
        <p:txBody>
          <a:bodyPr/>
          <a:lstStyle/>
          <a:p>
            <a:r>
              <a:rPr lang="de-DE" noProof="0"/>
              <a:t>Ort den 00.00.0000</a:t>
            </a:r>
          </a:p>
        </p:txBody>
      </p:sp>
      <p:sp>
        <p:nvSpPr>
          <p:cNvPr id="4" name="Fußzeile">
            <a:extLst>
              <a:ext uri="{FF2B5EF4-FFF2-40B4-BE49-F238E27FC236}">
                <a16:creationId xmlns:a16="http://schemas.microsoft.com/office/drawing/2014/main" id="{FA56781D-5302-4441-ACD5-F04E40A48489}"/>
              </a:ext>
            </a:extLst>
          </p:cNvPr>
          <p:cNvSpPr>
            <a:spLocks noGrp="1"/>
          </p:cNvSpPr>
          <p:nvPr>
            <p:ph type="ftr" sz="quarter" idx="11"/>
          </p:nvPr>
        </p:nvSpPr>
        <p:spPr>
          <a:xfrm>
            <a:off x="543252" y="7111898"/>
            <a:ext cx="3108987" cy="155430"/>
          </a:xfrm>
        </p:spPr>
        <p:txBody>
          <a:bodyPr/>
          <a:lstStyle/>
          <a:p>
            <a:r>
              <a:rPr lang="de-DE" noProof="0" dirty="0"/>
              <a:t>Titel der Präsentation</a:t>
            </a:r>
          </a:p>
        </p:txBody>
      </p:sp>
      <p:sp>
        <p:nvSpPr>
          <p:cNvPr id="5" name="Foliennummer">
            <a:extLst>
              <a:ext uri="{FF2B5EF4-FFF2-40B4-BE49-F238E27FC236}">
                <a16:creationId xmlns:a16="http://schemas.microsoft.com/office/drawing/2014/main" id="{81C9AC7E-BD49-4164-8410-C625100805F7}"/>
              </a:ext>
            </a:extLst>
          </p:cNvPr>
          <p:cNvSpPr>
            <a:spLocks noGrp="1"/>
          </p:cNvSpPr>
          <p:nvPr>
            <p:ph type="sldNum" sz="quarter" idx="12"/>
          </p:nvPr>
        </p:nvSpPr>
        <p:spPr>
          <a:xfrm>
            <a:off x="11115978" y="7110908"/>
            <a:ext cx="777247" cy="388575"/>
          </a:xfrm>
        </p:spPr>
        <p:txBody>
          <a:bodyPr/>
          <a:lstStyle/>
          <a:p>
            <a:fld id="{4B68E9E3-D075-454D-85C1-CCDEE54735CE}" type="slidenum">
              <a:rPr lang="de-DE" noProof="0" smtClean="0"/>
              <a:pPr/>
              <a:t>‹Nr.›</a:t>
            </a:fld>
            <a:endParaRPr lang="de-DE" noProof="0" dirty="0"/>
          </a:p>
        </p:txBody>
      </p:sp>
      <p:sp>
        <p:nvSpPr>
          <p:cNvPr id="6" name="Inhalt">
            <a:extLst>
              <a:ext uri="{FF2B5EF4-FFF2-40B4-BE49-F238E27FC236}">
                <a16:creationId xmlns:a16="http://schemas.microsoft.com/office/drawing/2014/main" id="{33B03A58-9490-4DCE-92BA-9E125E3EEE54}"/>
              </a:ext>
            </a:extLst>
          </p:cNvPr>
          <p:cNvSpPr>
            <a:spLocks noGrp="1"/>
          </p:cNvSpPr>
          <p:nvPr>
            <p:ph idx="1" hasCustomPrompt="1"/>
          </p:nvPr>
        </p:nvSpPr>
        <p:spPr>
          <a:xfrm>
            <a:off x="1514930" y="2176151"/>
            <a:ext cx="6102562" cy="3420153"/>
          </a:xfrm>
          <a:prstGeom prst="rect">
            <a:avLst/>
          </a:prstGeom>
        </p:spPr>
        <p:txBody>
          <a:bodyPr anchor="t" anchorCtr="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noProof="0" dirty="0"/>
              <a:t>Erste Text Ebene // für weitere Text Formate &gt;&gt; Menü &gt; Start &gt; Absatz &gt; Listenebene erhöhen </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a:p>
            <a:pPr lvl="5"/>
            <a:r>
              <a:rPr lang="de-DE" noProof="0" dirty="0"/>
              <a:t>Sechste Ebene</a:t>
            </a:r>
          </a:p>
          <a:p>
            <a:pPr lvl="6"/>
            <a:r>
              <a:rPr lang="de-DE" noProof="0" dirty="0"/>
              <a:t>Siebte Ebene</a:t>
            </a:r>
          </a:p>
          <a:p>
            <a:pPr lvl="7"/>
            <a:r>
              <a:rPr lang="de-DE" noProof="0" dirty="0"/>
              <a:t>Achte Ebene</a:t>
            </a:r>
          </a:p>
          <a:p>
            <a:pPr lvl="8"/>
            <a:r>
              <a:rPr lang="de-DE" noProof="0" dirty="0"/>
              <a:t>Neunte Ebene</a:t>
            </a:r>
          </a:p>
        </p:txBody>
      </p:sp>
    </p:spTree>
    <p:extLst>
      <p:ext uri="{BB962C8B-B14F-4D97-AF65-F5344CB8AC3E}">
        <p14:creationId xmlns:p14="http://schemas.microsoft.com/office/powerpoint/2010/main" val="418424343"/>
      </p:ext>
    </p:extLst>
  </p:cSld>
  <p:clrMapOvr>
    <a:masterClrMapping/>
  </p:clrMapOvr>
  <p:extLst>
    <p:ext uri="{DCECCB84-F9BA-43D5-87BE-67443E8EF086}">
      <p15:sldGuideLst xmlns:p15="http://schemas.microsoft.com/office/powerpoint/2012/main">
        <p15:guide id="2" pos="4445">
          <p15:clr>
            <a:srgbClr val="FBAE40"/>
          </p15:clr>
        </p15:guide>
        <p15:guide id="3" orient="horz" pos="862">
          <p15:clr>
            <a:srgbClr val="FBAE40"/>
          </p15:clr>
        </p15:guide>
        <p15:guide id="4" pos="884">
          <p15:clr>
            <a:srgbClr val="FBAE40"/>
          </p15:clr>
        </p15:guide>
        <p15:guide id="5" orient="horz" pos="3266">
          <p15:clr>
            <a:srgbClr val="FBAE40"/>
          </p15:clr>
        </p15:guide>
        <p15:guide id="6" orient="horz" pos="1270">
          <p15:clr>
            <a:srgbClr val="FBAE40"/>
          </p15:clr>
        </p15:guide>
        <p15:guide id="7" pos="5159">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Headline small / Inhalt">
    <p:spTree>
      <p:nvGrpSpPr>
        <p:cNvPr id="1" name=""/>
        <p:cNvGrpSpPr/>
        <p:nvPr/>
      </p:nvGrpSpPr>
      <p:grpSpPr>
        <a:xfrm>
          <a:off x="0" y="0"/>
          <a:ext cx="0" cy="0"/>
          <a:chOff x="0" y="0"/>
          <a:chExt cx="0" cy="0"/>
        </a:xfrm>
      </p:grpSpPr>
      <p:sp>
        <p:nvSpPr>
          <p:cNvPr id="2" name="Headline">
            <a:extLst>
              <a:ext uri="{FF2B5EF4-FFF2-40B4-BE49-F238E27FC236}">
                <a16:creationId xmlns:a16="http://schemas.microsoft.com/office/drawing/2014/main" id="{412E8D07-82E9-49E3-9B80-217DF973015E}"/>
              </a:ext>
            </a:extLst>
          </p:cNvPr>
          <p:cNvSpPr>
            <a:spLocks noGrp="1"/>
          </p:cNvSpPr>
          <p:nvPr>
            <p:ph type="title" hasCustomPrompt="1"/>
          </p:nvPr>
        </p:nvSpPr>
        <p:spPr>
          <a:xfrm>
            <a:off x="1514931" y="1477041"/>
            <a:ext cx="8395520" cy="466289"/>
          </a:xfrm>
        </p:spPr>
        <p:txBody>
          <a:bodyPr anchor="b" anchorCtr="0"/>
          <a:lstStyle>
            <a:lvl1pPr>
              <a:lnSpc>
                <a:spcPct val="106000"/>
              </a:lnSpc>
              <a:defRPr sz="1943" spc="33" baseline="0">
                <a:solidFill>
                  <a:schemeClr val="tx1"/>
                </a:solidFill>
              </a:defRPr>
            </a:lvl1pPr>
          </a:lstStyle>
          <a:p>
            <a:r>
              <a:rPr lang="de-DE" noProof="0" dirty="0"/>
              <a:t>Headline</a:t>
            </a:r>
            <a:endParaRPr lang="de-DE" dirty="0"/>
          </a:p>
        </p:txBody>
      </p:sp>
      <p:sp>
        <p:nvSpPr>
          <p:cNvPr id="3" name="Ort/Datum">
            <a:extLst>
              <a:ext uri="{FF2B5EF4-FFF2-40B4-BE49-F238E27FC236}">
                <a16:creationId xmlns:a16="http://schemas.microsoft.com/office/drawing/2014/main" id="{F3BD7E5E-0D7C-4519-8A38-21A1EEEA1033}"/>
              </a:ext>
            </a:extLst>
          </p:cNvPr>
          <p:cNvSpPr>
            <a:spLocks noGrp="1"/>
          </p:cNvSpPr>
          <p:nvPr>
            <p:ph type="dt" sz="half" idx="10"/>
          </p:nvPr>
        </p:nvSpPr>
        <p:spPr>
          <a:xfrm>
            <a:off x="543251" y="7260865"/>
            <a:ext cx="3108987" cy="155430"/>
          </a:xfrm>
        </p:spPr>
        <p:txBody>
          <a:bodyPr/>
          <a:lstStyle/>
          <a:p>
            <a:r>
              <a:rPr lang="de-DE" noProof="0"/>
              <a:t>Ort den 00.00.0000</a:t>
            </a:r>
          </a:p>
        </p:txBody>
      </p:sp>
      <p:sp>
        <p:nvSpPr>
          <p:cNvPr id="4" name="Fußzeile">
            <a:extLst>
              <a:ext uri="{FF2B5EF4-FFF2-40B4-BE49-F238E27FC236}">
                <a16:creationId xmlns:a16="http://schemas.microsoft.com/office/drawing/2014/main" id="{FA56781D-5302-4441-ACD5-F04E40A48489}"/>
              </a:ext>
            </a:extLst>
          </p:cNvPr>
          <p:cNvSpPr>
            <a:spLocks noGrp="1"/>
          </p:cNvSpPr>
          <p:nvPr>
            <p:ph type="ftr" sz="quarter" idx="11"/>
          </p:nvPr>
        </p:nvSpPr>
        <p:spPr>
          <a:xfrm>
            <a:off x="543252" y="7111898"/>
            <a:ext cx="3108987" cy="155430"/>
          </a:xfrm>
        </p:spPr>
        <p:txBody>
          <a:bodyPr/>
          <a:lstStyle/>
          <a:p>
            <a:r>
              <a:rPr lang="de-DE" noProof="0" dirty="0"/>
              <a:t>Titel der Präsentation</a:t>
            </a:r>
          </a:p>
        </p:txBody>
      </p:sp>
      <p:sp>
        <p:nvSpPr>
          <p:cNvPr id="5" name="Foliennummer">
            <a:extLst>
              <a:ext uri="{FF2B5EF4-FFF2-40B4-BE49-F238E27FC236}">
                <a16:creationId xmlns:a16="http://schemas.microsoft.com/office/drawing/2014/main" id="{81C9AC7E-BD49-4164-8410-C625100805F7}"/>
              </a:ext>
            </a:extLst>
          </p:cNvPr>
          <p:cNvSpPr>
            <a:spLocks noGrp="1"/>
          </p:cNvSpPr>
          <p:nvPr>
            <p:ph type="sldNum" sz="quarter" idx="12"/>
          </p:nvPr>
        </p:nvSpPr>
        <p:spPr/>
        <p:txBody>
          <a:bodyPr/>
          <a:lstStyle/>
          <a:p>
            <a:fld id="{4B68E9E3-D075-454D-85C1-CCDEE54735CE}" type="slidenum">
              <a:rPr lang="de-DE" noProof="0" smtClean="0"/>
              <a:pPr/>
              <a:t>‹Nr.›</a:t>
            </a:fld>
            <a:endParaRPr lang="de-DE" noProof="0"/>
          </a:p>
        </p:txBody>
      </p:sp>
      <p:sp>
        <p:nvSpPr>
          <p:cNvPr id="6" name="Inhalt">
            <a:extLst>
              <a:ext uri="{FF2B5EF4-FFF2-40B4-BE49-F238E27FC236}">
                <a16:creationId xmlns:a16="http://schemas.microsoft.com/office/drawing/2014/main" id="{33B03A58-9490-4DCE-92BA-9E125E3EEE54}"/>
              </a:ext>
            </a:extLst>
          </p:cNvPr>
          <p:cNvSpPr>
            <a:spLocks noGrp="1"/>
          </p:cNvSpPr>
          <p:nvPr>
            <p:ph idx="1" hasCustomPrompt="1"/>
          </p:nvPr>
        </p:nvSpPr>
        <p:spPr>
          <a:xfrm>
            <a:off x="1514931" y="2176151"/>
            <a:ext cx="8395520" cy="3420153"/>
          </a:xfrm>
          <a:prstGeom prst="rect">
            <a:avLst/>
          </a:prstGeom>
        </p:spPr>
        <p:txBody>
          <a:bodyPr anchor="t" anchorCtr="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noProof="0" dirty="0"/>
              <a:t>Erste Text Ebene // für weitere Text Formate &gt;&gt; Menü &gt; Start &gt; Absatz &gt; Listenebene erhöhen </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a:p>
            <a:pPr lvl="5"/>
            <a:r>
              <a:rPr lang="de-DE" noProof="0" dirty="0"/>
              <a:t>Sechste Ebene</a:t>
            </a:r>
          </a:p>
          <a:p>
            <a:pPr lvl="6"/>
            <a:r>
              <a:rPr lang="de-DE" noProof="0" dirty="0"/>
              <a:t>Siebte Ebene</a:t>
            </a:r>
          </a:p>
          <a:p>
            <a:pPr lvl="7"/>
            <a:r>
              <a:rPr lang="de-DE" noProof="0" dirty="0"/>
              <a:t>Achte Ebene</a:t>
            </a:r>
          </a:p>
          <a:p>
            <a:pPr lvl="8"/>
            <a:r>
              <a:rPr lang="de-DE" noProof="0" dirty="0"/>
              <a:t>Neunte Ebene</a:t>
            </a:r>
          </a:p>
        </p:txBody>
      </p:sp>
    </p:spTree>
    <p:extLst>
      <p:ext uri="{BB962C8B-B14F-4D97-AF65-F5344CB8AC3E}">
        <p14:creationId xmlns:p14="http://schemas.microsoft.com/office/powerpoint/2010/main" val="3119446601"/>
      </p:ext>
    </p:extLst>
  </p:cSld>
  <p:clrMapOvr>
    <a:masterClrMapping/>
  </p:clrMapOvr>
  <p:extLst>
    <p:ext uri="{DCECCB84-F9BA-43D5-87BE-67443E8EF086}">
      <p15:sldGuideLst xmlns:p15="http://schemas.microsoft.com/office/powerpoint/2012/main">
        <p15:guide id="2" pos="5783">
          <p15:clr>
            <a:srgbClr val="FBAE40"/>
          </p15:clr>
        </p15:guide>
        <p15:guide id="3" orient="horz" pos="862">
          <p15:clr>
            <a:srgbClr val="FBAE40"/>
          </p15:clr>
        </p15:guide>
        <p15:guide id="4" pos="884">
          <p15:clr>
            <a:srgbClr val="FBAE40"/>
          </p15:clr>
        </p15:guide>
        <p15:guide id="5" orient="horz" pos="3266">
          <p15:clr>
            <a:srgbClr val="FBAE40"/>
          </p15:clr>
        </p15:guide>
        <p15:guide id="6" orient="horz" pos="127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ild / Headline / Inhalt">
    <p:spTree>
      <p:nvGrpSpPr>
        <p:cNvPr id="1" name=""/>
        <p:cNvGrpSpPr/>
        <p:nvPr/>
      </p:nvGrpSpPr>
      <p:grpSpPr>
        <a:xfrm>
          <a:off x="0" y="0"/>
          <a:ext cx="0" cy="0"/>
          <a:chOff x="0" y="0"/>
          <a:chExt cx="0" cy="0"/>
        </a:xfrm>
      </p:grpSpPr>
      <p:sp>
        <p:nvSpPr>
          <p:cNvPr id="11" name="Bild">
            <a:extLst>
              <a:ext uri="{FF2B5EF4-FFF2-40B4-BE49-F238E27FC236}">
                <a16:creationId xmlns:a16="http://schemas.microsoft.com/office/drawing/2014/main" id="{F10AB7D8-7A08-42DA-9290-D92CA74A764F}"/>
              </a:ext>
            </a:extLst>
          </p:cNvPr>
          <p:cNvSpPr>
            <a:spLocks noGrp="1"/>
          </p:cNvSpPr>
          <p:nvPr>
            <p:ph type="pic" sz="quarter" idx="14" hasCustomPrompt="1"/>
          </p:nvPr>
        </p:nvSpPr>
        <p:spPr>
          <a:xfrm>
            <a:off x="0" y="1"/>
            <a:ext cx="6218238" cy="6994525"/>
          </a:xfrm>
          <a:solidFill>
            <a:schemeClr val="bg2"/>
          </a:solidFill>
        </p:spPr>
        <p:txBody>
          <a:bodyPr/>
          <a:lstStyle>
            <a:lvl1pPr algn="ctr">
              <a:defRPr/>
            </a:lvl1pPr>
          </a:lstStyle>
          <a:p>
            <a:r>
              <a:rPr lang="de-DE" dirty="0"/>
              <a:t>Bild </a:t>
            </a:r>
            <a:br>
              <a:rPr lang="de-DE" dirty="0"/>
            </a:br>
            <a:br>
              <a:rPr lang="de-DE" dirty="0"/>
            </a:br>
            <a:r>
              <a:rPr lang="de-DE" dirty="0"/>
              <a:t>einfügen</a:t>
            </a:r>
          </a:p>
        </p:txBody>
      </p:sp>
      <p:sp>
        <p:nvSpPr>
          <p:cNvPr id="2" name="Headline">
            <a:extLst>
              <a:ext uri="{FF2B5EF4-FFF2-40B4-BE49-F238E27FC236}">
                <a16:creationId xmlns:a16="http://schemas.microsoft.com/office/drawing/2014/main" id="{412E8D07-82E9-49E3-9B80-217DF973015E}"/>
              </a:ext>
            </a:extLst>
          </p:cNvPr>
          <p:cNvSpPr>
            <a:spLocks noGrp="1"/>
          </p:cNvSpPr>
          <p:nvPr>
            <p:ph type="title" hasCustomPrompt="1"/>
          </p:nvPr>
        </p:nvSpPr>
        <p:spPr>
          <a:xfrm>
            <a:off x="7267890" y="1477042"/>
            <a:ext cx="4623621" cy="1241479"/>
          </a:xfrm>
        </p:spPr>
        <p:txBody>
          <a:bodyPr anchor="b" anchorCtr="0"/>
          <a:lstStyle>
            <a:lvl1pPr>
              <a:lnSpc>
                <a:spcPct val="93000"/>
              </a:lnSpc>
              <a:defRPr sz="3886" spc="33" baseline="0">
                <a:solidFill>
                  <a:schemeClr val="tx1"/>
                </a:solidFill>
              </a:defRPr>
            </a:lvl1pPr>
          </a:lstStyle>
          <a:p>
            <a:r>
              <a:rPr lang="de-DE" noProof="0" dirty="0"/>
              <a:t>Headline</a:t>
            </a:r>
            <a:endParaRPr lang="de-DE" dirty="0"/>
          </a:p>
        </p:txBody>
      </p:sp>
      <p:sp>
        <p:nvSpPr>
          <p:cNvPr id="3" name="Ort/Datum">
            <a:extLst>
              <a:ext uri="{FF2B5EF4-FFF2-40B4-BE49-F238E27FC236}">
                <a16:creationId xmlns:a16="http://schemas.microsoft.com/office/drawing/2014/main" id="{F3BD7E5E-0D7C-4519-8A38-21A1EEEA1033}"/>
              </a:ext>
            </a:extLst>
          </p:cNvPr>
          <p:cNvSpPr>
            <a:spLocks noGrp="1"/>
          </p:cNvSpPr>
          <p:nvPr>
            <p:ph type="dt" sz="half" idx="10"/>
          </p:nvPr>
        </p:nvSpPr>
        <p:spPr>
          <a:xfrm>
            <a:off x="543251" y="7260865"/>
            <a:ext cx="3108987" cy="155430"/>
          </a:xfrm>
        </p:spPr>
        <p:txBody>
          <a:bodyPr/>
          <a:lstStyle/>
          <a:p>
            <a:r>
              <a:rPr lang="de-DE" noProof="0"/>
              <a:t>Ort den 00.00.0000</a:t>
            </a:r>
          </a:p>
        </p:txBody>
      </p:sp>
      <p:sp>
        <p:nvSpPr>
          <p:cNvPr id="4" name="Fußzeile">
            <a:extLst>
              <a:ext uri="{FF2B5EF4-FFF2-40B4-BE49-F238E27FC236}">
                <a16:creationId xmlns:a16="http://schemas.microsoft.com/office/drawing/2014/main" id="{FA56781D-5302-4441-ACD5-F04E40A48489}"/>
              </a:ext>
            </a:extLst>
          </p:cNvPr>
          <p:cNvSpPr>
            <a:spLocks noGrp="1"/>
          </p:cNvSpPr>
          <p:nvPr>
            <p:ph type="ftr" sz="quarter" idx="11"/>
          </p:nvPr>
        </p:nvSpPr>
        <p:spPr>
          <a:xfrm>
            <a:off x="543252" y="7111898"/>
            <a:ext cx="3108987" cy="155430"/>
          </a:xfrm>
        </p:spPr>
        <p:txBody>
          <a:bodyPr/>
          <a:lstStyle/>
          <a:p>
            <a:r>
              <a:rPr lang="de-DE" noProof="0" dirty="0"/>
              <a:t>Titel der Präsentation</a:t>
            </a:r>
          </a:p>
        </p:txBody>
      </p:sp>
      <p:sp>
        <p:nvSpPr>
          <p:cNvPr id="6" name="Inhalt">
            <a:extLst>
              <a:ext uri="{FF2B5EF4-FFF2-40B4-BE49-F238E27FC236}">
                <a16:creationId xmlns:a16="http://schemas.microsoft.com/office/drawing/2014/main" id="{33B03A58-9490-4DCE-92BA-9E125E3EEE54}"/>
              </a:ext>
            </a:extLst>
          </p:cNvPr>
          <p:cNvSpPr>
            <a:spLocks noGrp="1"/>
          </p:cNvSpPr>
          <p:nvPr>
            <p:ph idx="1" hasCustomPrompt="1"/>
          </p:nvPr>
        </p:nvSpPr>
        <p:spPr>
          <a:xfrm>
            <a:off x="7267890" y="2972594"/>
            <a:ext cx="4623622" cy="2623713"/>
          </a:xfrm>
          <a:prstGeom prst="rect">
            <a:avLst/>
          </a:prstGeom>
        </p:spPr>
        <p:txBody>
          <a:bodyPr anchor="t" anchorCtr="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noProof="0" dirty="0"/>
              <a:t>Erste Text Ebene // für weitere Text Formate &gt;&gt; Menü &gt; Start &gt; Absatz &gt; Listenebene erhöhen </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a:p>
            <a:pPr lvl="5"/>
            <a:r>
              <a:rPr lang="de-DE" noProof="0" dirty="0"/>
              <a:t>Sechste Ebene</a:t>
            </a:r>
          </a:p>
          <a:p>
            <a:pPr lvl="6"/>
            <a:r>
              <a:rPr lang="de-DE" noProof="0" dirty="0"/>
              <a:t>Siebte Ebene</a:t>
            </a:r>
          </a:p>
          <a:p>
            <a:pPr lvl="7"/>
            <a:r>
              <a:rPr lang="de-DE" noProof="0" dirty="0"/>
              <a:t>Achte Ebene</a:t>
            </a:r>
          </a:p>
          <a:p>
            <a:pPr lvl="8"/>
            <a:r>
              <a:rPr lang="de-DE" noProof="0" dirty="0"/>
              <a:t>Neunte Ebene</a:t>
            </a:r>
          </a:p>
        </p:txBody>
      </p:sp>
      <p:sp>
        <p:nvSpPr>
          <p:cNvPr id="12" name="Foliennummer">
            <a:extLst>
              <a:ext uri="{FF2B5EF4-FFF2-40B4-BE49-F238E27FC236}">
                <a16:creationId xmlns:a16="http://schemas.microsoft.com/office/drawing/2014/main" id="{30320CAD-2A11-4F73-BE37-0D6A2AF3358D}"/>
              </a:ext>
            </a:extLst>
          </p:cNvPr>
          <p:cNvSpPr>
            <a:spLocks noGrp="1"/>
          </p:cNvSpPr>
          <p:nvPr>
            <p:ph type="sldNum" sz="quarter" idx="12"/>
          </p:nvPr>
        </p:nvSpPr>
        <p:spPr>
          <a:xfrm>
            <a:off x="11115978" y="6158901"/>
            <a:ext cx="777247" cy="388575"/>
          </a:xfrm>
        </p:spPr>
        <p:txBody>
          <a:bodyPr/>
          <a:lstStyle/>
          <a:p>
            <a:fld id="{4B68E9E3-D075-454D-85C1-CCDEE54735CE}" type="slidenum">
              <a:rPr lang="de-DE" noProof="0" smtClean="0"/>
              <a:pPr/>
              <a:t>‹Nr.›</a:t>
            </a:fld>
            <a:endParaRPr lang="de-DE" noProof="0"/>
          </a:p>
        </p:txBody>
      </p:sp>
    </p:spTree>
    <p:extLst>
      <p:ext uri="{BB962C8B-B14F-4D97-AF65-F5344CB8AC3E}">
        <p14:creationId xmlns:p14="http://schemas.microsoft.com/office/powerpoint/2010/main" val="1292085989"/>
      </p:ext>
    </p:extLst>
  </p:cSld>
  <p:clrMapOvr>
    <a:masterClrMapping/>
  </p:clrMapOvr>
  <p:extLst>
    <p:ext uri="{DCECCB84-F9BA-43D5-87BE-67443E8EF086}">
      <p15:sldGuideLst xmlns:p15="http://schemas.microsoft.com/office/powerpoint/2012/main">
        <p15:guide id="2" pos="3629">
          <p15:clr>
            <a:srgbClr val="FBAE40"/>
          </p15:clr>
        </p15:guide>
        <p15:guide id="3" orient="horz" pos="862">
          <p15:clr>
            <a:srgbClr val="FBAE40"/>
          </p15:clr>
        </p15:guide>
        <p15:guide id="4" pos="4241">
          <p15:clr>
            <a:srgbClr val="FBAE40"/>
          </p15:clr>
        </p15:guide>
        <p15:guide id="5" orient="horz" pos="3266">
          <p15:clr>
            <a:srgbClr val="FBAE40"/>
          </p15:clr>
        </p15:guide>
        <p15:guide id="6" orient="horz" pos="1734">
          <p15:clr>
            <a:srgbClr val="FBAE40"/>
          </p15:clr>
        </p15:guide>
        <p15:guide id="7" pos="6939">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Text / Bild 3">
    <p:spTree>
      <p:nvGrpSpPr>
        <p:cNvPr id="1" name=""/>
        <p:cNvGrpSpPr/>
        <p:nvPr/>
      </p:nvGrpSpPr>
      <p:grpSpPr>
        <a:xfrm>
          <a:off x="0" y="0"/>
          <a:ext cx="0" cy="0"/>
          <a:chOff x="0" y="0"/>
          <a:chExt cx="0" cy="0"/>
        </a:xfrm>
      </p:grpSpPr>
      <p:sp>
        <p:nvSpPr>
          <p:cNvPr id="12" name="Bild">
            <a:extLst>
              <a:ext uri="{FF2B5EF4-FFF2-40B4-BE49-F238E27FC236}">
                <a16:creationId xmlns:a16="http://schemas.microsoft.com/office/drawing/2014/main" id="{0BF328A4-3DFC-4681-B363-80450A6E4EF0}"/>
              </a:ext>
            </a:extLst>
          </p:cNvPr>
          <p:cNvSpPr>
            <a:spLocks noGrp="1"/>
          </p:cNvSpPr>
          <p:nvPr>
            <p:ph type="pic" sz="quarter" idx="15" hasCustomPrompt="1"/>
          </p:nvPr>
        </p:nvSpPr>
        <p:spPr>
          <a:xfrm>
            <a:off x="6296211" y="543182"/>
            <a:ext cx="5595300" cy="5906449"/>
          </a:xfrm>
          <a:solidFill>
            <a:schemeClr val="bg2"/>
          </a:solidFill>
        </p:spPr>
        <p:txBody>
          <a:bodyPr/>
          <a:lstStyle>
            <a:lvl1pPr algn="ctr">
              <a:defRPr/>
            </a:lvl1pPr>
          </a:lstStyle>
          <a:p>
            <a:r>
              <a:rPr lang="de-DE" dirty="0"/>
              <a:t>Bild </a:t>
            </a:r>
            <a:br>
              <a:rPr lang="de-DE" dirty="0"/>
            </a:br>
            <a:br>
              <a:rPr lang="de-DE" dirty="0"/>
            </a:br>
            <a:r>
              <a:rPr lang="de-DE" dirty="0"/>
              <a:t>einfügen</a:t>
            </a:r>
          </a:p>
        </p:txBody>
      </p:sp>
      <p:sp>
        <p:nvSpPr>
          <p:cNvPr id="13" name="Text">
            <a:extLst>
              <a:ext uri="{FF2B5EF4-FFF2-40B4-BE49-F238E27FC236}">
                <a16:creationId xmlns:a16="http://schemas.microsoft.com/office/drawing/2014/main" id="{337EA5A0-5240-4115-A0AE-177403A7B8EF}"/>
              </a:ext>
            </a:extLst>
          </p:cNvPr>
          <p:cNvSpPr>
            <a:spLocks noGrp="1"/>
          </p:cNvSpPr>
          <p:nvPr>
            <p:ph type="body" orient="vert" idx="1" hasCustomPrompt="1"/>
          </p:nvPr>
        </p:nvSpPr>
        <p:spPr>
          <a:xfrm>
            <a:off x="543252" y="2971217"/>
            <a:ext cx="4119784" cy="2935233"/>
          </a:xfrm>
          <a:prstGeom prst="rect">
            <a:avLst/>
          </a:prstGeom>
        </p:spPr>
        <p:txBody>
          <a:bodyPr vert="horz" anchor="t" anchorCtr="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noProof="0" dirty="0"/>
              <a:t>Erste Text Ebene // für weitere Text Formate &gt;&gt; Menü &gt; Start &gt; Absatz &gt; Listenebene erhöhen </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a:p>
            <a:pPr lvl="5"/>
            <a:r>
              <a:rPr lang="de-DE" noProof="0" dirty="0"/>
              <a:t>Sechste Ebene</a:t>
            </a:r>
          </a:p>
          <a:p>
            <a:pPr lvl="6"/>
            <a:r>
              <a:rPr lang="de-DE" noProof="0" dirty="0"/>
              <a:t>Siebte Ebene</a:t>
            </a:r>
          </a:p>
          <a:p>
            <a:pPr lvl="7"/>
            <a:r>
              <a:rPr lang="de-DE" noProof="0" dirty="0"/>
              <a:t>Achte Ebene</a:t>
            </a:r>
          </a:p>
          <a:p>
            <a:pPr lvl="8"/>
            <a:r>
              <a:rPr lang="de-DE" noProof="0" dirty="0"/>
              <a:t>Neunte Ebene</a:t>
            </a:r>
          </a:p>
        </p:txBody>
      </p:sp>
      <p:sp>
        <p:nvSpPr>
          <p:cNvPr id="9" name="Ort/Datum">
            <a:extLst>
              <a:ext uri="{FF2B5EF4-FFF2-40B4-BE49-F238E27FC236}">
                <a16:creationId xmlns:a16="http://schemas.microsoft.com/office/drawing/2014/main" id="{BEBD4F91-05F7-4BCE-8715-891B5E4E354E}"/>
              </a:ext>
            </a:extLst>
          </p:cNvPr>
          <p:cNvSpPr>
            <a:spLocks noGrp="1"/>
          </p:cNvSpPr>
          <p:nvPr>
            <p:ph type="dt" sz="half" idx="16"/>
          </p:nvPr>
        </p:nvSpPr>
        <p:spPr/>
        <p:txBody>
          <a:bodyPr/>
          <a:lstStyle/>
          <a:p>
            <a:r>
              <a:rPr lang="de-DE" noProof="0"/>
              <a:t>Ort den 00.00.0000</a:t>
            </a:r>
            <a:endParaRPr lang="de-DE" noProof="0" dirty="0"/>
          </a:p>
        </p:txBody>
      </p:sp>
      <p:sp>
        <p:nvSpPr>
          <p:cNvPr id="17" name="Fußzeile">
            <a:extLst>
              <a:ext uri="{FF2B5EF4-FFF2-40B4-BE49-F238E27FC236}">
                <a16:creationId xmlns:a16="http://schemas.microsoft.com/office/drawing/2014/main" id="{B638F6B6-E919-4228-BBB2-3970EB630F08}"/>
              </a:ext>
            </a:extLst>
          </p:cNvPr>
          <p:cNvSpPr>
            <a:spLocks noGrp="1"/>
          </p:cNvSpPr>
          <p:nvPr>
            <p:ph type="ftr" sz="quarter" idx="17"/>
          </p:nvPr>
        </p:nvSpPr>
        <p:spPr/>
        <p:txBody>
          <a:bodyPr/>
          <a:lstStyle/>
          <a:p>
            <a:r>
              <a:rPr lang="de-DE" noProof="0"/>
              <a:t>Titel der Präsentation</a:t>
            </a:r>
            <a:endParaRPr lang="de-DE" noProof="0" dirty="0"/>
          </a:p>
        </p:txBody>
      </p:sp>
      <p:sp>
        <p:nvSpPr>
          <p:cNvPr id="18" name="Foliennummer">
            <a:extLst>
              <a:ext uri="{FF2B5EF4-FFF2-40B4-BE49-F238E27FC236}">
                <a16:creationId xmlns:a16="http://schemas.microsoft.com/office/drawing/2014/main" id="{A20B8C7E-3B72-4057-91D1-7402BC622295}"/>
              </a:ext>
            </a:extLst>
          </p:cNvPr>
          <p:cNvSpPr>
            <a:spLocks noGrp="1"/>
          </p:cNvSpPr>
          <p:nvPr>
            <p:ph type="sldNum" sz="quarter" idx="18"/>
          </p:nvPr>
        </p:nvSpPr>
        <p:spPr>
          <a:xfrm>
            <a:off x="11115978" y="7110908"/>
            <a:ext cx="777247" cy="388575"/>
          </a:xfrm>
        </p:spPr>
        <p:txBody>
          <a:bodyPr/>
          <a:lstStyle/>
          <a:p>
            <a:fld id="{4B68E9E3-D075-454D-85C1-CCDEE54735CE}" type="slidenum">
              <a:rPr lang="de-DE" noProof="0" smtClean="0"/>
              <a:pPr/>
              <a:t>‹Nr.›</a:t>
            </a:fld>
            <a:endParaRPr lang="de-DE" noProof="0"/>
          </a:p>
        </p:txBody>
      </p:sp>
      <p:sp>
        <p:nvSpPr>
          <p:cNvPr id="10" name="Headline">
            <a:extLst>
              <a:ext uri="{FF2B5EF4-FFF2-40B4-BE49-F238E27FC236}">
                <a16:creationId xmlns:a16="http://schemas.microsoft.com/office/drawing/2014/main" id="{CF31E647-A123-441E-8061-3285D89CAA91}"/>
              </a:ext>
            </a:extLst>
          </p:cNvPr>
          <p:cNvSpPr>
            <a:spLocks noGrp="1"/>
          </p:cNvSpPr>
          <p:nvPr>
            <p:ph type="title" hasCustomPrompt="1"/>
          </p:nvPr>
        </p:nvSpPr>
        <p:spPr>
          <a:xfrm>
            <a:off x="543252" y="1477042"/>
            <a:ext cx="4119785" cy="1241479"/>
          </a:xfrm>
        </p:spPr>
        <p:txBody>
          <a:bodyPr anchor="b" anchorCtr="0"/>
          <a:lstStyle>
            <a:lvl1pPr>
              <a:lnSpc>
                <a:spcPct val="93000"/>
              </a:lnSpc>
              <a:defRPr sz="3886" spc="33" baseline="0">
                <a:solidFill>
                  <a:schemeClr val="tx1"/>
                </a:solidFill>
              </a:defRPr>
            </a:lvl1pPr>
          </a:lstStyle>
          <a:p>
            <a:r>
              <a:rPr lang="de-DE" noProof="0" dirty="0"/>
              <a:t>Headline</a:t>
            </a:r>
            <a:endParaRPr lang="de-DE" dirty="0"/>
          </a:p>
        </p:txBody>
      </p:sp>
      <p:grpSp>
        <p:nvGrpSpPr>
          <p:cNvPr id="8" name="Regieanweisungen">
            <a:extLst>
              <a:ext uri="{FF2B5EF4-FFF2-40B4-BE49-F238E27FC236}">
                <a16:creationId xmlns:a16="http://schemas.microsoft.com/office/drawing/2014/main" id="{025FB905-CFD5-432A-9E27-EA3CCDBB249A}"/>
              </a:ext>
            </a:extLst>
          </p:cNvPr>
          <p:cNvGrpSpPr/>
          <p:nvPr userDrawn="1"/>
        </p:nvGrpSpPr>
        <p:grpSpPr>
          <a:xfrm>
            <a:off x="-2254016" y="-699434"/>
            <a:ext cx="16943980" cy="8548633"/>
            <a:chOff x="-2088001" y="-648000"/>
            <a:chExt cx="15696001" cy="7920000"/>
          </a:xfrm>
        </p:grpSpPr>
        <p:sp>
          <p:nvSpPr>
            <p:cNvPr id="11" name="Hilfslinien">
              <a:extLst>
                <a:ext uri="{FF2B5EF4-FFF2-40B4-BE49-F238E27FC236}">
                  <a16:creationId xmlns:a16="http://schemas.microsoft.com/office/drawing/2014/main" id="{03F4350F-CD99-4F4A-AD08-1744C426FA4B}"/>
                </a:ext>
              </a:extLst>
            </p:cNvPr>
            <p:cNvSpPr txBox="1"/>
            <p:nvPr userDrawn="1"/>
          </p:nvSpPr>
          <p:spPr>
            <a:xfrm rot="10800000" flipH="1" flipV="1">
              <a:off x="721350" y="-648000"/>
              <a:ext cx="10080000" cy="288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3099287" rtl="0" eaLnBrk="1" fontAlgn="auto" latinLnBrk="0" hangingPunct="1">
                <a:lnSpc>
                  <a:spcPct val="100000"/>
                </a:lnSpc>
                <a:spcBef>
                  <a:spcPts val="0"/>
                </a:spcBef>
                <a:spcAft>
                  <a:spcPts val="0"/>
                </a:spcAft>
                <a:buClrTx/>
                <a:buSzTx/>
                <a:buFontTx/>
                <a:buNone/>
                <a:tabLst/>
                <a:defRPr/>
              </a:pPr>
              <a:r>
                <a:rPr kumimoji="0" lang="de-DE" sz="1133" b="0" i="0" u="none" strike="noStrike" kern="1200" cap="none" spc="0" normalizeH="0" baseline="0" noProof="0" dirty="0">
                  <a:ln>
                    <a:noFill/>
                  </a:ln>
                  <a:solidFill>
                    <a:schemeClr val="tx1"/>
                  </a:solidFill>
                  <a:effectLst/>
                  <a:uLnTx/>
                  <a:uFillTx/>
                  <a:latin typeface="+mn-lt"/>
                  <a:ea typeface="+mn-ea"/>
                  <a:cs typeface="+mn-cs"/>
                </a:rPr>
                <a:t>Führungslinien anzeigen: </a:t>
              </a:r>
              <a:r>
                <a:rPr kumimoji="0" lang="de-DE" sz="1133" b="0" i="0" u="none" strike="noStrike" kern="1200" cap="none" spc="0" normalizeH="0" baseline="0" noProof="0" dirty="0">
                  <a:ln>
                    <a:noFill/>
                  </a:ln>
                  <a:solidFill>
                    <a:schemeClr val="tx1"/>
                  </a:solidFill>
                  <a:effectLst/>
                  <a:uLnTx/>
                  <a:uFillTx/>
                  <a:latin typeface="+mj-lt"/>
                  <a:ea typeface="+mn-ea"/>
                  <a:cs typeface="+mn-cs"/>
                </a:rPr>
                <a:t>Menü &gt; Ansicht &gt; Anzeigen &gt; </a:t>
              </a:r>
              <a:r>
                <a:rPr kumimoji="0" lang="de-DE" sz="1133" b="0" i="0" u="none" strike="noStrike" kern="1200" cap="none" spc="0" normalizeH="0" baseline="0" noProof="0" dirty="0">
                  <a:ln>
                    <a:noFill/>
                  </a:ln>
                  <a:solidFill>
                    <a:schemeClr val="tx1"/>
                  </a:solidFill>
                  <a:effectLst/>
                  <a:uLnTx/>
                  <a:uFillTx/>
                  <a:latin typeface="+mn-lt"/>
                  <a:ea typeface="+mn-ea"/>
                  <a:cs typeface="+mn-cs"/>
                </a:rPr>
                <a:t>Haken</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n-lt"/>
                  <a:ea typeface="+mn-ea"/>
                  <a:cs typeface="+mn-cs"/>
                </a:rPr>
                <a:t>bei</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j-lt"/>
                  <a:ea typeface="+mn-ea"/>
                  <a:cs typeface="+mn-cs"/>
                </a:rPr>
                <a:t>Führungslinien</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4" name="Zurücksetzen">
              <a:extLst>
                <a:ext uri="{FF2B5EF4-FFF2-40B4-BE49-F238E27FC236}">
                  <a16:creationId xmlns:a16="http://schemas.microsoft.com/office/drawing/2014/main" id="{F0503A4C-1F96-4A8C-A710-9207CC6D149E}"/>
                </a:ext>
              </a:extLst>
            </p:cNvPr>
            <p:cNvSpPr txBox="1"/>
            <p:nvPr userDrawn="1"/>
          </p:nvSpPr>
          <p:spPr>
            <a:xfrm rot="10800000" flipH="1" flipV="1">
              <a:off x="11628000" y="0"/>
              <a:ext cx="1980000" cy="61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133" b="0" baseline="0" dirty="0">
                  <a:solidFill>
                    <a:schemeClr val="tx1"/>
                  </a:solidFill>
                  <a:latin typeface="+mn-lt"/>
                </a:rPr>
                <a:t>Folie in Ursprungsform </a:t>
              </a:r>
            </a:p>
            <a:p>
              <a:pPr indent="0" algn="l">
                <a:lnSpc>
                  <a:spcPct val="100000"/>
                </a:lnSpc>
                <a:spcBef>
                  <a:spcPts val="0"/>
                </a:spcBef>
                <a:spcAft>
                  <a:spcPts val="0"/>
                </a:spcAft>
              </a:pPr>
              <a:r>
                <a:rPr lang="de-DE" sz="1133" b="0" baseline="0" dirty="0">
                  <a:solidFill>
                    <a:schemeClr val="tx1"/>
                  </a:solidFill>
                  <a:latin typeface="+mn-lt"/>
                </a:rPr>
                <a:t>bringen über Menu:</a:t>
              </a:r>
            </a:p>
            <a:p>
              <a:pPr indent="0" algn="l">
                <a:lnSpc>
                  <a:spcPct val="100000"/>
                </a:lnSpc>
                <a:spcBef>
                  <a:spcPts val="0"/>
                </a:spcBef>
                <a:spcAft>
                  <a:spcPts val="0"/>
                </a:spcAft>
              </a:pPr>
              <a:r>
                <a:rPr lang="de-DE" sz="1133" b="0" baseline="0" dirty="0">
                  <a:solidFill>
                    <a:schemeClr val="tx1"/>
                  </a:solidFill>
                  <a:latin typeface="+mj-lt"/>
                </a:rPr>
                <a:t>Start &gt; Folien &gt; Zurücksetzen</a:t>
              </a:r>
            </a:p>
          </p:txBody>
        </p:sp>
        <p:sp>
          <p:nvSpPr>
            <p:cNvPr id="15" name="Layoutwechsel">
              <a:extLst>
                <a:ext uri="{FF2B5EF4-FFF2-40B4-BE49-F238E27FC236}">
                  <a16:creationId xmlns:a16="http://schemas.microsoft.com/office/drawing/2014/main" id="{E0071DBA-0833-4709-A202-4DDF7A4F0777}"/>
                </a:ext>
              </a:extLst>
            </p:cNvPr>
            <p:cNvSpPr txBox="1"/>
            <p:nvPr userDrawn="1"/>
          </p:nvSpPr>
          <p:spPr>
            <a:xfrm rot="10800000" flipH="1" flipV="1">
              <a:off x="11628000" y="720000"/>
              <a:ext cx="1980000" cy="61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133" b="0" baseline="0" dirty="0">
                  <a:solidFill>
                    <a:schemeClr val="tx1"/>
                  </a:solidFill>
                  <a:latin typeface="+mn-lt"/>
                </a:rPr>
                <a:t>Wechsel des Folienlayouts </a:t>
              </a:r>
              <a:br>
                <a:rPr lang="de-DE" sz="1133" b="0" baseline="0" dirty="0">
                  <a:solidFill>
                    <a:schemeClr val="tx1"/>
                  </a:solidFill>
                  <a:latin typeface="+mn-lt"/>
                </a:rPr>
              </a:br>
              <a:r>
                <a:rPr lang="de-DE" sz="1133" b="0" baseline="0" dirty="0">
                  <a:solidFill>
                    <a:schemeClr val="tx1"/>
                  </a:solidFill>
                  <a:latin typeface="+mn-lt"/>
                </a:rPr>
                <a:t>im Menü über:</a:t>
              </a:r>
            </a:p>
            <a:p>
              <a:pPr marL="0" marR="0" lvl="0" indent="0" algn="l"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j-lt"/>
                </a:rPr>
                <a:t>Start &gt; Folien &gt; Layout</a:t>
              </a:r>
            </a:p>
          </p:txBody>
        </p:sp>
        <p:grpSp>
          <p:nvGrpSpPr>
            <p:cNvPr id="16" name="Listenebenen">
              <a:extLst>
                <a:ext uri="{FF2B5EF4-FFF2-40B4-BE49-F238E27FC236}">
                  <a16:creationId xmlns:a16="http://schemas.microsoft.com/office/drawing/2014/main" id="{E4484618-46CE-4ED5-B7FF-F279DB956732}"/>
                </a:ext>
              </a:extLst>
            </p:cNvPr>
            <p:cNvGrpSpPr/>
            <p:nvPr userDrawn="1"/>
          </p:nvGrpSpPr>
          <p:grpSpPr>
            <a:xfrm>
              <a:off x="-2088001" y="0"/>
              <a:ext cx="1980001" cy="1728000"/>
              <a:chOff x="-2088001" y="0"/>
              <a:chExt cx="1980001" cy="1728000"/>
            </a:xfrm>
          </p:grpSpPr>
          <p:sp>
            <p:nvSpPr>
              <p:cNvPr id="20" name="Text // Listenebene erhöhen">
                <a:extLst>
                  <a:ext uri="{FF2B5EF4-FFF2-40B4-BE49-F238E27FC236}">
                    <a16:creationId xmlns:a16="http://schemas.microsoft.com/office/drawing/2014/main" id="{D77B155E-A768-4EB6-9595-9646C529BFE1}"/>
                  </a:ext>
                </a:extLst>
              </p:cNvPr>
              <p:cNvSpPr txBox="1"/>
              <p:nvPr userDrawn="1"/>
            </p:nvSpPr>
            <p:spPr>
              <a:xfrm>
                <a:off x="-2088001" y="864001"/>
                <a:ext cx="1043999" cy="360000"/>
              </a:xfrm>
              <a:prstGeom prst="rect">
                <a:avLst/>
              </a:prstGeom>
              <a:noFill/>
            </p:spPr>
            <p:txBody>
              <a:bodyPr wrap="square" lIns="0" tIns="0" rIns="0" bIns="0" rtlCol="0" anchor="ctr" anchorCtr="0">
                <a:noAutofit/>
              </a:body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Listenebene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erhöhen</a:t>
                </a:r>
              </a:p>
            </p:txBody>
          </p:sp>
          <p:sp>
            <p:nvSpPr>
              <p:cNvPr id="21" name="Text // Listenebene verringern">
                <a:extLst>
                  <a:ext uri="{FF2B5EF4-FFF2-40B4-BE49-F238E27FC236}">
                    <a16:creationId xmlns:a16="http://schemas.microsoft.com/office/drawing/2014/main" id="{E0C3B81F-D7B6-48D0-8DC7-462A8CB91416}"/>
                  </a:ext>
                </a:extLst>
              </p:cNvPr>
              <p:cNvSpPr txBox="1"/>
              <p:nvPr userDrawn="1"/>
            </p:nvSpPr>
            <p:spPr>
              <a:xfrm>
                <a:off x="-2088001" y="1368000"/>
                <a:ext cx="1043999" cy="360000"/>
              </a:xfrm>
              <a:prstGeom prst="rect">
                <a:avLst/>
              </a:prstGeom>
              <a:noFill/>
            </p:spPr>
            <p:txBody>
              <a:bodyPr wrap="square" lIns="0" tIns="0" rIns="0" bIns="0" rtlCol="0" anchor="ctr" anchorCtr="0">
                <a:noAutofit/>
              </a:body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Listenebene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verringern</a:t>
                </a:r>
              </a:p>
            </p:txBody>
          </p:sp>
          <p:sp>
            <p:nvSpPr>
              <p:cNvPr id="22" name="Listenebenen">
                <a:extLst>
                  <a:ext uri="{FF2B5EF4-FFF2-40B4-BE49-F238E27FC236}">
                    <a16:creationId xmlns:a16="http://schemas.microsoft.com/office/drawing/2014/main" id="{51FC2B05-6231-49A6-AC4D-4D27D8FB325C}"/>
                  </a:ext>
                </a:extLst>
              </p:cNvPr>
              <p:cNvSpPr txBox="1"/>
              <p:nvPr userDrawn="1"/>
            </p:nvSpPr>
            <p:spPr>
              <a:xfrm rot="10800000" flipH="1" flipV="1">
                <a:off x="-2088000" y="0"/>
                <a:ext cx="1980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Wechsel der Textebene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im Menü über: </a:t>
                </a:r>
                <a:br>
                  <a:rPr lang="de-DE" sz="1133" b="0" baseline="0" dirty="0">
                    <a:solidFill>
                      <a:schemeClr val="tx1"/>
                    </a:solidFill>
                    <a:latin typeface="+mn-lt"/>
                  </a:rPr>
                </a:br>
                <a:r>
                  <a:rPr lang="de-DE" sz="1133" b="0" baseline="0" dirty="0">
                    <a:solidFill>
                      <a:schemeClr val="tx1"/>
                    </a:solidFill>
                    <a:latin typeface="+mj-lt"/>
                  </a:rPr>
                  <a:t>Start &gt; Absatz &gt; Listenebene erhöhen/verringern</a:t>
                </a:r>
              </a:p>
            </p:txBody>
          </p:sp>
          <p:pic>
            <p:nvPicPr>
              <p:cNvPr id="23" name="Bild // Listenebene verringern">
                <a:extLst>
                  <a:ext uri="{FF2B5EF4-FFF2-40B4-BE49-F238E27FC236}">
                    <a16:creationId xmlns:a16="http://schemas.microsoft.com/office/drawing/2014/main" id="{FE47C005-72B1-44D1-AE5F-C7F2C69248E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36000" y="1368000"/>
                <a:ext cx="777602" cy="360000"/>
              </a:xfrm>
              <a:prstGeom prst="rect">
                <a:avLst/>
              </a:prstGeom>
              <a:noFill/>
              <a:ln>
                <a:noFill/>
              </a:ln>
            </p:spPr>
          </p:pic>
          <p:pic>
            <p:nvPicPr>
              <p:cNvPr id="24" name="Bild // Listenebene erhöhen">
                <a:extLst>
                  <a:ext uri="{FF2B5EF4-FFF2-40B4-BE49-F238E27FC236}">
                    <a16:creationId xmlns:a16="http://schemas.microsoft.com/office/drawing/2014/main" id="{0DC6D17B-171E-4FD2-8702-5C8CA8BA86B4}"/>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36000" y="864000"/>
                <a:ext cx="777602" cy="360000"/>
              </a:xfrm>
              <a:prstGeom prst="rect">
                <a:avLst/>
              </a:prstGeom>
              <a:noFill/>
              <a:ln>
                <a:noFill/>
              </a:ln>
            </p:spPr>
          </p:pic>
        </p:grpSp>
        <p:sp>
          <p:nvSpPr>
            <p:cNvPr id="19" name="Fußzeile">
              <a:extLst>
                <a:ext uri="{FF2B5EF4-FFF2-40B4-BE49-F238E27FC236}">
                  <a16:creationId xmlns:a16="http://schemas.microsoft.com/office/drawing/2014/main" id="{8DC807A3-C5B4-49F6-BF67-FF04BB775A84}"/>
                </a:ext>
              </a:extLst>
            </p:cNvPr>
            <p:cNvSpPr txBox="1"/>
            <p:nvPr userDrawn="1"/>
          </p:nvSpPr>
          <p:spPr>
            <a:xfrm rot="10800000" flipH="1" flipV="1">
              <a:off x="504000" y="6984000"/>
              <a:ext cx="10080000" cy="288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3099287"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Fußzeile/Datum anpassen: </a:t>
              </a:r>
              <a:r>
                <a:rPr lang="de-DE" sz="1133" b="0" baseline="0" dirty="0">
                  <a:solidFill>
                    <a:schemeClr val="tx1"/>
                  </a:solidFill>
                  <a:latin typeface="+mj-lt"/>
                </a:rPr>
                <a:t>Menü &gt; Einfügen &gt; Text &gt; Kopf- und Fußzeile</a:t>
              </a:r>
            </a:p>
          </p:txBody>
        </p:sp>
      </p:grpSp>
    </p:spTree>
    <p:extLst>
      <p:ext uri="{BB962C8B-B14F-4D97-AF65-F5344CB8AC3E}">
        <p14:creationId xmlns:p14="http://schemas.microsoft.com/office/powerpoint/2010/main" val="4163201812"/>
      </p:ext>
    </p:extLst>
  </p:cSld>
  <p:clrMapOvr>
    <a:masterClrMapping/>
  </p:clrMapOvr>
  <p:extLst>
    <p:ext uri="{DCECCB84-F9BA-43D5-87BE-67443E8EF086}">
      <p15:sldGuideLst xmlns:p15="http://schemas.microsoft.com/office/powerpoint/2012/main">
        <p15:guide id="1" orient="horz" pos="317">
          <p15:clr>
            <a:srgbClr val="FBAE40"/>
          </p15:clr>
        </p15:guide>
        <p15:guide id="2" pos="317">
          <p15:clr>
            <a:srgbClr val="FBAE40"/>
          </p15:clr>
        </p15:guide>
        <p15:guide id="3" orient="horz" pos="3764">
          <p15:clr>
            <a:srgbClr val="FBAE40"/>
          </p15:clr>
        </p15:guide>
        <p15:guide id="5" pos="3674">
          <p15:clr>
            <a:srgbClr val="FBAE40"/>
          </p15:clr>
        </p15:guide>
        <p15:guide id="7" pos="6939">
          <p15:clr>
            <a:srgbClr val="FBAE40"/>
          </p15:clr>
        </p15:guide>
        <p15:guide id="8" orient="horz" pos="3447">
          <p15:clr>
            <a:srgbClr val="FBAE40"/>
          </p15:clr>
        </p15:guide>
        <p15:guide id="9" pos="2721">
          <p15:clr>
            <a:srgbClr val="FBAE40"/>
          </p15:clr>
        </p15:guide>
        <p15:guide id="10" orient="horz" pos="1734">
          <p15:clr>
            <a:srgbClr val="FBAE40"/>
          </p15:clr>
        </p15:guide>
        <p15:guide id="11" orient="horz" pos="86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Schlussfolie">
    <p:spTree>
      <p:nvGrpSpPr>
        <p:cNvPr id="1" name=""/>
        <p:cNvGrpSpPr/>
        <p:nvPr/>
      </p:nvGrpSpPr>
      <p:grpSpPr>
        <a:xfrm>
          <a:off x="0" y="0"/>
          <a:ext cx="0" cy="0"/>
          <a:chOff x="0" y="0"/>
          <a:chExt cx="0" cy="0"/>
        </a:xfrm>
      </p:grpSpPr>
      <p:sp>
        <p:nvSpPr>
          <p:cNvPr id="13" name="Bild">
            <a:extLst>
              <a:ext uri="{FF2B5EF4-FFF2-40B4-BE49-F238E27FC236}">
                <a16:creationId xmlns:a16="http://schemas.microsoft.com/office/drawing/2014/main" id="{AD434D82-B508-423B-B217-E87DFD26AACF}"/>
              </a:ext>
            </a:extLst>
          </p:cNvPr>
          <p:cNvSpPr>
            <a:spLocks noGrp="1"/>
          </p:cNvSpPr>
          <p:nvPr>
            <p:ph type="pic" sz="quarter" idx="13" hasCustomPrompt="1"/>
          </p:nvPr>
        </p:nvSpPr>
        <p:spPr>
          <a:xfrm>
            <a:off x="0" y="1"/>
            <a:ext cx="12436475" cy="6994525"/>
          </a:xfrm>
          <a:solidFill>
            <a:schemeClr val="bg2"/>
          </a:solidFill>
        </p:spPr>
        <p:txBody>
          <a:bodyPr anchor="t" anchorCtr="0"/>
          <a:lstStyle>
            <a:lvl1pPr algn="ctr">
              <a:defRPr/>
            </a:lvl1pPr>
          </a:lstStyle>
          <a:p>
            <a:br>
              <a:rPr lang="de-DE" dirty="0"/>
            </a:br>
            <a:r>
              <a:rPr lang="de-DE" dirty="0"/>
              <a:t>Bild einfügen </a:t>
            </a:r>
            <a:br>
              <a:rPr lang="de-DE" dirty="0"/>
            </a:br>
            <a:r>
              <a:rPr lang="de-DE" dirty="0"/>
              <a:t>&gt;&gt; Menü &gt; Einfügen &gt; Bilder      </a:t>
            </a:r>
            <a:br>
              <a:rPr lang="de-DE" dirty="0"/>
            </a:br>
            <a:br>
              <a:rPr lang="de-DE" dirty="0"/>
            </a:br>
            <a:br>
              <a:rPr lang="de-DE" dirty="0"/>
            </a:br>
            <a:br>
              <a:rPr lang="de-DE" dirty="0"/>
            </a:br>
            <a:br>
              <a:rPr lang="de-DE" dirty="0"/>
            </a:br>
            <a:endParaRPr lang="de-DE" dirty="0"/>
          </a:p>
        </p:txBody>
      </p:sp>
      <p:sp>
        <p:nvSpPr>
          <p:cNvPr id="14" name="Transparenz">
            <a:extLst>
              <a:ext uri="{FF2B5EF4-FFF2-40B4-BE49-F238E27FC236}">
                <a16:creationId xmlns:a16="http://schemas.microsoft.com/office/drawing/2014/main" id="{305FC845-BDCC-4331-9D36-A06E8ABB9AEB}"/>
              </a:ext>
            </a:extLst>
          </p:cNvPr>
          <p:cNvSpPr>
            <a:spLocks noGrp="1"/>
          </p:cNvSpPr>
          <p:nvPr>
            <p:ph type="body" sz="quarter" idx="15" hasCustomPrompt="1"/>
          </p:nvPr>
        </p:nvSpPr>
        <p:spPr>
          <a:xfrm>
            <a:off x="3" y="1"/>
            <a:ext cx="12436474" cy="6994525"/>
          </a:xfrm>
          <a:solidFill>
            <a:schemeClr val="tx1">
              <a:alpha val="35000"/>
            </a:schemeClr>
          </a:solidFill>
        </p:spPr>
        <p:txBody>
          <a:bodyPr bIns="6642000" anchor="b" anchorCtr="0"/>
          <a:lstStyle>
            <a:lvl1pPr marL="0" indent="0">
              <a:lnSpc>
                <a:spcPct val="100000"/>
              </a:lnSpc>
              <a:buFont typeface="Arial" panose="020B0604020202020204" pitchFamily="34" charset="0"/>
              <a:buNone/>
              <a:defRPr sz="1079" cap="none" spc="33" baseline="0">
                <a:solidFill>
                  <a:schemeClr val="tx1"/>
                </a:solidFill>
                <a:latin typeface="+mn-lt"/>
              </a:defRPr>
            </a:lvl1pPr>
            <a:lvl2pPr marL="0" indent="0">
              <a:lnSpc>
                <a:spcPct val="100000"/>
              </a:lnSpc>
              <a:buNone/>
              <a:defRPr sz="1079" cap="none" spc="33" baseline="0">
                <a:solidFill>
                  <a:schemeClr val="tx1"/>
                </a:solidFill>
                <a:latin typeface="+mn-lt"/>
              </a:defRPr>
            </a:lvl2pPr>
            <a:lvl3pPr marL="0" indent="0">
              <a:lnSpc>
                <a:spcPct val="100000"/>
              </a:lnSpc>
              <a:buFont typeface="Arial" panose="020B0604020202020204" pitchFamily="34" charset="0"/>
              <a:buNone/>
              <a:defRPr sz="1079" cap="none" spc="33" baseline="0">
                <a:solidFill>
                  <a:schemeClr val="tx1"/>
                </a:solidFill>
                <a:latin typeface="+mn-lt"/>
              </a:defRPr>
            </a:lvl3pPr>
            <a:lvl4pPr marL="0" indent="0">
              <a:lnSpc>
                <a:spcPct val="100000"/>
              </a:lnSpc>
              <a:buFont typeface="Arial" panose="020B0604020202020204" pitchFamily="34" charset="0"/>
              <a:buNone/>
              <a:defRPr sz="1079" cap="none" spc="33" baseline="0">
                <a:solidFill>
                  <a:schemeClr val="tx1"/>
                </a:solidFill>
                <a:latin typeface="+mn-lt"/>
              </a:defRPr>
            </a:lvl4pPr>
            <a:lvl5pPr marL="0" indent="0">
              <a:lnSpc>
                <a:spcPct val="100000"/>
              </a:lnSpc>
              <a:buNone/>
              <a:defRPr sz="1079" cap="none" spc="33" baseline="0">
                <a:solidFill>
                  <a:schemeClr val="tx1"/>
                </a:solidFill>
                <a:latin typeface="+mn-lt"/>
              </a:defRPr>
            </a:lvl5pPr>
            <a:lvl6pPr marL="0" indent="0">
              <a:lnSpc>
                <a:spcPct val="100000"/>
              </a:lnSpc>
              <a:buFont typeface="Arial" panose="020B0604020202020204" pitchFamily="34" charset="0"/>
              <a:buNone/>
              <a:defRPr sz="1079" cap="none" spc="33" baseline="0">
                <a:solidFill>
                  <a:schemeClr val="tx1"/>
                </a:solidFill>
                <a:latin typeface="+mn-lt"/>
              </a:defRPr>
            </a:lvl6pPr>
            <a:lvl7pPr marL="0" indent="0">
              <a:lnSpc>
                <a:spcPct val="100000"/>
              </a:lnSpc>
              <a:buNone/>
              <a:defRPr sz="1079" cap="none" spc="33" baseline="0">
                <a:solidFill>
                  <a:schemeClr val="tx1"/>
                </a:solidFill>
                <a:latin typeface="+mn-lt"/>
              </a:defRPr>
            </a:lvl7pPr>
            <a:lvl8pPr marL="0" indent="0">
              <a:lnSpc>
                <a:spcPct val="100000"/>
              </a:lnSpc>
              <a:buNone/>
              <a:defRPr sz="1079" cap="none" spc="33" baseline="0">
                <a:solidFill>
                  <a:schemeClr val="tx1"/>
                </a:solidFill>
                <a:latin typeface="+mn-lt"/>
              </a:defRPr>
            </a:lvl8pPr>
            <a:lvl9pPr marL="0" indent="0">
              <a:lnSpc>
                <a:spcPct val="100000"/>
              </a:lnSpc>
              <a:buNone/>
              <a:defRPr sz="1079" cap="none" spc="33" baseline="0">
                <a:solidFill>
                  <a:schemeClr val="tx1"/>
                </a:solidFill>
                <a:latin typeface="+mn-lt"/>
              </a:defRPr>
            </a:lvl9pPr>
          </a:lstStyle>
          <a:p>
            <a:pPr lvl="0"/>
            <a:r>
              <a:rPr lang="de-DE" noProof="0" dirty="0"/>
              <a:t>Transparente Fläche bitte nicht verschieben/ändern</a:t>
            </a:r>
          </a:p>
        </p:txBody>
      </p:sp>
      <p:sp>
        <p:nvSpPr>
          <p:cNvPr id="2" name="Titel">
            <a:extLst>
              <a:ext uri="{FF2B5EF4-FFF2-40B4-BE49-F238E27FC236}">
                <a16:creationId xmlns:a16="http://schemas.microsoft.com/office/drawing/2014/main" id="{6E7E112C-90FC-48C9-AB1C-586A3A8C897A}"/>
              </a:ext>
            </a:extLst>
          </p:cNvPr>
          <p:cNvSpPr>
            <a:spLocks noGrp="1"/>
          </p:cNvSpPr>
          <p:nvPr>
            <p:ph type="ctrTitle" hasCustomPrompt="1"/>
          </p:nvPr>
        </p:nvSpPr>
        <p:spPr>
          <a:xfrm>
            <a:off x="1514930" y="1477039"/>
            <a:ext cx="10376582" cy="2770535"/>
          </a:xfrm>
          <a:prstGeom prst="rect">
            <a:avLst/>
          </a:prstGeom>
        </p:spPr>
        <p:txBody>
          <a:bodyPr anchor="b" anchorCtr="0"/>
          <a:lstStyle>
            <a:lvl1pPr algn="l">
              <a:lnSpc>
                <a:spcPct val="90000"/>
              </a:lnSpc>
              <a:defRPr sz="5181">
                <a:solidFill>
                  <a:schemeClr val="bg1"/>
                </a:solidFill>
              </a:defRPr>
            </a:lvl1pPr>
          </a:lstStyle>
          <a:p>
            <a:r>
              <a:rPr lang="de-DE" noProof="0" dirty="0"/>
              <a:t>Schlussklausel</a:t>
            </a:r>
            <a:br>
              <a:rPr lang="de-DE" noProof="0" dirty="0"/>
            </a:br>
            <a:r>
              <a:rPr lang="de-DE" noProof="0" dirty="0"/>
              <a:t>auch mehrzeilig</a:t>
            </a:r>
          </a:p>
        </p:txBody>
      </p:sp>
      <p:sp>
        <p:nvSpPr>
          <p:cNvPr id="12" name="Ort/Datum">
            <a:extLst>
              <a:ext uri="{FF2B5EF4-FFF2-40B4-BE49-F238E27FC236}">
                <a16:creationId xmlns:a16="http://schemas.microsoft.com/office/drawing/2014/main" id="{FFC5BA3D-8E3C-4DC9-AD99-4FD55B10D724}"/>
              </a:ext>
            </a:extLst>
          </p:cNvPr>
          <p:cNvSpPr>
            <a:spLocks noGrp="1"/>
          </p:cNvSpPr>
          <p:nvPr>
            <p:ph type="dt" sz="half" idx="10"/>
          </p:nvPr>
        </p:nvSpPr>
        <p:spPr>
          <a:xfrm>
            <a:off x="543251" y="7260865"/>
            <a:ext cx="3108987" cy="155430"/>
          </a:xfrm>
        </p:spPr>
        <p:txBody>
          <a:bodyPr/>
          <a:lstStyle/>
          <a:p>
            <a:r>
              <a:rPr lang="de-DE" noProof="0"/>
              <a:t>Ort den 00.00.0000</a:t>
            </a:r>
          </a:p>
        </p:txBody>
      </p:sp>
      <p:sp>
        <p:nvSpPr>
          <p:cNvPr id="15" name="Fußzeile">
            <a:extLst>
              <a:ext uri="{FF2B5EF4-FFF2-40B4-BE49-F238E27FC236}">
                <a16:creationId xmlns:a16="http://schemas.microsoft.com/office/drawing/2014/main" id="{CF2BF0A5-B2FA-48BD-805F-9A46F8FD7D0C}"/>
              </a:ext>
            </a:extLst>
          </p:cNvPr>
          <p:cNvSpPr>
            <a:spLocks noGrp="1"/>
          </p:cNvSpPr>
          <p:nvPr>
            <p:ph type="ftr" sz="quarter" idx="11"/>
          </p:nvPr>
        </p:nvSpPr>
        <p:spPr>
          <a:xfrm>
            <a:off x="543252" y="7111898"/>
            <a:ext cx="3108987" cy="155430"/>
          </a:xfrm>
        </p:spPr>
        <p:txBody>
          <a:bodyPr/>
          <a:lstStyle/>
          <a:p>
            <a:r>
              <a:rPr lang="de-DE" noProof="0" dirty="0"/>
              <a:t>Titel der Präsentation</a:t>
            </a:r>
          </a:p>
        </p:txBody>
      </p:sp>
      <p:sp>
        <p:nvSpPr>
          <p:cNvPr id="16" name="Foliennummer">
            <a:extLst>
              <a:ext uri="{FF2B5EF4-FFF2-40B4-BE49-F238E27FC236}">
                <a16:creationId xmlns:a16="http://schemas.microsoft.com/office/drawing/2014/main" id="{8BAC8BC1-63B9-4EFD-AEBF-33FB4B13920B}"/>
              </a:ext>
            </a:extLst>
          </p:cNvPr>
          <p:cNvSpPr>
            <a:spLocks noGrp="1"/>
          </p:cNvSpPr>
          <p:nvPr>
            <p:ph type="sldNum" sz="quarter" idx="12"/>
          </p:nvPr>
        </p:nvSpPr>
        <p:spPr>
          <a:xfrm>
            <a:off x="11115978" y="7110908"/>
            <a:ext cx="777247" cy="388575"/>
          </a:xfrm>
        </p:spPr>
        <p:txBody>
          <a:bodyPr/>
          <a:lstStyle/>
          <a:p>
            <a:fld id="{4B68E9E3-D075-454D-85C1-CCDEE54735CE}" type="slidenum">
              <a:rPr lang="de-DE" noProof="0" smtClean="0"/>
              <a:pPr/>
              <a:t>‹Nr.›</a:t>
            </a:fld>
            <a:endParaRPr lang="de-DE" noProof="0" dirty="0"/>
          </a:p>
        </p:txBody>
      </p:sp>
      <p:sp>
        <p:nvSpPr>
          <p:cNvPr id="19" name="Text">
            <a:extLst>
              <a:ext uri="{FF2B5EF4-FFF2-40B4-BE49-F238E27FC236}">
                <a16:creationId xmlns:a16="http://schemas.microsoft.com/office/drawing/2014/main" id="{B2EFD14A-133D-4C63-AB66-1AFF83B786B1}"/>
              </a:ext>
            </a:extLst>
          </p:cNvPr>
          <p:cNvSpPr>
            <a:spLocks noGrp="1"/>
          </p:cNvSpPr>
          <p:nvPr>
            <p:ph type="body" orient="vert" idx="1" hasCustomPrompt="1"/>
          </p:nvPr>
        </p:nvSpPr>
        <p:spPr>
          <a:xfrm>
            <a:off x="1514930" y="4662890"/>
            <a:ext cx="3108987" cy="1826299"/>
          </a:xfrm>
          <a:prstGeom prst="rect">
            <a:avLst/>
          </a:prstGeom>
        </p:spPr>
        <p:txBody>
          <a:bodyPr vert="horz" bIns="3600" anchor="b" anchorCtr="0"/>
          <a:lstStyle>
            <a:lvl1pPr marL="0" indent="0">
              <a:lnSpc>
                <a:spcPct val="100000"/>
              </a:lnSpc>
              <a:spcBef>
                <a:spcPts val="0"/>
              </a:spcBef>
              <a:spcAft>
                <a:spcPts val="0"/>
              </a:spcAft>
              <a:buFont typeface="Arial" panose="020B0604020202020204" pitchFamily="34" charset="0"/>
              <a:buNone/>
              <a:defRPr sz="1079" cap="none" spc="33" baseline="0">
                <a:solidFill>
                  <a:schemeClr val="bg1"/>
                </a:solidFill>
                <a:latin typeface="+mn-lt"/>
              </a:defRPr>
            </a:lvl1pPr>
            <a:lvl2pPr marL="0" indent="0">
              <a:lnSpc>
                <a:spcPct val="100000"/>
              </a:lnSpc>
              <a:spcBef>
                <a:spcPts val="0"/>
              </a:spcBef>
              <a:spcAft>
                <a:spcPts val="0"/>
              </a:spcAft>
              <a:buNone/>
              <a:defRPr sz="1079" cap="none" spc="33" baseline="0">
                <a:solidFill>
                  <a:schemeClr val="bg1"/>
                </a:solidFill>
                <a:latin typeface="+mn-lt"/>
              </a:defRPr>
            </a:lvl2pPr>
            <a:lvl3pPr marL="0" indent="0">
              <a:lnSpc>
                <a:spcPct val="100000"/>
              </a:lnSpc>
              <a:spcBef>
                <a:spcPts val="0"/>
              </a:spcBef>
              <a:spcAft>
                <a:spcPts val="0"/>
              </a:spcAft>
              <a:buFont typeface="Arial" panose="020B0604020202020204" pitchFamily="34" charset="0"/>
              <a:buNone/>
              <a:defRPr sz="1079" cap="none" spc="33" baseline="0">
                <a:solidFill>
                  <a:schemeClr val="bg1"/>
                </a:solidFill>
                <a:latin typeface="+mn-lt"/>
              </a:defRPr>
            </a:lvl3pPr>
            <a:lvl4pPr marL="0" indent="0">
              <a:lnSpc>
                <a:spcPct val="100000"/>
              </a:lnSpc>
              <a:spcBef>
                <a:spcPts val="0"/>
              </a:spcBef>
              <a:spcAft>
                <a:spcPts val="0"/>
              </a:spcAft>
              <a:buFont typeface="Arial" panose="020B0604020202020204" pitchFamily="34" charset="0"/>
              <a:buNone/>
              <a:defRPr sz="1079" cap="none" spc="33" baseline="0">
                <a:solidFill>
                  <a:schemeClr val="bg1"/>
                </a:solidFill>
                <a:latin typeface="+mn-lt"/>
              </a:defRPr>
            </a:lvl4pPr>
            <a:lvl5pPr marL="0" indent="0">
              <a:lnSpc>
                <a:spcPct val="100000"/>
              </a:lnSpc>
              <a:spcBef>
                <a:spcPts val="0"/>
              </a:spcBef>
              <a:spcAft>
                <a:spcPts val="0"/>
              </a:spcAft>
              <a:buFont typeface="Arial" panose="020B0604020202020204" pitchFamily="34" charset="0"/>
              <a:buNone/>
              <a:defRPr sz="1079" cap="none" spc="33" baseline="0">
                <a:solidFill>
                  <a:schemeClr val="bg1"/>
                </a:solidFill>
                <a:latin typeface="+mn-lt"/>
              </a:defRPr>
            </a:lvl5pPr>
            <a:lvl6pPr marL="0" indent="0">
              <a:lnSpc>
                <a:spcPct val="100000"/>
              </a:lnSpc>
              <a:spcBef>
                <a:spcPts val="0"/>
              </a:spcBef>
              <a:spcAft>
                <a:spcPts val="0"/>
              </a:spcAft>
              <a:buNone/>
              <a:defRPr sz="1079" cap="none" spc="33" baseline="0">
                <a:solidFill>
                  <a:schemeClr val="bg1"/>
                </a:solidFill>
                <a:latin typeface="+mn-lt"/>
              </a:defRPr>
            </a:lvl6pPr>
            <a:lvl7pPr marL="0" indent="0">
              <a:lnSpc>
                <a:spcPct val="100000"/>
              </a:lnSpc>
              <a:spcBef>
                <a:spcPts val="0"/>
              </a:spcBef>
              <a:spcAft>
                <a:spcPts val="0"/>
              </a:spcAft>
              <a:buFont typeface="Arial" panose="020B0604020202020204" pitchFamily="34" charset="0"/>
              <a:buNone/>
              <a:defRPr sz="1079" cap="none" spc="33" baseline="0">
                <a:solidFill>
                  <a:schemeClr val="bg1"/>
                </a:solidFill>
                <a:latin typeface="+mn-lt"/>
              </a:defRPr>
            </a:lvl7pPr>
            <a:lvl8pPr marL="0" indent="0">
              <a:lnSpc>
                <a:spcPct val="100000"/>
              </a:lnSpc>
              <a:spcBef>
                <a:spcPts val="0"/>
              </a:spcBef>
              <a:spcAft>
                <a:spcPts val="0"/>
              </a:spcAft>
              <a:buNone/>
              <a:defRPr sz="1079" cap="none" spc="33" baseline="0">
                <a:solidFill>
                  <a:schemeClr val="bg1"/>
                </a:solidFill>
                <a:latin typeface="+mn-lt"/>
              </a:defRPr>
            </a:lvl8pPr>
            <a:lvl9pPr marL="0" indent="0">
              <a:lnSpc>
                <a:spcPct val="100000"/>
              </a:lnSpc>
              <a:spcBef>
                <a:spcPts val="0"/>
              </a:spcBef>
              <a:spcAft>
                <a:spcPts val="0"/>
              </a:spcAft>
              <a:buNone/>
              <a:defRPr sz="1079" cap="none" spc="33" baseline="0">
                <a:solidFill>
                  <a:schemeClr val="bg1"/>
                </a:solidFill>
                <a:latin typeface="+mn-lt"/>
              </a:defRPr>
            </a:lvl9pPr>
          </a:lstStyle>
          <a:p>
            <a:pPr lvl="0"/>
            <a:r>
              <a:rPr lang="de-DE" noProof="0" dirty="0"/>
              <a:t>Vorname Nachname</a:t>
            </a:r>
            <a:br>
              <a:rPr lang="de-DE" noProof="0" dirty="0"/>
            </a:br>
            <a:r>
              <a:rPr lang="de-DE" noProof="0" dirty="0"/>
              <a:t>Funktion</a:t>
            </a:r>
            <a:br>
              <a:rPr lang="de-DE" noProof="0" dirty="0"/>
            </a:br>
            <a:br>
              <a:rPr lang="de-DE" noProof="0" dirty="0"/>
            </a:br>
            <a:r>
              <a:rPr lang="de-DE" noProof="0" dirty="0"/>
              <a:t>Adresse</a:t>
            </a:r>
            <a:br>
              <a:rPr lang="de-DE" noProof="0" dirty="0"/>
            </a:br>
            <a:br>
              <a:rPr lang="de-DE" noProof="0" dirty="0"/>
            </a:br>
            <a:r>
              <a:rPr lang="de-DE" noProof="0" dirty="0"/>
              <a:t>Tel. +00(0)00 – 00 00 00-0000</a:t>
            </a:r>
            <a:br>
              <a:rPr lang="de-DE" noProof="0" dirty="0"/>
            </a:br>
            <a:r>
              <a:rPr lang="de-DE" noProof="0" dirty="0"/>
              <a:t>vorname.nachname@sonymusic.com </a:t>
            </a:r>
          </a:p>
        </p:txBody>
      </p:sp>
      <p:sp>
        <p:nvSpPr>
          <p:cNvPr id="21" name="Text">
            <a:extLst>
              <a:ext uri="{FF2B5EF4-FFF2-40B4-BE49-F238E27FC236}">
                <a16:creationId xmlns:a16="http://schemas.microsoft.com/office/drawing/2014/main" id="{93EB3104-53AB-4513-92AB-4A8AF0C33978}"/>
              </a:ext>
            </a:extLst>
          </p:cNvPr>
          <p:cNvSpPr>
            <a:spLocks noGrp="1"/>
          </p:cNvSpPr>
          <p:nvPr>
            <p:ph type="body" orient="vert" idx="16" hasCustomPrompt="1"/>
          </p:nvPr>
        </p:nvSpPr>
        <p:spPr>
          <a:xfrm>
            <a:off x="5363003" y="4662890"/>
            <a:ext cx="3108987" cy="1826299"/>
          </a:xfrm>
          <a:prstGeom prst="rect">
            <a:avLst/>
          </a:prstGeom>
        </p:spPr>
        <p:txBody>
          <a:bodyPr vert="horz" bIns="3600" anchor="b" anchorCtr="0"/>
          <a:lstStyle>
            <a:lvl1pPr marL="0" indent="0">
              <a:lnSpc>
                <a:spcPct val="100000"/>
              </a:lnSpc>
              <a:spcBef>
                <a:spcPts val="0"/>
              </a:spcBef>
              <a:spcAft>
                <a:spcPts val="0"/>
              </a:spcAft>
              <a:buFont typeface="Arial" panose="020B0604020202020204" pitchFamily="34" charset="0"/>
              <a:buNone/>
              <a:defRPr sz="1079" cap="none" spc="33" baseline="0">
                <a:solidFill>
                  <a:schemeClr val="bg1"/>
                </a:solidFill>
                <a:latin typeface="+mn-lt"/>
              </a:defRPr>
            </a:lvl1pPr>
            <a:lvl2pPr marL="0" indent="0">
              <a:lnSpc>
                <a:spcPct val="100000"/>
              </a:lnSpc>
              <a:spcBef>
                <a:spcPts val="0"/>
              </a:spcBef>
              <a:spcAft>
                <a:spcPts val="0"/>
              </a:spcAft>
              <a:buNone/>
              <a:defRPr sz="1079" cap="none" spc="33" baseline="0">
                <a:solidFill>
                  <a:schemeClr val="bg1"/>
                </a:solidFill>
                <a:latin typeface="+mn-lt"/>
              </a:defRPr>
            </a:lvl2pPr>
            <a:lvl3pPr marL="0" indent="0">
              <a:lnSpc>
                <a:spcPct val="100000"/>
              </a:lnSpc>
              <a:spcBef>
                <a:spcPts val="0"/>
              </a:spcBef>
              <a:spcAft>
                <a:spcPts val="0"/>
              </a:spcAft>
              <a:buFont typeface="Arial" panose="020B0604020202020204" pitchFamily="34" charset="0"/>
              <a:buNone/>
              <a:defRPr sz="1079" cap="none" spc="33" baseline="0">
                <a:solidFill>
                  <a:schemeClr val="bg1"/>
                </a:solidFill>
                <a:latin typeface="+mn-lt"/>
              </a:defRPr>
            </a:lvl3pPr>
            <a:lvl4pPr marL="0" indent="0">
              <a:lnSpc>
                <a:spcPct val="100000"/>
              </a:lnSpc>
              <a:spcBef>
                <a:spcPts val="0"/>
              </a:spcBef>
              <a:spcAft>
                <a:spcPts val="0"/>
              </a:spcAft>
              <a:buFont typeface="Arial" panose="020B0604020202020204" pitchFamily="34" charset="0"/>
              <a:buNone/>
              <a:defRPr sz="1079" cap="none" spc="33" baseline="0">
                <a:solidFill>
                  <a:schemeClr val="bg1"/>
                </a:solidFill>
                <a:latin typeface="+mn-lt"/>
              </a:defRPr>
            </a:lvl4pPr>
            <a:lvl5pPr marL="0" indent="0">
              <a:lnSpc>
                <a:spcPct val="100000"/>
              </a:lnSpc>
              <a:spcBef>
                <a:spcPts val="0"/>
              </a:spcBef>
              <a:spcAft>
                <a:spcPts val="0"/>
              </a:spcAft>
              <a:buFont typeface="Arial" panose="020B0604020202020204" pitchFamily="34" charset="0"/>
              <a:buNone/>
              <a:defRPr sz="1079" cap="none" spc="33" baseline="0">
                <a:solidFill>
                  <a:schemeClr val="bg1"/>
                </a:solidFill>
                <a:latin typeface="+mn-lt"/>
              </a:defRPr>
            </a:lvl5pPr>
            <a:lvl6pPr marL="0" indent="0">
              <a:lnSpc>
                <a:spcPct val="100000"/>
              </a:lnSpc>
              <a:spcBef>
                <a:spcPts val="0"/>
              </a:spcBef>
              <a:spcAft>
                <a:spcPts val="0"/>
              </a:spcAft>
              <a:buNone/>
              <a:defRPr sz="1079" cap="none" spc="33" baseline="0">
                <a:solidFill>
                  <a:schemeClr val="bg1"/>
                </a:solidFill>
                <a:latin typeface="+mn-lt"/>
              </a:defRPr>
            </a:lvl6pPr>
            <a:lvl7pPr marL="0" indent="0">
              <a:lnSpc>
                <a:spcPct val="100000"/>
              </a:lnSpc>
              <a:spcBef>
                <a:spcPts val="0"/>
              </a:spcBef>
              <a:spcAft>
                <a:spcPts val="0"/>
              </a:spcAft>
              <a:buFont typeface="Arial" panose="020B0604020202020204" pitchFamily="34" charset="0"/>
              <a:buNone/>
              <a:defRPr sz="1079" cap="none" spc="33" baseline="0">
                <a:solidFill>
                  <a:schemeClr val="bg1"/>
                </a:solidFill>
                <a:latin typeface="+mn-lt"/>
              </a:defRPr>
            </a:lvl7pPr>
            <a:lvl8pPr marL="0" indent="0">
              <a:lnSpc>
                <a:spcPct val="100000"/>
              </a:lnSpc>
              <a:spcBef>
                <a:spcPts val="0"/>
              </a:spcBef>
              <a:spcAft>
                <a:spcPts val="0"/>
              </a:spcAft>
              <a:buNone/>
              <a:defRPr sz="1079" cap="none" spc="33" baseline="0">
                <a:solidFill>
                  <a:schemeClr val="bg1"/>
                </a:solidFill>
                <a:latin typeface="+mn-lt"/>
              </a:defRPr>
            </a:lvl8pPr>
            <a:lvl9pPr marL="0" indent="0">
              <a:lnSpc>
                <a:spcPct val="100000"/>
              </a:lnSpc>
              <a:spcBef>
                <a:spcPts val="0"/>
              </a:spcBef>
              <a:spcAft>
                <a:spcPts val="0"/>
              </a:spcAft>
              <a:buNone/>
              <a:defRPr sz="1079" cap="none" spc="33" baseline="0">
                <a:solidFill>
                  <a:schemeClr val="bg1"/>
                </a:solidFill>
                <a:latin typeface="+mn-lt"/>
              </a:defRPr>
            </a:lvl9pPr>
          </a:lstStyle>
          <a:p>
            <a:pPr lvl="0"/>
            <a:r>
              <a:rPr lang="de-DE" noProof="0" dirty="0"/>
              <a:t>Vorname Nachname</a:t>
            </a:r>
            <a:br>
              <a:rPr lang="de-DE" noProof="0" dirty="0"/>
            </a:br>
            <a:r>
              <a:rPr lang="de-DE" noProof="0" dirty="0"/>
              <a:t>Funktion</a:t>
            </a:r>
            <a:br>
              <a:rPr lang="de-DE" noProof="0" dirty="0"/>
            </a:br>
            <a:br>
              <a:rPr lang="de-DE" noProof="0" dirty="0"/>
            </a:br>
            <a:r>
              <a:rPr lang="de-DE" noProof="0" dirty="0"/>
              <a:t>Adresse</a:t>
            </a:r>
            <a:br>
              <a:rPr lang="de-DE" noProof="0" dirty="0"/>
            </a:br>
            <a:br>
              <a:rPr lang="de-DE" noProof="0" dirty="0"/>
            </a:br>
            <a:r>
              <a:rPr lang="de-DE" noProof="0" dirty="0"/>
              <a:t>Tel. +00(0)00 – 00 00 00-0000</a:t>
            </a:r>
            <a:br>
              <a:rPr lang="de-DE" noProof="0" dirty="0"/>
            </a:br>
            <a:r>
              <a:rPr lang="de-DE" noProof="0" dirty="0"/>
              <a:t>vorname.nachname@sonymusic.com </a:t>
            </a:r>
          </a:p>
        </p:txBody>
      </p:sp>
      <p:grpSp>
        <p:nvGrpSpPr>
          <p:cNvPr id="22" name="Regieanweisungen">
            <a:extLst>
              <a:ext uri="{FF2B5EF4-FFF2-40B4-BE49-F238E27FC236}">
                <a16:creationId xmlns:a16="http://schemas.microsoft.com/office/drawing/2014/main" id="{15468255-56E8-4073-87A9-C1EE0ADFA86C}"/>
              </a:ext>
            </a:extLst>
          </p:cNvPr>
          <p:cNvGrpSpPr/>
          <p:nvPr userDrawn="1"/>
        </p:nvGrpSpPr>
        <p:grpSpPr>
          <a:xfrm>
            <a:off x="-2254016" y="-699434"/>
            <a:ext cx="16943980" cy="8548633"/>
            <a:chOff x="-2088001" y="-648000"/>
            <a:chExt cx="15696001" cy="7920000"/>
          </a:xfrm>
        </p:grpSpPr>
        <p:sp>
          <p:nvSpPr>
            <p:cNvPr id="23" name="Hilfslinien">
              <a:extLst>
                <a:ext uri="{FF2B5EF4-FFF2-40B4-BE49-F238E27FC236}">
                  <a16:creationId xmlns:a16="http://schemas.microsoft.com/office/drawing/2014/main" id="{FA1A178D-4106-41D7-89EE-5D92F7FEB01B}"/>
                </a:ext>
              </a:extLst>
            </p:cNvPr>
            <p:cNvSpPr txBox="1"/>
            <p:nvPr userDrawn="1"/>
          </p:nvSpPr>
          <p:spPr>
            <a:xfrm rot="10800000" flipH="1" flipV="1">
              <a:off x="721350" y="-648000"/>
              <a:ext cx="10080000" cy="288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3099287" rtl="0" eaLnBrk="1" fontAlgn="auto" latinLnBrk="0" hangingPunct="1">
                <a:lnSpc>
                  <a:spcPct val="100000"/>
                </a:lnSpc>
                <a:spcBef>
                  <a:spcPts val="0"/>
                </a:spcBef>
                <a:spcAft>
                  <a:spcPts val="0"/>
                </a:spcAft>
                <a:buClrTx/>
                <a:buSzTx/>
                <a:buFontTx/>
                <a:buNone/>
                <a:tabLst/>
                <a:defRPr/>
              </a:pPr>
              <a:r>
                <a:rPr kumimoji="0" lang="de-DE" sz="1133" b="0" i="0" u="none" strike="noStrike" kern="1200" cap="none" spc="0" normalizeH="0" baseline="0" noProof="0" dirty="0">
                  <a:ln>
                    <a:noFill/>
                  </a:ln>
                  <a:solidFill>
                    <a:schemeClr val="tx1"/>
                  </a:solidFill>
                  <a:effectLst/>
                  <a:uLnTx/>
                  <a:uFillTx/>
                  <a:latin typeface="+mn-lt"/>
                  <a:ea typeface="+mn-ea"/>
                  <a:cs typeface="+mn-cs"/>
                </a:rPr>
                <a:t>Führungslinien anzeigen: </a:t>
              </a:r>
              <a:r>
                <a:rPr kumimoji="0" lang="de-DE" sz="1133" b="0" i="0" u="none" strike="noStrike" kern="1200" cap="none" spc="0" normalizeH="0" baseline="0" noProof="0" dirty="0">
                  <a:ln>
                    <a:noFill/>
                  </a:ln>
                  <a:solidFill>
                    <a:schemeClr val="tx1"/>
                  </a:solidFill>
                  <a:effectLst/>
                  <a:uLnTx/>
                  <a:uFillTx/>
                  <a:latin typeface="+mj-lt"/>
                  <a:ea typeface="+mn-ea"/>
                  <a:cs typeface="+mn-cs"/>
                </a:rPr>
                <a:t>Menü &gt; Ansicht &gt; Anzeigen &gt; </a:t>
              </a:r>
              <a:r>
                <a:rPr kumimoji="0" lang="de-DE" sz="1133" b="0" i="0" u="none" strike="noStrike" kern="1200" cap="none" spc="0" normalizeH="0" baseline="0" noProof="0" dirty="0">
                  <a:ln>
                    <a:noFill/>
                  </a:ln>
                  <a:solidFill>
                    <a:schemeClr val="tx1"/>
                  </a:solidFill>
                  <a:effectLst/>
                  <a:uLnTx/>
                  <a:uFillTx/>
                  <a:latin typeface="+mn-lt"/>
                  <a:ea typeface="+mn-ea"/>
                  <a:cs typeface="+mn-cs"/>
                </a:rPr>
                <a:t>Haken</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n-lt"/>
                  <a:ea typeface="+mn-ea"/>
                  <a:cs typeface="+mn-cs"/>
                </a:rPr>
                <a:t>bei</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j-lt"/>
                  <a:ea typeface="+mn-ea"/>
                  <a:cs typeface="+mn-cs"/>
                </a:rPr>
                <a:t>Führungslinien</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24" name="Zurücksetzen">
              <a:extLst>
                <a:ext uri="{FF2B5EF4-FFF2-40B4-BE49-F238E27FC236}">
                  <a16:creationId xmlns:a16="http://schemas.microsoft.com/office/drawing/2014/main" id="{0D948FC1-8A2C-41A1-AAF6-2E445E859D4A}"/>
                </a:ext>
              </a:extLst>
            </p:cNvPr>
            <p:cNvSpPr txBox="1"/>
            <p:nvPr userDrawn="1"/>
          </p:nvSpPr>
          <p:spPr>
            <a:xfrm rot="10800000" flipH="1" flipV="1">
              <a:off x="11628000" y="0"/>
              <a:ext cx="1980000" cy="61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133" b="0" baseline="0" dirty="0">
                  <a:solidFill>
                    <a:schemeClr val="tx1"/>
                  </a:solidFill>
                  <a:latin typeface="+mn-lt"/>
                </a:rPr>
                <a:t>Folie in Ursprungsform </a:t>
              </a:r>
            </a:p>
            <a:p>
              <a:pPr indent="0" algn="l">
                <a:lnSpc>
                  <a:spcPct val="100000"/>
                </a:lnSpc>
                <a:spcBef>
                  <a:spcPts val="0"/>
                </a:spcBef>
                <a:spcAft>
                  <a:spcPts val="0"/>
                </a:spcAft>
              </a:pPr>
              <a:r>
                <a:rPr lang="de-DE" sz="1133" b="0" baseline="0" dirty="0">
                  <a:solidFill>
                    <a:schemeClr val="tx1"/>
                  </a:solidFill>
                  <a:latin typeface="+mn-lt"/>
                </a:rPr>
                <a:t>bringen über Menu:</a:t>
              </a:r>
            </a:p>
            <a:p>
              <a:pPr indent="0" algn="l">
                <a:lnSpc>
                  <a:spcPct val="100000"/>
                </a:lnSpc>
                <a:spcBef>
                  <a:spcPts val="0"/>
                </a:spcBef>
                <a:spcAft>
                  <a:spcPts val="0"/>
                </a:spcAft>
              </a:pPr>
              <a:r>
                <a:rPr lang="de-DE" sz="1133" b="0" baseline="0" dirty="0">
                  <a:solidFill>
                    <a:schemeClr val="tx1"/>
                  </a:solidFill>
                  <a:latin typeface="+mj-lt"/>
                </a:rPr>
                <a:t>Start &gt; Folien &gt; Zurücksetzen</a:t>
              </a:r>
            </a:p>
          </p:txBody>
        </p:sp>
        <p:sp>
          <p:nvSpPr>
            <p:cNvPr id="25" name="Layoutwechsel">
              <a:extLst>
                <a:ext uri="{FF2B5EF4-FFF2-40B4-BE49-F238E27FC236}">
                  <a16:creationId xmlns:a16="http://schemas.microsoft.com/office/drawing/2014/main" id="{CFA11216-D389-4CDE-B83B-49780F976E86}"/>
                </a:ext>
              </a:extLst>
            </p:cNvPr>
            <p:cNvSpPr txBox="1"/>
            <p:nvPr userDrawn="1"/>
          </p:nvSpPr>
          <p:spPr>
            <a:xfrm rot="10800000" flipH="1" flipV="1">
              <a:off x="11628000" y="720000"/>
              <a:ext cx="1980000" cy="61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133" b="0" baseline="0" dirty="0">
                  <a:solidFill>
                    <a:schemeClr val="tx1"/>
                  </a:solidFill>
                  <a:latin typeface="+mn-lt"/>
                </a:rPr>
                <a:t>Wechsel des Folienlayouts </a:t>
              </a:r>
              <a:br>
                <a:rPr lang="de-DE" sz="1133" b="0" baseline="0" dirty="0">
                  <a:solidFill>
                    <a:schemeClr val="tx1"/>
                  </a:solidFill>
                  <a:latin typeface="+mn-lt"/>
                </a:rPr>
              </a:br>
              <a:r>
                <a:rPr lang="de-DE" sz="1133" b="0" baseline="0" dirty="0">
                  <a:solidFill>
                    <a:schemeClr val="tx1"/>
                  </a:solidFill>
                  <a:latin typeface="+mn-lt"/>
                </a:rPr>
                <a:t>im Menü über:</a:t>
              </a:r>
            </a:p>
            <a:p>
              <a:pPr marL="0" marR="0" lvl="0" indent="0" algn="l"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j-lt"/>
                </a:rPr>
                <a:t>Start &gt; Folien &gt; Layout</a:t>
              </a:r>
            </a:p>
          </p:txBody>
        </p:sp>
        <p:grpSp>
          <p:nvGrpSpPr>
            <p:cNvPr id="26" name="Listenebenen">
              <a:extLst>
                <a:ext uri="{FF2B5EF4-FFF2-40B4-BE49-F238E27FC236}">
                  <a16:creationId xmlns:a16="http://schemas.microsoft.com/office/drawing/2014/main" id="{9A350E5A-7D11-4788-AE97-A014E8DDC6E3}"/>
                </a:ext>
              </a:extLst>
            </p:cNvPr>
            <p:cNvGrpSpPr/>
            <p:nvPr userDrawn="1"/>
          </p:nvGrpSpPr>
          <p:grpSpPr>
            <a:xfrm>
              <a:off x="-2088001" y="0"/>
              <a:ext cx="1980001" cy="1728000"/>
              <a:chOff x="-2088001" y="0"/>
              <a:chExt cx="1980001" cy="1728000"/>
            </a:xfrm>
          </p:grpSpPr>
          <p:sp>
            <p:nvSpPr>
              <p:cNvPr id="28" name="Text // Listenebene erhöhen">
                <a:extLst>
                  <a:ext uri="{FF2B5EF4-FFF2-40B4-BE49-F238E27FC236}">
                    <a16:creationId xmlns:a16="http://schemas.microsoft.com/office/drawing/2014/main" id="{B6D73F8E-4B8A-43F8-B0AA-13B72E7825F1}"/>
                  </a:ext>
                </a:extLst>
              </p:cNvPr>
              <p:cNvSpPr txBox="1"/>
              <p:nvPr userDrawn="1"/>
            </p:nvSpPr>
            <p:spPr>
              <a:xfrm>
                <a:off x="-2088001" y="864001"/>
                <a:ext cx="1043999" cy="360000"/>
              </a:xfrm>
              <a:prstGeom prst="rect">
                <a:avLst/>
              </a:prstGeom>
              <a:noFill/>
            </p:spPr>
            <p:txBody>
              <a:bodyPr wrap="square" lIns="0" tIns="0" rIns="0" bIns="0" rtlCol="0" anchor="ctr" anchorCtr="0">
                <a:noAutofit/>
              </a:body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Listenebene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erhöhen</a:t>
                </a:r>
              </a:p>
            </p:txBody>
          </p:sp>
          <p:sp>
            <p:nvSpPr>
              <p:cNvPr id="29" name="Text // Listenebene verringern">
                <a:extLst>
                  <a:ext uri="{FF2B5EF4-FFF2-40B4-BE49-F238E27FC236}">
                    <a16:creationId xmlns:a16="http://schemas.microsoft.com/office/drawing/2014/main" id="{431F8D0D-B67A-4AB3-9887-DB7C72254E08}"/>
                  </a:ext>
                </a:extLst>
              </p:cNvPr>
              <p:cNvSpPr txBox="1"/>
              <p:nvPr userDrawn="1"/>
            </p:nvSpPr>
            <p:spPr>
              <a:xfrm>
                <a:off x="-2088001" y="1368000"/>
                <a:ext cx="1043999" cy="360000"/>
              </a:xfrm>
              <a:prstGeom prst="rect">
                <a:avLst/>
              </a:prstGeom>
              <a:noFill/>
            </p:spPr>
            <p:txBody>
              <a:bodyPr wrap="square" lIns="0" tIns="0" rIns="0" bIns="0" rtlCol="0" anchor="ctr" anchorCtr="0">
                <a:noAutofit/>
              </a:body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Listenebene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verringern</a:t>
                </a:r>
              </a:p>
            </p:txBody>
          </p:sp>
          <p:sp>
            <p:nvSpPr>
              <p:cNvPr id="30" name="Listenebenen">
                <a:extLst>
                  <a:ext uri="{FF2B5EF4-FFF2-40B4-BE49-F238E27FC236}">
                    <a16:creationId xmlns:a16="http://schemas.microsoft.com/office/drawing/2014/main" id="{043310F8-CE33-4F89-9252-81EB6A447822}"/>
                  </a:ext>
                </a:extLst>
              </p:cNvPr>
              <p:cNvSpPr txBox="1"/>
              <p:nvPr userDrawn="1"/>
            </p:nvSpPr>
            <p:spPr>
              <a:xfrm rot="10800000" flipH="1" flipV="1">
                <a:off x="-2088000" y="0"/>
                <a:ext cx="1980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Wechsel der Textebene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im Menü über: </a:t>
                </a:r>
                <a:br>
                  <a:rPr lang="de-DE" sz="1133" b="0" baseline="0" dirty="0">
                    <a:solidFill>
                      <a:schemeClr val="tx1"/>
                    </a:solidFill>
                    <a:latin typeface="+mn-lt"/>
                  </a:rPr>
                </a:br>
                <a:r>
                  <a:rPr lang="de-DE" sz="1133" b="0" baseline="0" dirty="0">
                    <a:solidFill>
                      <a:schemeClr val="tx1"/>
                    </a:solidFill>
                    <a:latin typeface="+mj-lt"/>
                  </a:rPr>
                  <a:t>Start &gt; Absatz &gt; Listenebene erhöhen/verringern</a:t>
                </a:r>
              </a:p>
            </p:txBody>
          </p:sp>
          <p:pic>
            <p:nvPicPr>
              <p:cNvPr id="31" name="Bild // Listenebene verringern">
                <a:extLst>
                  <a:ext uri="{FF2B5EF4-FFF2-40B4-BE49-F238E27FC236}">
                    <a16:creationId xmlns:a16="http://schemas.microsoft.com/office/drawing/2014/main" id="{AB312597-3365-46EB-AFDC-A633E231FBA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36000" y="1368000"/>
                <a:ext cx="777602" cy="360000"/>
              </a:xfrm>
              <a:prstGeom prst="rect">
                <a:avLst/>
              </a:prstGeom>
              <a:noFill/>
              <a:ln>
                <a:noFill/>
              </a:ln>
            </p:spPr>
          </p:pic>
          <p:pic>
            <p:nvPicPr>
              <p:cNvPr id="32" name="Bild // Listenebene erhöhen">
                <a:extLst>
                  <a:ext uri="{FF2B5EF4-FFF2-40B4-BE49-F238E27FC236}">
                    <a16:creationId xmlns:a16="http://schemas.microsoft.com/office/drawing/2014/main" id="{E0099F3B-4695-40CD-A263-0D59A93383DF}"/>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36000" y="864000"/>
                <a:ext cx="777602" cy="360000"/>
              </a:xfrm>
              <a:prstGeom prst="rect">
                <a:avLst/>
              </a:prstGeom>
              <a:noFill/>
              <a:ln>
                <a:noFill/>
              </a:ln>
            </p:spPr>
          </p:pic>
        </p:grpSp>
        <p:sp>
          <p:nvSpPr>
            <p:cNvPr id="27" name="Fußzeile">
              <a:extLst>
                <a:ext uri="{FF2B5EF4-FFF2-40B4-BE49-F238E27FC236}">
                  <a16:creationId xmlns:a16="http://schemas.microsoft.com/office/drawing/2014/main" id="{C8E7537C-A1A9-43E5-B26D-E14B16AD9E0A}"/>
                </a:ext>
              </a:extLst>
            </p:cNvPr>
            <p:cNvSpPr txBox="1"/>
            <p:nvPr userDrawn="1"/>
          </p:nvSpPr>
          <p:spPr>
            <a:xfrm rot="10800000" flipH="1" flipV="1">
              <a:off x="504000" y="6984000"/>
              <a:ext cx="10080000" cy="288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3099287"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Fußzeile/Datum anpassen: </a:t>
              </a:r>
              <a:r>
                <a:rPr lang="de-DE" sz="1133" b="0" baseline="0" dirty="0">
                  <a:solidFill>
                    <a:schemeClr val="tx1"/>
                  </a:solidFill>
                  <a:latin typeface="+mj-lt"/>
                </a:rPr>
                <a:t>Menü &gt; Einfügen &gt; Text &gt; Kopf- und Fußzeile</a:t>
              </a:r>
            </a:p>
          </p:txBody>
        </p:sp>
      </p:grpSp>
    </p:spTree>
    <p:extLst>
      <p:ext uri="{BB962C8B-B14F-4D97-AF65-F5344CB8AC3E}">
        <p14:creationId xmlns:p14="http://schemas.microsoft.com/office/powerpoint/2010/main" val="403339987"/>
      </p:ext>
    </p:extLst>
  </p:cSld>
  <p:clrMapOvr>
    <a:masterClrMapping/>
  </p:clrMapOvr>
  <p:extLst>
    <p:ext uri="{DCECCB84-F9BA-43D5-87BE-67443E8EF086}">
      <p15:sldGuideLst xmlns:p15="http://schemas.microsoft.com/office/powerpoint/2012/main">
        <p15:guide id="2" pos="6939">
          <p15:clr>
            <a:srgbClr val="FBAE40"/>
          </p15:clr>
        </p15:guide>
        <p15:guide id="3" orient="horz" pos="862">
          <p15:clr>
            <a:srgbClr val="FBAE40"/>
          </p15:clr>
        </p15:guide>
        <p15:guide id="5" pos="884">
          <p15:clr>
            <a:srgbClr val="FBAE40"/>
          </p15:clr>
        </p15:guide>
        <p15:guide id="7" orient="horz" pos="378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Künstler-Factsheet Bild">
    <p:spTree>
      <p:nvGrpSpPr>
        <p:cNvPr id="1" name=""/>
        <p:cNvGrpSpPr/>
        <p:nvPr/>
      </p:nvGrpSpPr>
      <p:grpSpPr>
        <a:xfrm>
          <a:off x="0" y="0"/>
          <a:ext cx="0" cy="0"/>
          <a:chOff x="0" y="0"/>
          <a:chExt cx="0" cy="0"/>
        </a:xfrm>
      </p:grpSpPr>
      <p:sp>
        <p:nvSpPr>
          <p:cNvPr id="22" name="Bild">
            <a:extLst>
              <a:ext uri="{FF2B5EF4-FFF2-40B4-BE49-F238E27FC236}">
                <a16:creationId xmlns:a16="http://schemas.microsoft.com/office/drawing/2014/main" id="{AEC37FF0-A41C-427E-AEAA-F6825683B448}"/>
              </a:ext>
            </a:extLst>
          </p:cNvPr>
          <p:cNvSpPr>
            <a:spLocks noGrp="1"/>
          </p:cNvSpPr>
          <p:nvPr>
            <p:ph type="pic" sz="quarter" idx="15" hasCustomPrompt="1"/>
          </p:nvPr>
        </p:nvSpPr>
        <p:spPr>
          <a:xfrm>
            <a:off x="1" y="-3"/>
            <a:ext cx="3769646" cy="6994527"/>
          </a:xfrm>
          <a:prstGeom prst="rect">
            <a:avLst/>
          </a:prstGeom>
          <a:solidFill>
            <a:schemeClr val="bg2"/>
          </a:solidFill>
        </p:spPr>
        <p:txBody>
          <a:bodyPr wrap="square">
            <a:noAutofit/>
          </a:bodyPr>
          <a:lstStyle>
            <a:lvl1pPr algn="ctr">
              <a:defRPr/>
            </a:lvl1pPr>
          </a:lstStyle>
          <a:p>
            <a:r>
              <a:rPr lang="de-DE" dirty="0"/>
              <a:t>Bild </a:t>
            </a:r>
            <a:br>
              <a:rPr lang="de-DE" dirty="0"/>
            </a:br>
            <a:br>
              <a:rPr lang="de-DE" dirty="0"/>
            </a:br>
            <a:r>
              <a:rPr lang="de-DE" dirty="0"/>
              <a:t>einfügen</a:t>
            </a:r>
          </a:p>
        </p:txBody>
      </p:sp>
      <p:sp>
        <p:nvSpPr>
          <p:cNvPr id="5" name="Foliennummer">
            <a:extLst>
              <a:ext uri="{FF2B5EF4-FFF2-40B4-BE49-F238E27FC236}">
                <a16:creationId xmlns:a16="http://schemas.microsoft.com/office/drawing/2014/main" id="{81C9AC7E-BD49-4164-8410-C625100805F7}"/>
              </a:ext>
            </a:extLst>
          </p:cNvPr>
          <p:cNvSpPr>
            <a:spLocks noGrp="1"/>
          </p:cNvSpPr>
          <p:nvPr>
            <p:ph type="sldNum" sz="quarter" idx="12"/>
          </p:nvPr>
        </p:nvSpPr>
        <p:spPr>
          <a:xfrm>
            <a:off x="11115978" y="6158901"/>
            <a:ext cx="777247" cy="388575"/>
          </a:xfrm>
        </p:spPr>
        <p:txBody>
          <a:bodyPr/>
          <a:lstStyle/>
          <a:p>
            <a:fld id="{4B68E9E3-D075-454D-85C1-CCDEE54735CE}" type="slidenum">
              <a:rPr lang="de-DE" noProof="0" smtClean="0"/>
              <a:pPr/>
              <a:t>‹Nr.›</a:t>
            </a:fld>
            <a:endParaRPr lang="de-DE" noProof="0"/>
          </a:p>
        </p:txBody>
      </p:sp>
      <p:sp>
        <p:nvSpPr>
          <p:cNvPr id="9" name="Ort/Datum">
            <a:extLst>
              <a:ext uri="{FF2B5EF4-FFF2-40B4-BE49-F238E27FC236}">
                <a16:creationId xmlns:a16="http://schemas.microsoft.com/office/drawing/2014/main" id="{A8E1239D-066C-4A4E-9C23-238BD17D3355}"/>
              </a:ext>
            </a:extLst>
          </p:cNvPr>
          <p:cNvSpPr>
            <a:spLocks noGrp="1"/>
          </p:cNvSpPr>
          <p:nvPr>
            <p:ph type="dt" sz="half" idx="10"/>
          </p:nvPr>
        </p:nvSpPr>
        <p:spPr>
          <a:xfrm>
            <a:off x="543251" y="7260865"/>
            <a:ext cx="3108987" cy="155430"/>
          </a:xfrm>
        </p:spPr>
        <p:txBody>
          <a:bodyPr/>
          <a:lstStyle/>
          <a:p>
            <a:r>
              <a:rPr lang="de-DE" noProof="0"/>
              <a:t>Ort den 00.00.0000</a:t>
            </a:r>
          </a:p>
        </p:txBody>
      </p:sp>
      <p:sp>
        <p:nvSpPr>
          <p:cNvPr id="12" name="Fußzeile">
            <a:extLst>
              <a:ext uri="{FF2B5EF4-FFF2-40B4-BE49-F238E27FC236}">
                <a16:creationId xmlns:a16="http://schemas.microsoft.com/office/drawing/2014/main" id="{B9223127-3A2B-4ECA-BD81-DBA5DF80169A}"/>
              </a:ext>
            </a:extLst>
          </p:cNvPr>
          <p:cNvSpPr>
            <a:spLocks noGrp="1"/>
          </p:cNvSpPr>
          <p:nvPr>
            <p:ph type="ftr" sz="quarter" idx="11"/>
          </p:nvPr>
        </p:nvSpPr>
        <p:spPr>
          <a:xfrm>
            <a:off x="543252" y="7111898"/>
            <a:ext cx="3108987" cy="155430"/>
          </a:xfrm>
        </p:spPr>
        <p:txBody>
          <a:bodyPr/>
          <a:lstStyle/>
          <a:p>
            <a:r>
              <a:rPr lang="de-DE" noProof="0" dirty="0"/>
              <a:t>Titel der Präsentation</a:t>
            </a:r>
          </a:p>
        </p:txBody>
      </p:sp>
      <p:sp>
        <p:nvSpPr>
          <p:cNvPr id="2" name="Headline">
            <a:extLst>
              <a:ext uri="{FF2B5EF4-FFF2-40B4-BE49-F238E27FC236}">
                <a16:creationId xmlns:a16="http://schemas.microsoft.com/office/drawing/2014/main" id="{412E8D07-82E9-49E3-9B80-217DF973015E}"/>
              </a:ext>
            </a:extLst>
          </p:cNvPr>
          <p:cNvSpPr>
            <a:spLocks noGrp="1"/>
          </p:cNvSpPr>
          <p:nvPr>
            <p:ph type="title" hasCustomPrompt="1"/>
          </p:nvPr>
        </p:nvSpPr>
        <p:spPr>
          <a:xfrm>
            <a:off x="4392269" y="426664"/>
            <a:ext cx="5324530" cy="1142906"/>
          </a:xfrm>
        </p:spPr>
        <p:txBody>
          <a:bodyPr anchor="b" anchorCtr="0"/>
          <a:lstStyle>
            <a:lvl1pPr>
              <a:defRPr/>
            </a:lvl1pPr>
          </a:lstStyle>
          <a:p>
            <a:r>
              <a:rPr lang="de-DE" noProof="0" dirty="0"/>
              <a:t>Künstlername</a:t>
            </a:r>
            <a:endParaRPr lang="de-DE" dirty="0"/>
          </a:p>
        </p:txBody>
      </p:sp>
      <p:sp>
        <p:nvSpPr>
          <p:cNvPr id="14" name="facebook">
            <a:extLst>
              <a:ext uri="{FF2B5EF4-FFF2-40B4-BE49-F238E27FC236}">
                <a16:creationId xmlns:a16="http://schemas.microsoft.com/office/drawing/2014/main" id="{0095464F-1617-40F6-A456-02208492B59A}"/>
              </a:ext>
            </a:extLst>
          </p:cNvPr>
          <p:cNvSpPr>
            <a:spLocks noGrp="1"/>
          </p:cNvSpPr>
          <p:nvPr>
            <p:ph type="body" orient="vert" idx="13" hasCustomPrompt="1"/>
          </p:nvPr>
        </p:nvSpPr>
        <p:spPr>
          <a:xfrm>
            <a:off x="4391445" y="5245752"/>
            <a:ext cx="159335" cy="159316"/>
          </a:xfrm>
          <a:prstGeom prst="rect">
            <a:avLst/>
          </a:prstGeom>
          <a:blipFill>
            <a:blip r:embed="rId2"/>
            <a:stretch>
              <a:fillRect/>
            </a:stretch>
          </a:blipFill>
        </p:spPr>
        <p:txBody>
          <a:bodyPr vert="horz" wrap="none" lIns="360000" anchor="ctr" anchorCtr="0"/>
          <a:lstStyle>
            <a:lvl1pPr>
              <a:lnSpc>
                <a:spcPct val="95000"/>
              </a:lnSpc>
              <a:spcBef>
                <a:spcPts val="0"/>
              </a:spcBef>
              <a:spcAft>
                <a:spcPts val="0"/>
              </a:spcAft>
              <a:defRPr sz="756" spc="64" baseline="0">
                <a:latin typeface="+mj-lt"/>
              </a:defRPr>
            </a:lvl1pPr>
            <a:lvl2pPr marL="0" indent="0">
              <a:lnSpc>
                <a:spcPct val="95000"/>
              </a:lnSpc>
              <a:spcBef>
                <a:spcPts val="0"/>
              </a:spcBef>
              <a:spcAft>
                <a:spcPts val="0"/>
              </a:spcAft>
              <a:buNone/>
              <a:defRPr sz="756" cap="none" spc="64" baseline="0">
                <a:latin typeface="+mj-lt"/>
              </a:defRPr>
            </a:lvl2pPr>
            <a:lvl3pPr marL="0" indent="0">
              <a:lnSpc>
                <a:spcPct val="95000"/>
              </a:lnSpc>
              <a:spcBef>
                <a:spcPts val="0"/>
              </a:spcBef>
              <a:spcAft>
                <a:spcPts val="0"/>
              </a:spcAft>
              <a:buFont typeface="Sony Music Sans Light" panose="020B0805030101010101" pitchFamily="34" charset="0"/>
              <a:buNone/>
              <a:defRPr sz="756" cap="none" spc="64" baseline="0">
                <a:latin typeface="+mj-lt"/>
              </a:defRPr>
            </a:lvl3pPr>
            <a:lvl4pPr marL="0" indent="0">
              <a:lnSpc>
                <a:spcPct val="95000"/>
              </a:lnSpc>
              <a:spcBef>
                <a:spcPts val="0"/>
              </a:spcBef>
              <a:spcAft>
                <a:spcPts val="0"/>
              </a:spcAft>
              <a:buFont typeface="Sony Music Sans Light" panose="020B0805030101010101" pitchFamily="34" charset="0"/>
              <a:buNone/>
              <a:defRPr sz="756" cap="none" spc="64" baseline="0">
                <a:latin typeface="+mj-lt"/>
              </a:defRPr>
            </a:lvl4pPr>
            <a:lvl5pPr marL="0" indent="0">
              <a:lnSpc>
                <a:spcPct val="95000"/>
              </a:lnSpc>
              <a:spcBef>
                <a:spcPts val="0"/>
              </a:spcBef>
              <a:spcAft>
                <a:spcPts val="0"/>
              </a:spcAft>
              <a:buFont typeface="Sony Music Sans Light" panose="020B0805030101010101" pitchFamily="34" charset="0"/>
              <a:buNone/>
              <a:defRPr sz="756" cap="none" spc="64" baseline="0">
                <a:latin typeface="+mj-lt"/>
              </a:defRPr>
            </a:lvl5pPr>
            <a:lvl6pPr marL="0" indent="0">
              <a:lnSpc>
                <a:spcPct val="95000"/>
              </a:lnSpc>
              <a:spcBef>
                <a:spcPts val="0"/>
              </a:spcBef>
              <a:spcAft>
                <a:spcPts val="0"/>
              </a:spcAft>
              <a:buFont typeface="Sony Music Sans Light" panose="020B0805030101010101" pitchFamily="34" charset="0"/>
              <a:buNone/>
              <a:defRPr sz="756" cap="none" spc="64" baseline="0">
                <a:latin typeface="+mj-lt"/>
              </a:defRPr>
            </a:lvl6pPr>
            <a:lvl7pPr marL="0" indent="0">
              <a:lnSpc>
                <a:spcPct val="95000"/>
              </a:lnSpc>
              <a:spcBef>
                <a:spcPts val="0"/>
              </a:spcBef>
              <a:spcAft>
                <a:spcPts val="0"/>
              </a:spcAft>
              <a:buFont typeface="Sony Music Sans Light" panose="020B0805030101010101" pitchFamily="34" charset="0"/>
              <a:buNone/>
              <a:defRPr sz="756" cap="none" spc="64" baseline="0">
                <a:latin typeface="+mj-lt"/>
              </a:defRPr>
            </a:lvl7pPr>
            <a:lvl8pPr marL="0" indent="0">
              <a:lnSpc>
                <a:spcPct val="95000"/>
              </a:lnSpc>
              <a:spcBef>
                <a:spcPts val="0"/>
              </a:spcBef>
              <a:spcAft>
                <a:spcPts val="0"/>
              </a:spcAft>
              <a:buFont typeface="Sony Music Sans Light" panose="020B0805030101010101" pitchFamily="34" charset="0"/>
              <a:buNone/>
              <a:defRPr sz="756" cap="none" spc="64" baseline="0">
                <a:latin typeface="+mj-lt"/>
              </a:defRPr>
            </a:lvl8pPr>
            <a:lvl9pPr marL="0" indent="0">
              <a:lnSpc>
                <a:spcPct val="95000"/>
              </a:lnSpc>
              <a:spcBef>
                <a:spcPts val="0"/>
              </a:spcBef>
              <a:spcAft>
                <a:spcPts val="0"/>
              </a:spcAft>
              <a:buFont typeface="Sony Music Sans Light" panose="020B0805030101010101" pitchFamily="34" charset="0"/>
              <a:buNone/>
              <a:defRPr sz="756" cap="none" spc="64" baseline="0">
                <a:latin typeface="+mj-lt"/>
              </a:defRPr>
            </a:lvl9pPr>
          </a:lstStyle>
          <a:p>
            <a:pPr lvl="0"/>
            <a:r>
              <a:rPr lang="de-DE" noProof="0" dirty="0"/>
              <a:t>XXXXX</a:t>
            </a:r>
          </a:p>
        </p:txBody>
      </p:sp>
      <p:sp>
        <p:nvSpPr>
          <p:cNvPr id="15" name="Text">
            <a:extLst>
              <a:ext uri="{FF2B5EF4-FFF2-40B4-BE49-F238E27FC236}">
                <a16:creationId xmlns:a16="http://schemas.microsoft.com/office/drawing/2014/main" id="{475B03BC-1953-44AB-894A-954CB2624647}"/>
              </a:ext>
            </a:extLst>
          </p:cNvPr>
          <p:cNvSpPr>
            <a:spLocks noGrp="1"/>
          </p:cNvSpPr>
          <p:nvPr>
            <p:ph type="body" orient="vert" idx="14" hasCustomPrompt="1"/>
          </p:nvPr>
        </p:nvSpPr>
        <p:spPr>
          <a:xfrm>
            <a:off x="8256722" y="5181813"/>
            <a:ext cx="2720363" cy="1267818"/>
          </a:xfrm>
          <a:prstGeom prst="rect">
            <a:avLst/>
          </a:prstGeom>
        </p:spPr>
        <p:txBody>
          <a:bodyPr vert="horz" anchor="t" anchorCtr="0"/>
          <a:lstStyle>
            <a:lvl1pPr>
              <a:lnSpc>
                <a:spcPct val="113000"/>
              </a:lnSpc>
              <a:spcBef>
                <a:spcPts val="648"/>
              </a:spcBef>
              <a:spcAft>
                <a:spcPts val="648"/>
              </a:spcAft>
              <a:defRPr sz="1511" cap="none" spc="64" baseline="0">
                <a:latin typeface="+mn-lt"/>
              </a:defRPr>
            </a:lvl1pPr>
            <a:lvl2pPr marL="0" indent="0">
              <a:lnSpc>
                <a:spcPct val="95000"/>
              </a:lnSpc>
              <a:spcBef>
                <a:spcPts val="0"/>
              </a:spcBef>
              <a:spcAft>
                <a:spcPts val="0"/>
              </a:spcAft>
              <a:buNone/>
              <a:defRPr sz="756" cap="none" spc="64" baseline="0">
                <a:latin typeface="+mj-lt"/>
              </a:defRPr>
            </a:lvl2pPr>
            <a:lvl3pPr marL="0" indent="0">
              <a:lnSpc>
                <a:spcPct val="95000"/>
              </a:lnSpc>
              <a:spcBef>
                <a:spcPts val="0"/>
              </a:spcBef>
              <a:spcAft>
                <a:spcPts val="0"/>
              </a:spcAft>
              <a:buFont typeface="Sony Music Sans Light" panose="020B0805030101010101" pitchFamily="34" charset="0"/>
              <a:buNone/>
              <a:defRPr sz="756" cap="none" spc="64" baseline="0">
                <a:latin typeface="+mj-lt"/>
              </a:defRPr>
            </a:lvl3pPr>
            <a:lvl4pPr marL="0" indent="0">
              <a:lnSpc>
                <a:spcPct val="95000"/>
              </a:lnSpc>
              <a:spcBef>
                <a:spcPts val="0"/>
              </a:spcBef>
              <a:spcAft>
                <a:spcPts val="0"/>
              </a:spcAft>
              <a:buFont typeface="Sony Music Sans Light" panose="020B0805030101010101" pitchFamily="34" charset="0"/>
              <a:buNone/>
              <a:defRPr sz="756" cap="none" spc="64" baseline="0">
                <a:latin typeface="+mj-lt"/>
              </a:defRPr>
            </a:lvl4pPr>
            <a:lvl5pPr marL="0" indent="0">
              <a:lnSpc>
                <a:spcPct val="95000"/>
              </a:lnSpc>
              <a:spcBef>
                <a:spcPts val="0"/>
              </a:spcBef>
              <a:spcAft>
                <a:spcPts val="0"/>
              </a:spcAft>
              <a:buFont typeface="Sony Music Sans Light" panose="020B0805030101010101" pitchFamily="34" charset="0"/>
              <a:buNone/>
              <a:defRPr sz="756" cap="none" spc="64" baseline="0">
                <a:latin typeface="+mj-lt"/>
              </a:defRPr>
            </a:lvl5pPr>
            <a:lvl6pPr marL="0" indent="0">
              <a:lnSpc>
                <a:spcPct val="95000"/>
              </a:lnSpc>
              <a:spcBef>
                <a:spcPts val="0"/>
              </a:spcBef>
              <a:spcAft>
                <a:spcPts val="0"/>
              </a:spcAft>
              <a:buFont typeface="Sony Music Sans Light" panose="020B0805030101010101" pitchFamily="34" charset="0"/>
              <a:buNone/>
              <a:defRPr sz="756" cap="none" spc="64" baseline="0">
                <a:latin typeface="+mj-lt"/>
              </a:defRPr>
            </a:lvl6pPr>
            <a:lvl7pPr marL="0" indent="0">
              <a:lnSpc>
                <a:spcPct val="95000"/>
              </a:lnSpc>
              <a:spcBef>
                <a:spcPts val="0"/>
              </a:spcBef>
              <a:spcAft>
                <a:spcPts val="0"/>
              </a:spcAft>
              <a:buFont typeface="Sony Music Sans Light" panose="020B0805030101010101" pitchFamily="34" charset="0"/>
              <a:buNone/>
              <a:defRPr sz="756" cap="none" spc="64" baseline="0">
                <a:latin typeface="+mj-lt"/>
              </a:defRPr>
            </a:lvl7pPr>
            <a:lvl8pPr marL="0" indent="0">
              <a:lnSpc>
                <a:spcPct val="95000"/>
              </a:lnSpc>
              <a:spcBef>
                <a:spcPts val="0"/>
              </a:spcBef>
              <a:spcAft>
                <a:spcPts val="0"/>
              </a:spcAft>
              <a:buFont typeface="Sony Music Sans Light" panose="020B0805030101010101" pitchFamily="34" charset="0"/>
              <a:buNone/>
              <a:defRPr sz="756" cap="none" spc="64" baseline="0">
                <a:latin typeface="+mj-lt"/>
              </a:defRPr>
            </a:lvl8pPr>
            <a:lvl9pPr marL="0" indent="0">
              <a:lnSpc>
                <a:spcPct val="95000"/>
              </a:lnSpc>
              <a:spcBef>
                <a:spcPts val="0"/>
              </a:spcBef>
              <a:spcAft>
                <a:spcPts val="0"/>
              </a:spcAft>
              <a:buFont typeface="Sony Music Sans Light" panose="020B0805030101010101" pitchFamily="34" charset="0"/>
              <a:buNone/>
              <a:defRPr sz="756" cap="none" spc="64" baseline="0">
                <a:latin typeface="+mj-lt"/>
              </a:defRPr>
            </a:lvl9pPr>
          </a:lstStyle>
          <a:p>
            <a:pPr lvl="0"/>
            <a:r>
              <a:rPr lang="de-DE" noProof="0" dirty="0"/>
              <a:t>Erste Text Ebene // für weitere Text Formate &gt;&gt; Menü &gt; Start &gt; Absatz &gt; Listenebene erhöhen </a:t>
            </a:r>
          </a:p>
          <a:p>
            <a:pPr lvl="1"/>
            <a:r>
              <a:rPr lang="de-DE" noProof="0" dirty="0"/>
              <a:t>Zweite Ebene</a:t>
            </a:r>
          </a:p>
          <a:p>
            <a:pPr lvl="2"/>
            <a:r>
              <a:rPr lang="de-DE" noProof="0" dirty="0"/>
              <a:t>Dritte Ebene</a:t>
            </a:r>
          </a:p>
          <a:p>
            <a:pPr lvl="3"/>
            <a:endParaRPr lang="de-DE" noProof="0" dirty="0"/>
          </a:p>
        </p:txBody>
      </p:sp>
      <p:sp>
        <p:nvSpPr>
          <p:cNvPr id="20" name="Text">
            <a:extLst>
              <a:ext uri="{FF2B5EF4-FFF2-40B4-BE49-F238E27FC236}">
                <a16:creationId xmlns:a16="http://schemas.microsoft.com/office/drawing/2014/main" id="{8C7ECB8E-9420-41C9-9D8F-443CE643A53B}"/>
              </a:ext>
            </a:extLst>
          </p:cNvPr>
          <p:cNvSpPr>
            <a:spLocks noGrp="1"/>
          </p:cNvSpPr>
          <p:nvPr>
            <p:ph type="body" orient="vert" idx="16" hasCustomPrompt="1"/>
          </p:nvPr>
        </p:nvSpPr>
        <p:spPr>
          <a:xfrm>
            <a:off x="4392268" y="1565005"/>
            <a:ext cx="5324531" cy="669405"/>
          </a:xfrm>
          <a:prstGeom prst="rect">
            <a:avLst/>
          </a:prstGeom>
        </p:spPr>
        <p:txBody>
          <a:bodyPr vert="horz" anchor="t" anchorCtr="0"/>
          <a:lstStyle>
            <a:lvl1pPr marL="0" indent="0">
              <a:lnSpc>
                <a:spcPct val="93000"/>
              </a:lnSpc>
              <a:spcBef>
                <a:spcPts val="0"/>
              </a:spcBef>
              <a:spcAft>
                <a:spcPts val="0"/>
              </a:spcAft>
              <a:buFont typeface="Arial" panose="020B0604020202020204" pitchFamily="34" charset="0"/>
              <a:buNone/>
              <a:defRPr sz="3886" cap="none" spc="0" baseline="0">
                <a:solidFill>
                  <a:schemeClr val="accent3">
                    <a:lumMod val="40000"/>
                    <a:lumOff val="60000"/>
                  </a:schemeClr>
                </a:solidFill>
                <a:latin typeface="+mj-lt"/>
              </a:defRPr>
            </a:lvl1pPr>
            <a:lvl2pPr marL="0" indent="0">
              <a:lnSpc>
                <a:spcPct val="93000"/>
              </a:lnSpc>
              <a:spcBef>
                <a:spcPts val="0"/>
              </a:spcBef>
              <a:spcAft>
                <a:spcPts val="0"/>
              </a:spcAft>
              <a:buFont typeface="Sony Music Sans Light" panose="020B0805030101010101" pitchFamily="34" charset="0"/>
              <a:buNone/>
              <a:defRPr sz="3886" cap="none" spc="0" baseline="0">
                <a:solidFill>
                  <a:schemeClr val="accent3">
                    <a:lumMod val="40000"/>
                    <a:lumOff val="60000"/>
                  </a:schemeClr>
                </a:solidFill>
                <a:latin typeface="+mj-lt"/>
              </a:defRPr>
            </a:lvl2pPr>
            <a:lvl3pPr marL="0" indent="0">
              <a:lnSpc>
                <a:spcPct val="93000"/>
              </a:lnSpc>
              <a:spcBef>
                <a:spcPts val="0"/>
              </a:spcBef>
              <a:spcAft>
                <a:spcPts val="0"/>
              </a:spcAft>
              <a:buFont typeface="Sony Music Sans Light" panose="020B0805030101010101" pitchFamily="34" charset="0"/>
              <a:buNone/>
              <a:defRPr sz="3886" cap="none" spc="0" baseline="0">
                <a:solidFill>
                  <a:schemeClr val="accent3">
                    <a:lumMod val="40000"/>
                    <a:lumOff val="60000"/>
                  </a:schemeClr>
                </a:solidFill>
                <a:latin typeface="+mj-lt"/>
              </a:defRPr>
            </a:lvl3pPr>
            <a:lvl4pPr marL="0" indent="0">
              <a:lnSpc>
                <a:spcPct val="93000"/>
              </a:lnSpc>
              <a:spcBef>
                <a:spcPts val="0"/>
              </a:spcBef>
              <a:spcAft>
                <a:spcPts val="0"/>
              </a:spcAft>
              <a:buFont typeface="Sony Music Sans Light" panose="020B0805030101010101" pitchFamily="34" charset="0"/>
              <a:buNone/>
              <a:defRPr sz="3886" cap="none" spc="0" baseline="0">
                <a:solidFill>
                  <a:schemeClr val="accent3">
                    <a:lumMod val="40000"/>
                    <a:lumOff val="60000"/>
                  </a:schemeClr>
                </a:solidFill>
                <a:latin typeface="+mj-lt"/>
              </a:defRPr>
            </a:lvl4pPr>
            <a:lvl5pPr marL="0" indent="0">
              <a:lnSpc>
                <a:spcPct val="93000"/>
              </a:lnSpc>
              <a:spcBef>
                <a:spcPts val="0"/>
              </a:spcBef>
              <a:spcAft>
                <a:spcPts val="0"/>
              </a:spcAft>
              <a:buFont typeface="Sony Music Sans Light" panose="020B0805030101010101" pitchFamily="34" charset="0"/>
              <a:buNone/>
              <a:defRPr sz="3886" cap="none" spc="0" baseline="0">
                <a:solidFill>
                  <a:schemeClr val="accent3">
                    <a:lumMod val="40000"/>
                    <a:lumOff val="60000"/>
                  </a:schemeClr>
                </a:solidFill>
                <a:latin typeface="+mj-lt"/>
              </a:defRPr>
            </a:lvl5pPr>
            <a:lvl6pPr marL="0" indent="0">
              <a:lnSpc>
                <a:spcPct val="93000"/>
              </a:lnSpc>
              <a:spcBef>
                <a:spcPts val="0"/>
              </a:spcBef>
              <a:spcAft>
                <a:spcPts val="0"/>
              </a:spcAft>
              <a:buFont typeface="Sony Music Sans Light" panose="020B0805030101010101" pitchFamily="34" charset="0"/>
              <a:buNone/>
              <a:defRPr sz="3886" cap="none" spc="0" baseline="0">
                <a:solidFill>
                  <a:schemeClr val="accent3">
                    <a:lumMod val="40000"/>
                    <a:lumOff val="60000"/>
                  </a:schemeClr>
                </a:solidFill>
                <a:latin typeface="+mj-lt"/>
              </a:defRPr>
            </a:lvl6pPr>
            <a:lvl7pPr marL="0" indent="0">
              <a:lnSpc>
                <a:spcPct val="93000"/>
              </a:lnSpc>
              <a:spcBef>
                <a:spcPts val="0"/>
              </a:spcBef>
              <a:spcAft>
                <a:spcPts val="0"/>
              </a:spcAft>
              <a:buFont typeface="Sony Music Sans Light" panose="020B0805030101010101" pitchFamily="34" charset="0"/>
              <a:buNone/>
              <a:defRPr sz="3886" cap="none" spc="0" baseline="0">
                <a:solidFill>
                  <a:schemeClr val="accent3">
                    <a:lumMod val="40000"/>
                    <a:lumOff val="60000"/>
                  </a:schemeClr>
                </a:solidFill>
                <a:latin typeface="+mj-lt"/>
              </a:defRPr>
            </a:lvl7pPr>
            <a:lvl8pPr marL="0" indent="0">
              <a:lnSpc>
                <a:spcPct val="93000"/>
              </a:lnSpc>
              <a:spcBef>
                <a:spcPts val="0"/>
              </a:spcBef>
              <a:spcAft>
                <a:spcPts val="0"/>
              </a:spcAft>
              <a:buFont typeface="Sony Music Sans Light" panose="020B0805030101010101" pitchFamily="34" charset="0"/>
              <a:buNone/>
              <a:defRPr sz="3886" cap="none" spc="0" baseline="0">
                <a:solidFill>
                  <a:schemeClr val="accent3">
                    <a:lumMod val="40000"/>
                    <a:lumOff val="60000"/>
                  </a:schemeClr>
                </a:solidFill>
                <a:latin typeface="+mj-lt"/>
              </a:defRPr>
            </a:lvl8pPr>
            <a:lvl9pPr marL="0" indent="0">
              <a:lnSpc>
                <a:spcPct val="93000"/>
              </a:lnSpc>
              <a:spcBef>
                <a:spcPts val="0"/>
              </a:spcBef>
              <a:spcAft>
                <a:spcPts val="0"/>
              </a:spcAft>
              <a:buFont typeface="Arial" panose="020B0604020202020204" pitchFamily="34" charset="0"/>
              <a:buNone/>
              <a:defRPr sz="3886" cap="none" spc="0" baseline="0">
                <a:solidFill>
                  <a:schemeClr val="accent3">
                    <a:lumMod val="40000"/>
                    <a:lumOff val="60000"/>
                  </a:schemeClr>
                </a:solidFill>
                <a:latin typeface="+mj-lt"/>
              </a:defRPr>
            </a:lvl9pPr>
          </a:lstStyle>
          <a:p>
            <a:pPr lvl="0"/>
            <a:r>
              <a:rPr lang="de-DE" noProof="0" dirty="0"/>
              <a:t>Künstler-Factsheet</a:t>
            </a:r>
          </a:p>
        </p:txBody>
      </p:sp>
      <p:sp>
        <p:nvSpPr>
          <p:cNvPr id="21" name="Text">
            <a:extLst>
              <a:ext uri="{FF2B5EF4-FFF2-40B4-BE49-F238E27FC236}">
                <a16:creationId xmlns:a16="http://schemas.microsoft.com/office/drawing/2014/main" id="{991C42A0-00B7-4FE9-9587-8277E811084B}"/>
              </a:ext>
            </a:extLst>
          </p:cNvPr>
          <p:cNvSpPr>
            <a:spLocks noGrp="1"/>
          </p:cNvSpPr>
          <p:nvPr>
            <p:ph type="body" orient="vert" idx="1" hasCustomPrompt="1"/>
          </p:nvPr>
        </p:nvSpPr>
        <p:spPr>
          <a:xfrm>
            <a:off x="4390555" y="2234407"/>
            <a:ext cx="7500957" cy="2331445"/>
          </a:xfrm>
          <a:prstGeom prst="rect">
            <a:avLst/>
          </a:prstGeom>
        </p:spPr>
        <p:txBody>
          <a:bodyPr vert="horz" anchor="t" anchorCtr="0"/>
          <a:lstStyle>
            <a:lvl1pPr marL="0" indent="0">
              <a:lnSpc>
                <a:spcPct val="113000"/>
              </a:lnSpc>
              <a:spcBef>
                <a:spcPts val="0"/>
              </a:spcBef>
              <a:spcAft>
                <a:spcPts val="0"/>
              </a:spcAft>
              <a:buFont typeface="Arial" panose="020B0604020202020204" pitchFamily="34" charset="0"/>
              <a:buNone/>
              <a:defRPr sz="1511" cap="none" spc="54" baseline="0">
                <a:latin typeface="+mn-lt"/>
              </a:defRPr>
            </a:lvl1pPr>
            <a:lvl2pPr marL="0" indent="0">
              <a:lnSpc>
                <a:spcPct val="100000"/>
              </a:lnSpc>
              <a:spcBef>
                <a:spcPts val="0"/>
              </a:spcBef>
              <a:spcAft>
                <a:spcPts val="0"/>
              </a:spcAft>
              <a:buFont typeface="Sony Music Sans Light" panose="020B0805030101010101" pitchFamily="34" charset="0"/>
              <a:buNone/>
              <a:defRPr sz="1079" cap="none" spc="33" baseline="0">
                <a:latin typeface="+mn-lt"/>
              </a:defRPr>
            </a:lvl2pPr>
            <a:lvl3pPr marL="0" indent="0">
              <a:lnSpc>
                <a:spcPct val="100000"/>
              </a:lnSpc>
              <a:spcBef>
                <a:spcPts val="0"/>
              </a:spcBef>
              <a:spcAft>
                <a:spcPts val="0"/>
              </a:spcAft>
              <a:buFont typeface="Sony Music Sans Light" panose="020B0805030101010101" pitchFamily="34" charset="0"/>
              <a:buNone/>
              <a:defRPr sz="1079" cap="none" spc="33" baseline="0">
                <a:latin typeface="+mn-lt"/>
              </a:defRPr>
            </a:lvl3pPr>
            <a:lvl4pPr marL="0" indent="0">
              <a:lnSpc>
                <a:spcPct val="100000"/>
              </a:lnSpc>
              <a:spcBef>
                <a:spcPts val="0"/>
              </a:spcBef>
              <a:spcAft>
                <a:spcPts val="0"/>
              </a:spcAft>
              <a:buFont typeface="Sony Music Sans Light" panose="020B0805030101010101" pitchFamily="34" charset="0"/>
              <a:buNone/>
              <a:defRPr sz="1079" cap="none" spc="33" baseline="0">
                <a:latin typeface="+mn-lt"/>
              </a:defRPr>
            </a:lvl4pPr>
            <a:lvl5pPr marL="0" indent="0">
              <a:lnSpc>
                <a:spcPct val="100000"/>
              </a:lnSpc>
              <a:spcBef>
                <a:spcPts val="0"/>
              </a:spcBef>
              <a:spcAft>
                <a:spcPts val="0"/>
              </a:spcAft>
              <a:buFont typeface="Sony Music Sans Light" panose="020B0805030101010101" pitchFamily="34" charset="0"/>
              <a:buNone/>
              <a:defRPr sz="1079" cap="none" spc="33" baseline="0">
                <a:latin typeface="+mn-lt"/>
              </a:defRPr>
            </a:lvl5pPr>
            <a:lvl6pPr marL="0" indent="0">
              <a:lnSpc>
                <a:spcPct val="100000"/>
              </a:lnSpc>
              <a:spcBef>
                <a:spcPts val="0"/>
              </a:spcBef>
              <a:spcAft>
                <a:spcPts val="0"/>
              </a:spcAft>
              <a:buFont typeface="Sony Music Sans Light" panose="020B0805030101010101" pitchFamily="34" charset="0"/>
              <a:buNone/>
              <a:defRPr sz="1079" cap="none" spc="33" baseline="0">
                <a:latin typeface="+mn-lt"/>
              </a:defRPr>
            </a:lvl6pPr>
            <a:lvl7pPr marL="0" indent="0">
              <a:lnSpc>
                <a:spcPct val="100000"/>
              </a:lnSpc>
              <a:spcBef>
                <a:spcPts val="0"/>
              </a:spcBef>
              <a:spcAft>
                <a:spcPts val="0"/>
              </a:spcAft>
              <a:buFont typeface="Sony Music Sans Light" panose="020B0805030101010101" pitchFamily="34" charset="0"/>
              <a:buNone/>
              <a:defRPr sz="1079" cap="none" spc="33" baseline="0">
                <a:latin typeface="+mn-lt"/>
              </a:defRPr>
            </a:lvl7pPr>
            <a:lvl8pPr marL="0" indent="0">
              <a:lnSpc>
                <a:spcPct val="100000"/>
              </a:lnSpc>
              <a:spcBef>
                <a:spcPts val="0"/>
              </a:spcBef>
              <a:spcAft>
                <a:spcPts val="0"/>
              </a:spcAft>
              <a:buFont typeface="Sony Music Sans Light" panose="020B0805030101010101" pitchFamily="34" charset="0"/>
              <a:buNone/>
              <a:defRPr sz="1079" cap="none" spc="33" baseline="0">
                <a:latin typeface="+mn-lt"/>
              </a:defRPr>
            </a:lvl8pPr>
            <a:lvl9pPr marL="0" indent="0">
              <a:lnSpc>
                <a:spcPct val="100000"/>
              </a:lnSpc>
              <a:spcBef>
                <a:spcPts val="0"/>
              </a:spcBef>
              <a:spcAft>
                <a:spcPts val="0"/>
              </a:spcAft>
              <a:buFont typeface="Sony Music Sans Light" panose="020B0805030101010101" pitchFamily="34" charset="0"/>
              <a:buNone/>
              <a:defRPr sz="1079" cap="none" spc="33" baseline="0">
                <a:latin typeface="+mn-lt"/>
              </a:defRPr>
            </a:lvl9pPr>
          </a:lstStyle>
          <a:p>
            <a:pPr lvl="0"/>
            <a:r>
              <a:rPr lang="de-DE" noProof="0" dirty="0"/>
              <a:t>Erste Text Ebene // für weitere Text Formate &gt;&gt; Menü &gt; Start &gt; Absatz &gt; Listenebene erhöhen </a:t>
            </a:r>
          </a:p>
          <a:p>
            <a:pPr lvl="1"/>
            <a:r>
              <a:rPr lang="de-DE" noProof="0" dirty="0"/>
              <a:t>Zweite Ebene</a:t>
            </a:r>
          </a:p>
          <a:p>
            <a:pPr lvl="2"/>
            <a:r>
              <a:rPr lang="de-DE" noProof="0" dirty="0"/>
              <a:t>Dritte Ebene</a:t>
            </a:r>
          </a:p>
          <a:p>
            <a:pPr lvl="3"/>
            <a:endParaRPr lang="de-DE" noProof="0" dirty="0"/>
          </a:p>
        </p:txBody>
      </p:sp>
      <p:sp>
        <p:nvSpPr>
          <p:cNvPr id="36" name="spotify">
            <a:extLst>
              <a:ext uri="{FF2B5EF4-FFF2-40B4-BE49-F238E27FC236}">
                <a16:creationId xmlns:a16="http://schemas.microsoft.com/office/drawing/2014/main" id="{2DCDCCEC-DACB-47B7-98C5-57C20E707C7F}"/>
              </a:ext>
            </a:extLst>
          </p:cNvPr>
          <p:cNvSpPr>
            <a:spLocks noGrp="1"/>
          </p:cNvSpPr>
          <p:nvPr>
            <p:ph type="body" orient="vert" idx="17" hasCustomPrompt="1"/>
          </p:nvPr>
        </p:nvSpPr>
        <p:spPr>
          <a:xfrm>
            <a:off x="5359884" y="5230690"/>
            <a:ext cx="178767" cy="178744"/>
          </a:xfrm>
          <a:prstGeom prst="rect">
            <a:avLst/>
          </a:prstGeom>
          <a:blipFill>
            <a:blip r:embed="rId3"/>
            <a:stretch>
              <a:fillRect/>
            </a:stretch>
          </a:blipFill>
        </p:spPr>
        <p:txBody>
          <a:bodyPr vert="horz" wrap="none" lIns="367200" anchor="ctr" anchorCtr="0"/>
          <a:lstStyle>
            <a:lvl1pPr>
              <a:lnSpc>
                <a:spcPct val="95000"/>
              </a:lnSpc>
              <a:spcBef>
                <a:spcPts val="0"/>
              </a:spcBef>
              <a:spcAft>
                <a:spcPts val="0"/>
              </a:spcAft>
              <a:defRPr sz="756" spc="64" baseline="0">
                <a:latin typeface="+mj-lt"/>
              </a:defRPr>
            </a:lvl1pPr>
            <a:lvl2pPr marL="0" indent="0">
              <a:lnSpc>
                <a:spcPct val="95000"/>
              </a:lnSpc>
              <a:spcBef>
                <a:spcPts val="0"/>
              </a:spcBef>
              <a:spcAft>
                <a:spcPts val="0"/>
              </a:spcAft>
              <a:buNone/>
              <a:defRPr sz="756" cap="none" spc="64" baseline="0">
                <a:latin typeface="+mj-lt"/>
              </a:defRPr>
            </a:lvl2pPr>
            <a:lvl3pPr marL="0" indent="0">
              <a:lnSpc>
                <a:spcPct val="95000"/>
              </a:lnSpc>
              <a:spcBef>
                <a:spcPts val="0"/>
              </a:spcBef>
              <a:spcAft>
                <a:spcPts val="0"/>
              </a:spcAft>
              <a:buFont typeface="Sony Music Sans Light" panose="020B0805030101010101" pitchFamily="34" charset="0"/>
              <a:buNone/>
              <a:defRPr sz="756" cap="none" spc="64" baseline="0">
                <a:latin typeface="+mj-lt"/>
              </a:defRPr>
            </a:lvl3pPr>
            <a:lvl4pPr marL="0" indent="0">
              <a:lnSpc>
                <a:spcPct val="95000"/>
              </a:lnSpc>
              <a:spcBef>
                <a:spcPts val="0"/>
              </a:spcBef>
              <a:spcAft>
                <a:spcPts val="0"/>
              </a:spcAft>
              <a:buFont typeface="Sony Music Sans Light" panose="020B0805030101010101" pitchFamily="34" charset="0"/>
              <a:buNone/>
              <a:defRPr sz="756" cap="none" spc="64" baseline="0">
                <a:latin typeface="+mj-lt"/>
              </a:defRPr>
            </a:lvl4pPr>
            <a:lvl5pPr marL="0" indent="0">
              <a:lnSpc>
                <a:spcPct val="95000"/>
              </a:lnSpc>
              <a:spcBef>
                <a:spcPts val="0"/>
              </a:spcBef>
              <a:spcAft>
                <a:spcPts val="0"/>
              </a:spcAft>
              <a:buFont typeface="Sony Music Sans Light" panose="020B0805030101010101" pitchFamily="34" charset="0"/>
              <a:buNone/>
              <a:defRPr sz="756" cap="none" spc="64" baseline="0">
                <a:latin typeface="+mj-lt"/>
              </a:defRPr>
            </a:lvl5pPr>
            <a:lvl6pPr marL="0" indent="0">
              <a:lnSpc>
                <a:spcPct val="95000"/>
              </a:lnSpc>
              <a:spcBef>
                <a:spcPts val="0"/>
              </a:spcBef>
              <a:spcAft>
                <a:spcPts val="0"/>
              </a:spcAft>
              <a:buFont typeface="Sony Music Sans Light" panose="020B0805030101010101" pitchFamily="34" charset="0"/>
              <a:buNone/>
              <a:defRPr sz="756" cap="none" spc="64" baseline="0">
                <a:latin typeface="+mj-lt"/>
              </a:defRPr>
            </a:lvl6pPr>
            <a:lvl7pPr marL="0" indent="0">
              <a:lnSpc>
                <a:spcPct val="95000"/>
              </a:lnSpc>
              <a:spcBef>
                <a:spcPts val="0"/>
              </a:spcBef>
              <a:spcAft>
                <a:spcPts val="0"/>
              </a:spcAft>
              <a:buFont typeface="Sony Music Sans Light" panose="020B0805030101010101" pitchFamily="34" charset="0"/>
              <a:buNone/>
              <a:defRPr sz="756" cap="none" spc="64" baseline="0">
                <a:latin typeface="+mj-lt"/>
              </a:defRPr>
            </a:lvl7pPr>
            <a:lvl8pPr marL="0" indent="0">
              <a:lnSpc>
                <a:spcPct val="95000"/>
              </a:lnSpc>
              <a:spcBef>
                <a:spcPts val="0"/>
              </a:spcBef>
              <a:spcAft>
                <a:spcPts val="0"/>
              </a:spcAft>
              <a:buFont typeface="Sony Music Sans Light" panose="020B0805030101010101" pitchFamily="34" charset="0"/>
              <a:buNone/>
              <a:defRPr sz="756" cap="none" spc="64" baseline="0">
                <a:latin typeface="+mj-lt"/>
              </a:defRPr>
            </a:lvl8pPr>
            <a:lvl9pPr marL="0" indent="0">
              <a:lnSpc>
                <a:spcPct val="95000"/>
              </a:lnSpc>
              <a:spcBef>
                <a:spcPts val="0"/>
              </a:spcBef>
              <a:spcAft>
                <a:spcPts val="0"/>
              </a:spcAft>
              <a:buFont typeface="Sony Music Sans Light" panose="020B0805030101010101" pitchFamily="34" charset="0"/>
              <a:buNone/>
              <a:defRPr sz="756" cap="none" spc="64" baseline="0">
                <a:latin typeface="+mj-lt"/>
              </a:defRPr>
            </a:lvl9pPr>
          </a:lstStyle>
          <a:p>
            <a:pPr lvl="0"/>
            <a:r>
              <a:rPr lang="de-DE" noProof="0" dirty="0"/>
              <a:t>XXXXX</a:t>
            </a:r>
          </a:p>
        </p:txBody>
      </p:sp>
      <p:sp>
        <p:nvSpPr>
          <p:cNvPr id="37" name="instagram">
            <a:extLst>
              <a:ext uri="{FF2B5EF4-FFF2-40B4-BE49-F238E27FC236}">
                <a16:creationId xmlns:a16="http://schemas.microsoft.com/office/drawing/2014/main" id="{26D9C3F3-2FEE-4F24-81EF-BEE58B845BC6}"/>
              </a:ext>
            </a:extLst>
          </p:cNvPr>
          <p:cNvSpPr>
            <a:spLocks noGrp="1"/>
          </p:cNvSpPr>
          <p:nvPr>
            <p:ph type="body" orient="vert" idx="18" hasCustomPrompt="1"/>
          </p:nvPr>
        </p:nvSpPr>
        <p:spPr>
          <a:xfrm>
            <a:off x="6324640" y="5230690"/>
            <a:ext cx="178767" cy="178744"/>
          </a:xfrm>
          <a:prstGeom prst="rect">
            <a:avLst/>
          </a:prstGeom>
          <a:blipFill>
            <a:blip r:embed="rId4"/>
            <a:stretch>
              <a:fillRect/>
            </a:stretch>
          </a:blipFill>
        </p:spPr>
        <p:txBody>
          <a:bodyPr vert="horz" wrap="none" lIns="360000" anchor="ctr" anchorCtr="0"/>
          <a:lstStyle>
            <a:lvl1pPr>
              <a:lnSpc>
                <a:spcPct val="95000"/>
              </a:lnSpc>
              <a:spcBef>
                <a:spcPts val="0"/>
              </a:spcBef>
              <a:spcAft>
                <a:spcPts val="0"/>
              </a:spcAft>
              <a:defRPr sz="756" spc="64" baseline="0">
                <a:latin typeface="+mj-lt"/>
              </a:defRPr>
            </a:lvl1pPr>
            <a:lvl2pPr marL="0" indent="0">
              <a:lnSpc>
                <a:spcPct val="95000"/>
              </a:lnSpc>
              <a:spcBef>
                <a:spcPts val="0"/>
              </a:spcBef>
              <a:spcAft>
                <a:spcPts val="0"/>
              </a:spcAft>
              <a:buNone/>
              <a:defRPr sz="756" cap="none" spc="64" baseline="0">
                <a:latin typeface="+mj-lt"/>
              </a:defRPr>
            </a:lvl2pPr>
            <a:lvl3pPr marL="0" indent="0">
              <a:lnSpc>
                <a:spcPct val="95000"/>
              </a:lnSpc>
              <a:spcBef>
                <a:spcPts val="0"/>
              </a:spcBef>
              <a:spcAft>
                <a:spcPts val="0"/>
              </a:spcAft>
              <a:buFont typeface="Sony Music Sans Light" panose="020B0805030101010101" pitchFamily="34" charset="0"/>
              <a:buNone/>
              <a:defRPr sz="756" cap="none" spc="64" baseline="0">
                <a:latin typeface="+mj-lt"/>
              </a:defRPr>
            </a:lvl3pPr>
            <a:lvl4pPr marL="0" indent="0">
              <a:lnSpc>
                <a:spcPct val="95000"/>
              </a:lnSpc>
              <a:spcBef>
                <a:spcPts val="0"/>
              </a:spcBef>
              <a:spcAft>
                <a:spcPts val="0"/>
              </a:spcAft>
              <a:buFont typeface="Sony Music Sans Light" panose="020B0805030101010101" pitchFamily="34" charset="0"/>
              <a:buNone/>
              <a:defRPr sz="756" cap="none" spc="64" baseline="0">
                <a:latin typeface="+mj-lt"/>
              </a:defRPr>
            </a:lvl4pPr>
            <a:lvl5pPr marL="0" indent="0">
              <a:lnSpc>
                <a:spcPct val="95000"/>
              </a:lnSpc>
              <a:spcBef>
                <a:spcPts val="0"/>
              </a:spcBef>
              <a:spcAft>
                <a:spcPts val="0"/>
              </a:spcAft>
              <a:buFont typeface="Sony Music Sans Light" panose="020B0805030101010101" pitchFamily="34" charset="0"/>
              <a:buNone/>
              <a:defRPr sz="756" cap="none" spc="64" baseline="0">
                <a:latin typeface="+mj-lt"/>
              </a:defRPr>
            </a:lvl5pPr>
            <a:lvl6pPr marL="0" indent="0">
              <a:lnSpc>
                <a:spcPct val="95000"/>
              </a:lnSpc>
              <a:spcBef>
                <a:spcPts val="0"/>
              </a:spcBef>
              <a:spcAft>
                <a:spcPts val="0"/>
              </a:spcAft>
              <a:buFont typeface="Sony Music Sans Light" panose="020B0805030101010101" pitchFamily="34" charset="0"/>
              <a:buNone/>
              <a:defRPr sz="756" cap="none" spc="64" baseline="0">
                <a:latin typeface="+mj-lt"/>
              </a:defRPr>
            </a:lvl6pPr>
            <a:lvl7pPr marL="0" indent="0">
              <a:lnSpc>
                <a:spcPct val="95000"/>
              </a:lnSpc>
              <a:spcBef>
                <a:spcPts val="0"/>
              </a:spcBef>
              <a:spcAft>
                <a:spcPts val="0"/>
              </a:spcAft>
              <a:buFont typeface="Sony Music Sans Light" panose="020B0805030101010101" pitchFamily="34" charset="0"/>
              <a:buNone/>
              <a:defRPr sz="756" cap="none" spc="64" baseline="0">
                <a:latin typeface="+mj-lt"/>
              </a:defRPr>
            </a:lvl7pPr>
            <a:lvl8pPr marL="0" indent="0">
              <a:lnSpc>
                <a:spcPct val="95000"/>
              </a:lnSpc>
              <a:spcBef>
                <a:spcPts val="0"/>
              </a:spcBef>
              <a:spcAft>
                <a:spcPts val="0"/>
              </a:spcAft>
              <a:buFont typeface="Sony Music Sans Light" panose="020B0805030101010101" pitchFamily="34" charset="0"/>
              <a:buNone/>
              <a:defRPr sz="756" cap="none" spc="64" baseline="0">
                <a:latin typeface="+mj-lt"/>
              </a:defRPr>
            </a:lvl8pPr>
            <a:lvl9pPr marL="0" indent="0">
              <a:lnSpc>
                <a:spcPct val="95000"/>
              </a:lnSpc>
              <a:spcBef>
                <a:spcPts val="0"/>
              </a:spcBef>
              <a:spcAft>
                <a:spcPts val="0"/>
              </a:spcAft>
              <a:buFont typeface="Sony Music Sans Light" panose="020B0805030101010101" pitchFamily="34" charset="0"/>
              <a:buNone/>
              <a:defRPr sz="756" cap="none" spc="64" baseline="0">
                <a:latin typeface="+mj-lt"/>
              </a:defRPr>
            </a:lvl9pPr>
          </a:lstStyle>
          <a:p>
            <a:pPr lvl="0"/>
            <a:r>
              <a:rPr lang="de-DE" noProof="0" dirty="0"/>
              <a:t>XXXXX</a:t>
            </a:r>
          </a:p>
        </p:txBody>
      </p:sp>
      <p:sp>
        <p:nvSpPr>
          <p:cNvPr id="38" name="www">
            <a:extLst>
              <a:ext uri="{FF2B5EF4-FFF2-40B4-BE49-F238E27FC236}">
                <a16:creationId xmlns:a16="http://schemas.microsoft.com/office/drawing/2014/main" id="{B395D04A-38A8-49E8-BEC0-59F820E9602F}"/>
              </a:ext>
            </a:extLst>
          </p:cNvPr>
          <p:cNvSpPr>
            <a:spLocks noGrp="1"/>
          </p:cNvSpPr>
          <p:nvPr>
            <p:ph type="body" orient="vert" idx="19" hasCustomPrompt="1"/>
          </p:nvPr>
        </p:nvSpPr>
        <p:spPr>
          <a:xfrm>
            <a:off x="6315410" y="5778563"/>
            <a:ext cx="178767" cy="178744"/>
          </a:xfrm>
          <a:prstGeom prst="rect">
            <a:avLst/>
          </a:prstGeom>
          <a:blipFill>
            <a:blip r:embed="rId5"/>
            <a:stretch>
              <a:fillRect/>
            </a:stretch>
          </a:blipFill>
        </p:spPr>
        <p:txBody>
          <a:bodyPr vert="horz" wrap="none" lIns="360000" anchor="ctr" anchorCtr="0"/>
          <a:lstStyle>
            <a:lvl1pPr>
              <a:lnSpc>
                <a:spcPct val="95000"/>
              </a:lnSpc>
              <a:spcBef>
                <a:spcPts val="0"/>
              </a:spcBef>
              <a:spcAft>
                <a:spcPts val="0"/>
              </a:spcAft>
              <a:defRPr sz="756" spc="64" baseline="0">
                <a:latin typeface="+mj-lt"/>
              </a:defRPr>
            </a:lvl1pPr>
            <a:lvl2pPr marL="0" indent="0">
              <a:lnSpc>
                <a:spcPct val="95000"/>
              </a:lnSpc>
              <a:spcBef>
                <a:spcPts val="0"/>
              </a:spcBef>
              <a:spcAft>
                <a:spcPts val="0"/>
              </a:spcAft>
              <a:buNone/>
              <a:defRPr sz="756" cap="none" spc="64" baseline="0">
                <a:latin typeface="+mj-lt"/>
              </a:defRPr>
            </a:lvl2pPr>
            <a:lvl3pPr marL="0" indent="0">
              <a:lnSpc>
                <a:spcPct val="95000"/>
              </a:lnSpc>
              <a:spcBef>
                <a:spcPts val="0"/>
              </a:spcBef>
              <a:spcAft>
                <a:spcPts val="0"/>
              </a:spcAft>
              <a:buFont typeface="Sony Music Sans Light" panose="020B0805030101010101" pitchFamily="34" charset="0"/>
              <a:buNone/>
              <a:defRPr sz="756" cap="none" spc="64" baseline="0">
                <a:latin typeface="+mj-lt"/>
              </a:defRPr>
            </a:lvl3pPr>
            <a:lvl4pPr marL="0" indent="0">
              <a:lnSpc>
                <a:spcPct val="95000"/>
              </a:lnSpc>
              <a:spcBef>
                <a:spcPts val="0"/>
              </a:spcBef>
              <a:spcAft>
                <a:spcPts val="0"/>
              </a:spcAft>
              <a:buFont typeface="Sony Music Sans Light" panose="020B0805030101010101" pitchFamily="34" charset="0"/>
              <a:buNone/>
              <a:defRPr sz="756" cap="none" spc="64" baseline="0">
                <a:latin typeface="+mj-lt"/>
              </a:defRPr>
            </a:lvl4pPr>
            <a:lvl5pPr marL="0" indent="0">
              <a:lnSpc>
                <a:spcPct val="95000"/>
              </a:lnSpc>
              <a:spcBef>
                <a:spcPts val="0"/>
              </a:spcBef>
              <a:spcAft>
                <a:spcPts val="0"/>
              </a:spcAft>
              <a:buFont typeface="Sony Music Sans Light" panose="020B0805030101010101" pitchFamily="34" charset="0"/>
              <a:buNone/>
              <a:defRPr sz="756" cap="none" spc="64" baseline="0">
                <a:latin typeface="+mj-lt"/>
              </a:defRPr>
            </a:lvl5pPr>
            <a:lvl6pPr marL="0" indent="0">
              <a:lnSpc>
                <a:spcPct val="95000"/>
              </a:lnSpc>
              <a:spcBef>
                <a:spcPts val="0"/>
              </a:spcBef>
              <a:spcAft>
                <a:spcPts val="0"/>
              </a:spcAft>
              <a:buFont typeface="Sony Music Sans Light" panose="020B0805030101010101" pitchFamily="34" charset="0"/>
              <a:buNone/>
              <a:defRPr sz="756" cap="none" spc="64" baseline="0">
                <a:latin typeface="+mj-lt"/>
              </a:defRPr>
            </a:lvl6pPr>
            <a:lvl7pPr marL="0" indent="0">
              <a:lnSpc>
                <a:spcPct val="95000"/>
              </a:lnSpc>
              <a:spcBef>
                <a:spcPts val="0"/>
              </a:spcBef>
              <a:spcAft>
                <a:spcPts val="0"/>
              </a:spcAft>
              <a:buFont typeface="Sony Music Sans Light" panose="020B0805030101010101" pitchFamily="34" charset="0"/>
              <a:buNone/>
              <a:defRPr sz="756" cap="none" spc="64" baseline="0">
                <a:latin typeface="+mj-lt"/>
              </a:defRPr>
            </a:lvl7pPr>
            <a:lvl8pPr marL="0" indent="0">
              <a:lnSpc>
                <a:spcPct val="95000"/>
              </a:lnSpc>
              <a:spcBef>
                <a:spcPts val="0"/>
              </a:spcBef>
              <a:spcAft>
                <a:spcPts val="0"/>
              </a:spcAft>
              <a:buFont typeface="Sony Music Sans Light" panose="020B0805030101010101" pitchFamily="34" charset="0"/>
              <a:buNone/>
              <a:defRPr sz="756" cap="none" spc="64" baseline="0">
                <a:latin typeface="+mj-lt"/>
              </a:defRPr>
            </a:lvl8pPr>
            <a:lvl9pPr marL="0" indent="0">
              <a:lnSpc>
                <a:spcPct val="95000"/>
              </a:lnSpc>
              <a:spcBef>
                <a:spcPts val="0"/>
              </a:spcBef>
              <a:spcAft>
                <a:spcPts val="0"/>
              </a:spcAft>
              <a:buFont typeface="Sony Music Sans Light" panose="020B0805030101010101" pitchFamily="34" charset="0"/>
              <a:buNone/>
              <a:defRPr sz="756" cap="none" spc="64" baseline="0">
                <a:latin typeface="+mj-lt"/>
              </a:defRPr>
            </a:lvl9pPr>
          </a:lstStyle>
          <a:p>
            <a:pPr lvl="0"/>
            <a:r>
              <a:rPr lang="de-DE" noProof="0" dirty="0"/>
              <a:t>XXXXX</a:t>
            </a:r>
          </a:p>
        </p:txBody>
      </p:sp>
      <p:sp>
        <p:nvSpPr>
          <p:cNvPr id="39" name="youtube">
            <a:extLst>
              <a:ext uri="{FF2B5EF4-FFF2-40B4-BE49-F238E27FC236}">
                <a16:creationId xmlns:a16="http://schemas.microsoft.com/office/drawing/2014/main" id="{4B41B925-7650-405B-8511-764D9E73E9E0}"/>
              </a:ext>
            </a:extLst>
          </p:cNvPr>
          <p:cNvSpPr>
            <a:spLocks noGrp="1"/>
          </p:cNvSpPr>
          <p:nvPr>
            <p:ph type="body" orient="vert" idx="20" hasCustomPrompt="1"/>
          </p:nvPr>
        </p:nvSpPr>
        <p:spPr>
          <a:xfrm>
            <a:off x="5350237" y="5789054"/>
            <a:ext cx="209856" cy="159316"/>
          </a:xfrm>
          <a:prstGeom prst="rect">
            <a:avLst/>
          </a:prstGeom>
          <a:blipFill>
            <a:blip r:embed="rId6"/>
            <a:stretch>
              <a:fillRect/>
            </a:stretch>
          </a:blipFill>
        </p:spPr>
        <p:txBody>
          <a:bodyPr vert="horz" wrap="none" lIns="360000" anchor="ctr" anchorCtr="0"/>
          <a:lstStyle>
            <a:lvl1pPr>
              <a:lnSpc>
                <a:spcPct val="95000"/>
              </a:lnSpc>
              <a:spcBef>
                <a:spcPts val="0"/>
              </a:spcBef>
              <a:spcAft>
                <a:spcPts val="0"/>
              </a:spcAft>
              <a:defRPr sz="756" spc="64" baseline="0">
                <a:latin typeface="+mj-lt"/>
              </a:defRPr>
            </a:lvl1pPr>
            <a:lvl2pPr marL="0" indent="0">
              <a:lnSpc>
                <a:spcPct val="95000"/>
              </a:lnSpc>
              <a:spcBef>
                <a:spcPts val="0"/>
              </a:spcBef>
              <a:spcAft>
                <a:spcPts val="0"/>
              </a:spcAft>
              <a:buNone/>
              <a:defRPr sz="756" cap="none" spc="64" baseline="0">
                <a:latin typeface="+mj-lt"/>
              </a:defRPr>
            </a:lvl2pPr>
            <a:lvl3pPr marL="0" indent="0">
              <a:lnSpc>
                <a:spcPct val="95000"/>
              </a:lnSpc>
              <a:spcBef>
                <a:spcPts val="0"/>
              </a:spcBef>
              <a:spcAft>
                <a:spcPts val="0"/>
              </a:spcAft>
              <a:buFont typeface="Sony Music Sans Light" panose="020B0805030101010101" pitchFamily="34" charset="0"/>
              <a:buNone/>
              <a:defRPr sz="756" cap="none" spc="64" baseline="0">
                <a:latin typeface="+mj-lt"/>
              </a:defRPr>
            </a:lvl3pPr>
            <a:lvl4pPr marL="0" indent="0">
              <a:lnSpc>
                <a:spcPct val="95000"/>
              </a:lnSpc>
              <a:spcBef>
                <a:spcPts val="0"/>
              </a:spcBef>
              <a:spcAft>
                <a:spcPts val="0"/>
              </a:spcAft>
              <a:buFont typeface="Sony Music Sans Light" panose="020B0805030101010101" pitchFamily="34" charset="0"/>
              <a:buNone/>
              <a:defRPr sz="756" cap="none" spc="64" baseline="0">
                <a:latin typeface="+mj-lt"/>
              </a:defRPr>
            </a:lvl4pPr>
            <a:lvl5pPr marL="0" indent="0">
              <a:lnSpc>
                <a:spcPct val="95000"/>
              </a:lnSpc>
              <a:spcBef>
                <a:spcPts val="0"/>
              </a:spcBef>
              <a:spcAft>
                <a:spcPts val="0"/>
              </a:spcAft>
              <a:buFont typeface="Sony Music Sans Light" panose="020B0805030101010101" pitchFamily="34" charset="0"/>
              <a:buNone/>
              <a:defRPr sz="756" cap="none" spc="64" baseline="0">
                <a:latin typeface="+mj-lt"/>
              </a:defRPr>
            </a:lvl5pPr>
            <a:lvl6pPr marL="0" indent="0">
              <a:lnSpc>
                <a:spcPct val="95000"/>
              </a:lnSpc>
              <a:spcBef>
                <a:spcPts val="0"/>
              </a:spcBef>
              <a:spcAft>
                <a:spcPts val="0"/>
              </a:spcAft>
              <a:buFont typeface="Sony Music Sans Light" panose="020B0805030101010101" pitchFamily="34" charset="0"/>
              <a:buNone/>
              <a:defRPr sz="756" cap="none" spc="64" baseline="0">
                <a:latin typeface="+mj-lt"/>
              </a:defRPr>
            </a:lvl6pPr>
            <a:lvl7pPr marL="0" indent="0">
              <a:lnSpc>
                <a:spcPct val="95000"/>
              </a:lnSpc>
              <a:spcBef>
                <a:spcPts val="0"/>
              </a:spcBef>
              <a:spcAft>
                <a:spcPts val="0"/>
              </a:spcAft>
              <a:buFont typeface="Sony Music Sans Light" panose="020B0805030101010101" pitchFamily="34" charset="0"/>
              <a:buNone/>
              <a:defRPr sz="756" cap="none" spc="64" baseline="0">
                <a:latin typeface="+mj-lt"/>
              </a:defRPr>
            </a:lvl7pPr>
            <a:lvl8pPr marL="0" indent="0">
              <a:lnSpc>
                <a:spcPct val="95000"/>
              </a:lnSpc>
              <a:spcBef>
                <a:spcPts val="0"/>
              </a:spcBef>
              <a:spcAft>
                <a:spcPts val="0"/>
              </a:spcAft>
              <a:buFont typeface="Sony Music Sans Light" panose="020B0805030101010101" pitchFamily="34" charset="0"/>
              <a:buNone/>
              <a:defRPr sz="756" cap="none" spc="64" baseline="0">
                <a:latin typeface="+mj-lt"/>
              </a:defRPr>
            </a:lvl8pPr>
            <a:lvl9pPr marL="0" indent="0">
              <a:lnSpc>
                <a:spcPct val="95000"/>
              </a:lnSpc>
              <a:spcBef>
                <a:spcPts val="0"/>
              </a:spcBef>
              <a:spcAft>
                <a:spcPts val="0"/>
              </a:spcAft>
              <a:buFont typeface="Sony Music Sans Light" panose="020B0805030101010101" pitchFamily="34" charset="0"/>
              <a:buNone/>
              <a:defRPr sz="756" cap="none" spc="64" baseline="0">
                <a:latin typeface="+mj-lt"/>
              </a:defRPr>
            </a:lvl9pPr>
          </a:lstStyle>
          <a:p>
            <a:pPr lvl="0"/>
            <a:r>
              <a:rPr lang="de-DE" noProof="0" dirty="0"/>
              <a:t>XXXXX</a:t>
            </a:r>
          </a:p>
        </p:txBody>
      </p:sp>
      <p:sp>
        <p:nvSpPr>
          <p:cNvPr id="40" name="twitter">
            <a:extLst>
              <a:ext uri="{FF2B5EF4-FFF2-40B4-BE49-F238E27FC236}">
                <a16:creationId xmlns:a16="http://schemas.microsoft.com/office/drawing/2014/main" id="{FAF00DA9-5889-4120-ACDB-133E215F54E0}"/>
              </a:ext>
            </a:extLst>
          </p:cNvPr>
          <p:cNvSpPr>
            <a:spLocks noGrp="1"/>
          </p:cNvSpPr>
          <p:nvPr>
            <p:ph type="body" orient="vert" idx="21" hasCustomPrompt="1"/>
          </p:nvPr>
        </p:nvSpPr>
        <p:spPr>
          <a:xfrm>
            <a:off x="4391445" y="5789054"/>
            <a:ext cx="159335" cy="159316"/>
          </a:xfrm>
          <a:prstGeom prst="rect">
            <a:avLst/>
          </a:prstGeom>
          <a:blipFill>
            <a:blip r:embed="rId7"/>
            <a:stretch>
              <a:fillRect/>
            </a:stretch>
          </a:blipFill>
        </p:spPr>
        <p:txBody>
          <a:bodyPr vert="horz" wrap="none" lIns="360000" anchor="ctr" anchorCtr="0"/>
          <a:lstStyle>
            <a:lvl1pPr>
              <a:lnSpc>
                <a:spcPct val="95000"/>
              </a:lnSpc>
              <a:spcBef>
                <a:spcPts val="0"/>
              </a:spcBef>
              <a:spcAft>
                <a:spcPts val="0"/>
              </a:spcAft>
              <a:defRPr sz="756" spc="64" baseline="0">
                <a:latin typeface="+mj-lt"/>
              </a:defRPr>
            </a:lvl1pPr>
            <a:lvl2pPr marL="0" indent="0">
              <a:lnSpc>
                <a:spcPct val="95000"/>
              </a:lnSpc>
              <a:spcBef>
                <a:spcPts val="0"/>
              </a:spcBef>
              <a:spcAft>
                <a:spcPts val="0"/>
              </a:spcAft>
              <a:buNone/>
              <a:defRPr sz="756" cap="none" spc="64" baseline="0">
                <a:latin typeface="+mj-lt"/>
              </a:defRPr>
            </a:lvl2pPr>
            <a:lvl3pPr marL="0" indent="0">
              <a:lnSpc>
                <a:spcPct val="95000"/>
              </a:lnSpc>
              <a:spcBef>
                <a:spcPts val="0"/>
              </a:spcBef>
              <a:spcAft>
                <a:spcPts val="0"/>
              </a:spcAft>
              <a:buFont typeface="Sony Music Sans Light" panose="020B0805030101010101" pitchFamily="34" charset="0"/>
              <a:buNone/>
              <a:defRPr sz="756" cap="none" spc="64" baseline="0">
                <a:latin typeface="+mj-lt"/>
              </a:defRPr>
            </a:lvl3pPr>
            <a:lvl4pPr marL="0" indent="0">
              <a:lnSpc>
                <a:spcPct val="95000"/>
              </a:lnSpc>
              <a:spcBef>
                <a:spcPts val="0"/>
              </a:spcBef>
              <a:spcAft>
                <a:spcPts val="0"/>
              </a:spcAft>
              <a:buFont typeface="Sony Music Sans Light" panose="020B0805030101010101" pitchFamily="34" charset="0"/>
              <a:buNone/>
              <a:defRPr sz="756" cap="none" spc="64" baseline="0">
                <a:latin typeface="+mj-lt"/>
              </a:defRPr>
            </a:lvl4pPr>
            <a:lvl5pPr marL="0" indent="0">
              <a:lnSpc>
                <a:spcPct val="95000"/>
              </a:lnSpc>
              <a:spcBef>
                <a:spcPts val="0"/>
              </a:spcBef>
              <a:spcAft>
                <a:spcPts val="0"/>
              </a:spcAft>
              <a:buFont typeface="Sony Music Sans Light" panose="020B0805030101010101" pitchFamily="34" charset="0"/>
              <a:buNone/>
              <a:defRPr sz="756" cap="none" spc="64" baseline="0">
                <a:latin typeface="+mj-lt"/>
              </a:defRPr>
            </a:lvl5pPr>
            <a:lvl6pPr marL="0" indent="0">
              <a:lnSpc>
                <a:spcPct val="95000"/>
              </a:lnSpc>
              <a:spcBef>
                <a:spcPts val="0"/>
              </a:spcBef>
              <a:spcAft>
                <a:spcPts val="0"/>
              </a:spcAft>
              <a:buFont typeface="Sony Music Sans Light" panose="020B0805030101010101" pitchFamily="34" charset="0"/>
              <a:buNone/>
              <a:defRPr sz="756" cap="none" spc="64" baseline="0">
                <a:latin typeface="+mj-lt"/>
              </a:defRPr>
            </a:lvl6pPr>
            <a:lvl7pPr marL="0" indent="0">
              <a:lnSpc>
                <a:spcPct val="95000"/>
              </a:lnSpc>
              <a:spcBef>
                <a:spcPts val="0"/>
              </a:spcBef>
              <a:spcAft>
                <a:spcPts val="0"/>
              </a:spcAft>
              <a:buFont typeface="Sony Music Sans Light" panose="020B0805030101010101" pitchFamily="34" charset="0"/>
              <a:buNone/>
              <a:defRPr sz="756" cap="none" spc="64" baseline="0">
                <a:latin typeface="+mj-lt"/>
              </a:defRPr>
            </a:lvl7pPr>
            <a:lvl8pPr marL="0" indent="0">
              <a:lnSpc>
                <a:spcPct val="95000"/>
              </a:lnSpc>
              <a:spcBef>
                <a:spcPts val="0"/>
              </a:spcBef>
              <a:spcAft>
                <a:spcPts val="0"/>
              </a:spcAft>
              <a:buFont typeface="Sony Music Sans Light" panose="020B0805030101010101" pitchFamily="34" charset="0"/>
              <a:buNone/>
              <a:defRPr sz="756" cap="none" spc="64" baseline="0">
                <a:latin typeface="+mj-lt"/>
              </a:defRPr>
            </a:lvl8pPr>
            <a:lvl9pPr marL="0" indent="0">
              <a:lnSpc>
                <a:spcPct val="95000"/>
              </a:lnSpc>
              <a:spcBef>
                <a:spcPts val="0"/>
              </a:spcBef>
              <a:spcAft>
                <a:spcPts val="0"/>
              </a:spcAft>
              <a:buFont typeface="Sony Music Sans Light" panose="020B0805030101010101" pitchFamily="34" charset="0"/>
              <a:buNone/>
              <a:defRPr sz="756" cap="none" spc="64" baseline="0">
                <a:latin typeface="+mj-lt"/>
              </a:defRPr>
            </a:lvl9pPr>
          </a:lstStyle>
          <a:p>
            <a:pPr lvl="0"/>
            <a:r>
              <a:rPr lang="de-DE" noProof="0" dirty="0"/>
              <a:t>XXXXX</a:t>
            </a:r>
          </a:p>
        </p:txBody>
      </p:sp>
      <p:sp>
        <p:nvSpPr>
          <p:cNvPr id="41" name="Text">
            <a:extLst>
              <a:ext uri="{FF2B5EF4-FFF2-40B4-BE49-F238E27FC236}">
                <a16:creationId xmlns:a16="http://schemas.microsoft.com/office/drawing/2014/main" id="{E399F861-6B21-4C9F-9AED-109E4811C749}"/>
              </a:ext>
            </a:extLst>
          </p:cNvPr>
          <p:cNvSpPr>
            <a:spLocks noGrp="1"/>
          </p:cNvSpPr>
          <p:nvPr>
            <p:ph type="body" orient="vert" idx="22" hasCustomPrompt="1"/>
          </p:nvPr>
        </p:nvSpPr>
        <p:spPr>
          <a:xfrm>
            <a:off x="4390555" y="4916990"/>
            <a:ext cx="2720364" cy="155430"/>
          </a:xfrm>
          <a:prstGeom prst="rect">
            <a:avLst/>
          </a:prstGeom>
        </p:spPr>
        <p:txBody>
          <a:bodyPr vert="horz" anchor="b" anchorCtr="0"/>
          <a:lstStyle>
            <a:lvl1pPr>
              <a:lnSpc>
                <a:spcPct val="95000"/>
              </a:lnSpc>
              <a:spcBef>
                <a:spcPts val="0"/>
              </a:spcBef>
              <a:spcAft>
                <a:spcPts val="0"/>
              </a:spcAft>
              <a:defRPr sz="756" cap="all" spc="64" baseline="0">
                <a:latin typeface="+mj-lt"/>
              </a:defRPr>
            </a:lvl1pPr>
            <a:lvl2pPr marL="0" indent="0">
              <a:lnSpc>
                <a:spcPct val="95000"/>
              </a:lnSpc>
              <a:spcBef>
                <a:spcPts val="0"/>
              </a:spcBef>
              <a:spcAft>
                <a:spcPts val="0"/>
              </a:spcAft>
              <a:buNone/>
              <a:defRPr sz="756" cap="all" spc="64" baseline="0">
                <a:latin typeface="+mj-lt"/>
              </a:defRPr>
            </a:lvl2pPr>
            <a:lvl3pPr marL="0" indent="0">
              <a:lnSpc>
                <a:spcPct val="95000"/>
              </a:lnSpc>
              <a:spcBef>
                <a:spcPts val="0"/>
              </a:spcBef>
              <a:spcAft>
                <a:spcPts val="0"/>
              </a:spcAft>
              <a:buFont typeface="Sony Music Sans Light" panose="020B0805030101010101" pitchFamily="34" charset="0"/>
              <a:buNone/>
              <a:defRPr sz="756" cap="all" spc="64" baseline="0">
                <a:latin typeface="+mj-lt"/>
              </a:defRPr>
            </a:lvl3pPr>
            <a:lvl4pPr marL="0" indent="0">
              <a:lnSpc>
                <a:spcPct val="95000"/>
              </a:lnSpc>
              <a:spcBef>
                <a:spcPts val="0"/>
              </a:spcBef>
              <a:spcAft>
                <a:spcPts val="0"/>
              </a:spcAft>
              <a:buFont typeface="Sony Music Sans Light" panose="020B0805030101010101" pitchFamily="34" charset="0"/>
              <a:buNone/>
              <a:defRPr sz="756" cap="all" spc="64" baseline="0">
                <a:latin typeface="+mj-lt"/>
              </a:defRPr>
            </a:lvl4pPr>
            <a:lvl5pPr marL="0" indent="0">
              <a:lnSpc>
                <a:spcPct val="95000"/>
              </a:lnSpc>
              <a:spcBef>
                <a:spcPts val="0"/>
              </a:spcBef>
              <a:spcAft>
                <a:spcPts val="0"/>
              </a:spcAft>
              <a:buFont typeface="Sony Music Sans Light" panose="020B0805030101010101" pitchFamily="34" charset="0"/>
              <a:buNone/>
              <a:defRPr sz="756" cap="all" spc="64" baseline="0">
                <a:latin typeface="+mj-lt"/>
              </a:defRPr>
            </a:lvl5pPr>
            <a:lvl6pPr marL="0" indent="0">
              <a:lnSpc>
                <a:spcPct val="95000"/>
              </a:lnSpc>
              <a:spcBef>
                <a:spcPts val="0"/>
              </a:spcBef>
              <a:spcAft>
                <a:spcPts val="0"/>
              </a:spcAft>
              <a:buFont typeface="Sony Music Sans Light" panose="020B0805030101010101" pitchFamily="34" charset="0"/>
              <a:buNone/>
              <a:defRPr sz="756" cap="all" spc="64" baseline="0">
                <a:latin typeface="+mj-lt"/>
              </a:defRPr>
            </a:lvl6pPr>
            <a:lvl7pPr marL="0" indent="0">
              <a:lnSpc>
                <a:spcPct val="95000"/>
              </a:lnSpc>
              <a:spcBef>
                <a:spcPts val="0"/>
              </a:spcBef>
              <a:spcAft>
                <a:spcPts val="0"/>
              </a:spcAft>
              <a:buFont typeface="Sony Music Sans Light" panose="020B0805030101010101" pitchFamily="34" charset="0"/>
              <a:buNone/>
              <a:defRPr sz="756" cap="all" spc="64" baseline="0">
                <a:latin typeface="+mj-lt"/>
              </a:defRPr>
            </a:lvl7pPr>
            <a:lvl8pPr marL="0" indent="0">
              <a:lnSpc>
                <a:spcPct val="95000"/>
              </a:lnSpc>
              <a:spcBef>
                <a:spcPts val="0"/>
              </a:spcBef>
              <a:spcAft>
                <a:spcPts val="0"/>
              </a:spcAft>
              <a:buFont typeface="Sony Music Sans Light" panose="020B0805030101010101" pitchFamily="34" charset="0"/>
              <a:buNone/>
              <a:defRPr sz="756" cap="all" spc="64" baseline="0">
                <a:latin typeface="+mj-lt"/>
              </a:defRPr>
            </a:lvl8pPr>
            <a:lvl9pPr marL="0" indent="0">
              <a:lnSpc>
                <a:spcPct val="95000"/>
              </a:lnSpc>
              <a:spcBef>
                <a:spcPts val="0"/>
              </a:spcBef>
              <a:spcAft>
                <a:spcPts val="0"/>
              </a:spcAft>
              <a:buFont typeface="Sony Music Sans Light" panose="020B0805030101010101" pitchFamily="34" charset="0"/>
              <a:buNone/>
              <a:defRPr sz="756" cap="all" spc="64" baseline="0">
                <a:latin typeface="+mj-lt"/>
              </a:defRPr>
            </a:lvl9pPr>
          </a:lstStyle>
          <a:p>
            <a:pPr lvl="0"/>
            <a:r>
              <a:rPr lang="de-DE" noProof="0" dirty="0"/>
              <a:t>Headline</a:t>
            </a:r>
          </a:p>
        </p:txBody>
      </p:sp>
      <p:sp>
        <p:nvSpPr>
          <p:cNvPr id="42" name="Text">
            <a:extLst>
              <a:ext uri="{FF2B5EF4-FFF2-40B4-BE49-F238E27FC236}">
                <a16:creationId xmlns:a16="http://schemas.microsoft.com/office/drawing/2014/main" id="{B77C4C14-1DD7-445B-ACA4-69FF1352A3A3}"/>
              </a:ext>
            </a:extLst>
          </p:cNvPr>
          <p:cNvSpPr>
            <a:spLocks noGrp="1"/>
          </p:cNvSpPr>
          <p:nvPr>
            <p:ph type="body" orient="vert" idx="23" hasCustomPrompt="1"/>
          </p:nvPr>
        </p:nvSpPr>
        <p:spPr>
          <a:xfrm>
            <a:off x="8256721" y="4916990"/>
            <a:ext cx="2720364" cy="155430"/>
          </a:xfrm>
          <a:prstGeom prst="rect">
            <a:avLst/>
          </a:prstGeom>
        </p:spPr>
        <p:txBody>
          <a:bodyPr vert="horz" anchor="b" anchorCtr="0"/>
          <a:lstStyle>
            <a:lvl1pPr>
              <a:lnSpc>
                <a:spcPct val="95000"/>
              </a:lnSpc>
              <a:spcBef>
                <a:spcPts val="0"/>
              </a:spcBef>
              <a:spcAft>
                <a:spcPts val="0"/>
              </a:spcAft>
              <a:defRPr sz="756" cap="all" spc="64" baseline="0">
                <a:latin typeface="+mj-lt"/>
              </a:defRPr>
            </a:lvl1pPr>
            <a:lvl2pPr marL="0" indent="0">
              <a:lnSpc>
                <a:spcPct val="95000"/>
              </a:lnSpc>
              <a:spcBef>
                <a:spcPts val="0"/>
              </a:spcBef>
              <a:spcAft>
                <a:spcPts val="0"/>
              </a:spcAft>
              <a:buNone/>
              <a:defRPr sz="756" cap="all" spc="64" baseline="0">
                <a:latin typeface="+mj-lt"/>
              </a:defRPr>
            </a:lvl2pPr>
            <a:lvl3pPr marL="0" indent="0">
              <a:lnSpc>
                <a:spcPct val="95000"/>
              </a:lnSpc>
              <a:spcBef>
                <a:spcPts val="0"/>
              </a:spcBef>
              <a:spcAft>
                <a:spcPts val="0"/>
              </a:spcAft>
              <a:buFont typeface="Sony Music Sans Light" panose="020B0805030101010101" pitchFamily="34" charset="0"/>
              <a:buNone/>
              <a:defRPr sz="756" cap="all" spc="64" baseline="0">
                <a:latin typeface="+mj-lt"/>
              </a:defRPr>
            </a:lvl3pPr>
            <a:lvl4pPr marL="0" indent="0">
              <a:lnSpc>
                <a:spcPct val="95000"/>
              </a:lnSpc>
              <a:spcBef>
                <a:spcPts val="0"/>
              </a:spcBef>
              <a:spcAft>
                <a:spcPts val="0"/>
              </a:spcAft>
              <a:buFont typeface="Sony Music Sans Light" panose="020B0805030101010101" pitchFamily="34" charset="0"/>
              <a:buNone/>
              <a:defRPr sz="756" cap="all" spc="64" baseline="0">
                <a:latin typeface="+mj-lt"/>
              </a:defRPr>
            </a:lvl4pPr>
            <a:lvl5pPr marL="0" indent="0">
              <a:lnSpc>
                <a:spcPct val="95000"/>
              </a:lnSpc>
              <a:spcBef>
                <a:spcPts val="0"/>
              </a:spcBef>
              <a:spcAft>
                <a:spcPts val="0"/>
              </a:spcAft>
              <a:buFont typeface="Sony Music Sans Light" panose="020B0805030101010101" pitchFamily="34" charset="0"/>
              <a:buNone/>
              <a:defRPr sz="756" cap="all" spc="64" baseline="0">
                <a:latin typeface="+mj-lt"/>
              </a:defRPr>
            </a:lvl5pPr>
            <a:lvl6pPr marL="0" indent="0">
              <a:lnSpc>
                <a:spcPct val="95000"/>
              </a:lnSpc>
              <a:spcBef>
                <a:spcPts val="0"/>
              </a:spcBef>
              <a:spcAft>
                <a:spcPts val="0"/>
              </a:spcAft>
              <a:buFont typeface="Sony Music Sans Light" panose="020B0805030101010101" pitchFamily="34" charset="0"/>
              <a:buNone/>
              <a:defRPr sz="756" cap="all" spc="64" baseline="0">
                <a:latin typeface="+mj-lt"/>
              </a:defRPr>
            </a:lvl6pPr>
            <a:lvl7pPr marL="0" indent="0">
              <a:lnSpc>
                <a:spcPct val="95000"/>
              </a:lnSpc>
              <a:spcBef>
                <a:spcPts val="0"/>
              </a:spcBef>
              <a:spcAft>
                <a:spcPts val="0"/>
              </a:spcAft>
              <a:buFont typeface="Sony Music Sans Light" panose="020B0805030101010101" pitchFamily="34" charset="0"/>
              <a:buNone/>
              <a:defRPr sz="756" cap="all" spc="64" baseline="0">
                <a:latin typeface="+mj-lt"/>
              </a:defRPr>
            </a:lvl7pPr>
            <a:lvl8pPr marL="0" indent="0">
              <a:lnSpc>
                <a:spcPct val="95000"/>
              </a:lnSpc>
              <a:spcBef>
                <a:spcPts val="0"/>
              </a:spcBef>
              <a:spcAft>
                <a:spcPts val="0"/>
              </a:spcAft>
              <a:buFont typeface="Sony Music Sans Light" panose="020B0805030101010101" pitchFamily="34" charset="0"/>
              <a:buNone/>
              <a:defRPr sz="756" cap="all" spc="64" baseline="0">
                <a:latin typeface="+mj-lt"/>
              </a:defRPr>
            </a:lvl8pPr>
            <a:lvl9pPr marL="0" indent="0">
              <a:lnSpc>
                <a:spcPct val="95000"/>
              </a:lnSpc>
              <a:spcBef>
                <a:spcPts val="0"/>
              </a:spcBef>
              <a:spcAft>
                <a:spcPts val="0"/>
              </a:spcAft>
              <a:buFont typeface="Sony Music Sans Light" panose="020B0805030101010101" pitchFamily="34" charset="0"/>
              <a:buNone/>
              <a:defRPr sz="756" cap="all" spc="64" baseline="0">
                <a:latin typeface="+mj-lt"/>
              </a:defRPr>
            </a:lvl9pPr>
          </a:lstStyle>
          <a:p>
            <a:pPr lvl="0"/>
            <a:r>
              <a:rPr lang="de-DE" noProof="0" dirty="0"/>
              <a:t>Headline</a:t>
            </a:r>
          </a:p>
        </p:txBody>
      </p:sp>
    </p:spTree>
    <p:extLst>
      <p:ext uri="{BB962C8B-B14F-4D97-AF65-F5344CB8AC3E}">
        <p14:creationId xmlns:p14="http://schemas.microsoft.com/office/powerpoint/2010/main" val="727123646"/>
      </p:ext>
    </p:extLst>
  </p:cSld>
  <p:clrMapOvr>
    <a:masterClrMapping/>
  </p:clrMapOvr>
  <p:extLst>
    <p:ext uri="{DCECCB84-F9BA-43D5-87BE-67443E8EF086}">
      <p15:sldGuideLst xmlns:p15="http://schemas.microsoft.com/office/powerpoint/2012/main">
        <p15:guide id="1" orient="horz" pos="249">
          <p15:clr>
            <a:srgbClr val="FBAE40"/>
          </p15:clr>
        </p15:guide>
        <p15:guide id="2" pos="317">
          <p15:clr>
            <a:srgbClr val="FBAE40"/>
          </p15:clr>
        </p15:guide>
        <p15:guide id="3" orient="horz" pos="3764">
          <p15:clr>
            <a:srgbClr val="FBAE40"/>
          </p15:clr>
        </p15:guide>
        <p15:guide id="5" pos="2563">
          <p15:clr>
            <a:srgbClr val="FBAE40"/>
          </p15:clr>
        </p15:guide>
        <p15:guide id="6" pos="5670">
          <p15:clr>
            <a:srgbClr val="FBAE40"/>
          </p15:clr>
        </p15:guide>
        <p15:guide id="7" pos="6939">
          <p15:clr>
            <a:srgbClr val="FBAE40"/>
          </p15:clr>
        </p15:guide>
        <p15:guide id="8" orient="horz" pos="130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5_Title and Content_Orang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pc="-101" baseline="0"/>
            </a:lvl1pPr>
          </a:lstStyle>
          <a:p>
            <a:r>
              <a:rPr lang="en-US"/>
              <a:t>Click to edit Master title style</a:t>
            </a:r>
            <a:endParaRPr lang="en-US" dirty="0"/>
          </a:p>
        </p:txBody>
      </p:sp>
      <p:sp>
        <p:nvSpPr>
          <p:cNvPr id="4" name="Text Placeholder 3"/>
          <p:cNvSpPr>
            <a:spLocks noGrp="1"/>
          </p:cNvSpPr>
          <p:nvPr>
            <p:ph type="body" sz="quarter" idx="10"/>
          </p:nvPr>
        </p:nvSpPr>
        <p:spPr>
          <a:xfrm>
            <a:off x="623606" y="1478244"/>
            <a:ext cx="11195743" cy="2293880"/>
          </a:xfrm>
        </p:spPr>
        <p:txBody>
          <a:bodyPr>
            <a:spAutoFit/>
          </a:bodyPr>
          <a:lstStyle>
            <a:lvl1pPr marL="0" indent="0">
              <a:spcBef>
                <a:spcPts val="0"/>
              </a:spcBef>
              <a:spcAft>
                <a:spcPts val="612"/>
              </a:spcAft>
              <a:buNone/>
              <a:defRPr sz="2856" spc="-101" baseline="0">
                <a:gradFill>
                  <a:gsLst>
                    <a:gs pos="10000">
                      <a:srgbClr val="FF8A00"/>
                    </a:gs>
                    <a:gs pos="29583">
                      <a:srgbClr val="FF8A00"/>
                    </a:gs>
                  </a:gsLst>
                  <a:lin ang="5400000" scaled="0"/>
                </a:gradFill>
                <a:latin typeface="+mn-lt"/>
              </a:defRPr>
            </a:lvl1pPr>
            <a:lvl2pPr marL="0" indent="0">
              <a:spcBef>
                <a:spcPts val="0"/>
              </a:spcBef>
              <a:spcAft>
                <a:spcPts val="1224"/>
              </a:spcAft>
              <a:buNone/>
              <a:defRPr sz="2040">
                <a:latin typeface="Segoe UI Light" pitchFamily="34" charset="0"/>
                <a:ea typeface="Segoe UI" pitchFamily="34" charset="0"/>
                <a:cs typeface="Segoe UI" pitchFamily="34" charset="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664370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35893" y="1294019"/>
            <a:ext cx="5494936" cy="432174"/>
          </a:xfrm>
        </p:spPr>
        <p:txBody>
          <a:bodyPr anchor="b"/>
          <a:lstStyle>
            <a:lvl1pPr marL="0" indent="0">
              <a:buNone/>
              <a:defRPr sz="2448" b="1"/>
            </a:lvl1pPr>
            <a:lvl2pPr marL="466292" indent="0">
              <a:buNone/>
              <a:defRPr sz="2040" b="1"/>
            </a:lvl2pPr>
            <a:lvl3pPr marL="932585" indent="0">
              <a:buNone/>
              <a:defRPr sz="1836" b="1"/>
            </a:lvl3pPr>
            <a:lvl4pPr marL="1398878" indent="0">
              <a:buNone/>
              <a:defRPr sz="1632" b="1"/>
            </a:lvl4pPr>
            <a:lvl5pPr marL="1865170" indent="0">
              <a:buNone/>
              <a:defRPr sz="1632" b="1"/>
            </a:lvl5pPr>
            <a:lvl6pPr marL="2331462" indent="0">
              <a:buNone/>
              <a:defRPr sz="1632" b="1"/>
            </a:lvl6pPr>
            <a:lvl7pPr marL="2797756" indent="0">
              <a:buNone/>
              <a:defRPr sz="1632" b="1"/>
            </a:lvl7pPr>
            <a:lvl8pPr marL="3264048" indent="0">
              <a:buNone/>
              <a:defRPr sz="1632" b="1"/>
            </a:lvl8pPr>
            <a:lvl9pPr marL="3730340" indent="0">
              <a:buNone/>
              <a:defRPr sz="1632" b="1"/>
            </a:lvl9pPr>
          </a:lstStyle>
          <a:p>
            <a:pPr lvl="0"/>
            <a:r>
              <a:rPr lang="de-DE"/>
              <a:t>Mastertextformat bearbeiten</a:t>
            </a:r>
          </a:p>
        </p:txBody>
      </p:sp>
      <p:sp>
        <p:nvSpPr>
          <p:cNvPr id="4" name="Inhaltsplatzhalter 3"/>
          <p:cNvSpPr>
            <a:spLocks noGrp="1"/>
          </p:cNvSpPr>
          <p:nvPr>
            <p:ph sz="half" idx="2"/>
          </p:nvPr>
        </p:nvSpPr>
        <p:spPr>
          <a:xfrm>
            <a:off x="635893" y="1881551"/>
            <a:ext cx="5494936" cy="3485271"/>
          </a:xfrm>
        </p:spPr>
        <p:txBody>
          <a:bodyPr/>
          <a:lstStyle>
            <a:lvl1pPr>
              <a:defRPr sz="2448"/>
            </a:lvl1pPr>
            <a:lvl2pPr>
              <a:defRPr sz="2040"/>
            </a:lvl2pPr>
            <a:lvl3pPr>
              <a:defRPr sz="1836"/>
            </a:lvl3pPr>
            <a:lvl4pPr>
              <a:defRPr sz="1632"/>
            </a:lvl4pPr>
            <a:lvl5pPr>
              <a:defRPr sz="1632"/>
            </a:lvl5pPr>
            <a:lvl6pPr>
              <a:defRPr sz="1632"/>
            </a:lvl6pPr>
            <a:lvl7pPr>
              <a:defRPr sz="1632"/>
            </a:lvl7pPr>
            <a:lvl8pPr>
              <a:defRPr sz="1632"/>
            </a:lvl8pPr>
            <a:lvl9pPr>
              <a:defRPr sz="163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316177" y="1294019"/>
            <a:ext cx="5497094" cy="432174"/>
          </a:xfrm>
        </p:spPr>
        <p:txBody>
          <a:bodyPr anchor="b"/>
          <a:lstStyle>
            <a:lvl1pPr marL="0" indent="0">
              <a:buNone/>
              <a:defRPr sz="2448" b="1"/>
            </a:lvl1pPr>
            <a:lvl2pPr marL="466292" indent="0">
              <a:buNone/>
              <a:defRPr sz="2040" b="1"/>
            </a:lvl2pPr>
            <a:lvl3pPr marL="932585" indent="0">
              <a:buNone/>
              <a:defRPr sz="1836" b="1"/>
            </a:lvl3pPr>
            <a:lvl4pPr marL="1398878" indent="0">
              <a:buNone/>
              <a:defRPr sz="1632" b="1"/>
            </a:lvl4pPr>
            <a:lvl5pPr marL="1865170" indent="0">
              <a:buNone/>
              <a:defRPr sz="1632" b="1"/>
            </a:lvl5pPr>
            <a:lvl6pPr marL="2331462" indent="0">
              <a:buNone/>
              <a:defRPr sz="1632" b="1"/>
            </a:lvl6pPr>
            <a:lvl7pPr marL="2797756" indent="0">
              <a:buNone/>
              <a:defRPr sz="1632" b="1"/>
            </a:lvl7pPr>
            <a:lvl8pPr marL="3264048" indent="0">
              <a:buNone/>
              <a:defRPr sz="1632" b="1"/>
            </a:lvl8pPr>
            <a:lvl9pPr marL="3730340" indent="0">
              <a:buNone/>
              <a:defRPr sz="1632" b="1"/>
            </a:lvl9pPr>
          </a:lstStyle>
          <a:p>
            <a:pPr lvl="0"/>
            <a:r>
              <a:rPr lang="de-DE"/>
              <a:t>Mastertextformat bearbeiten</a:t>
            </a:r>
          </a:p>
        </p:txBody>
      </p:sp>
      <p:sp>
        <p:nvSpPr>
          <p:cNvPr id="6" name="Inhaltsplatzhalter 5"/>
          <p:cNvSpPr>
            <a:spLocks noGrp="1"/>
          </p:cNvSpPr>
          <p:nvPr>
            <p:ph sz="quarter" idx="4"/>
          </p:nvPr>
        </p:nvSpPr>
        <p:spPr>
          <a:xfrm>
            <a:off x="6316177" y="1881551"/>
            <a:ext cx="5497094" cy="3485271"/>
          </a:xfrm>
        </p:spPr>
        <p:txBody>
          <a:bodyPr/>
          <a:lstStyle>
            <a:lvl1pPr>
              <a:defRPr sz="2448"/>
            </a:lvl1pPr>
            <a:lvl2pPr>
              <a:defRPr sz="2040"/>
            </a:lvl2pPr>
            <a:lvl3pPr>
              <a:defRPr sz="1836"/>
            </a:lvl3pPr>
            <a:lvl4pPr>
              <a:defRPr sz="1632"/>
            </a:lvl4pPr>
            <a:lvl5pPr>
              <a:defRPr sz="1632"/>
            </a:lvl5pPr>
            <a:lvl6pPr>
              <a:defRPr sz="1632"/>
            </a:lvl6pPr>
            <a:lvl7pPr>
              <a:defRPr sz="1632"/>
            </a:lvl7pPr>
            <a:lvl8pPr>
              <a:defRPr sz="1632"/>
            </a:lvl8pPr>
            <a:lvl9pPr>
              <a:defRPr sz="163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Foliennummernplatzhalter 8"/>
          <p:cNvSpPr>
            <a:spLocks noGrp="1"/>
          </p:cNvSpPr>
          <p:nvPr>
            <p:ph type="sldNum" sz="quarter" idx="12"/>
          </p:nvPr>
        </p:nvSpPr>
        <p:spPr/>
        <p:txBody>
          <a:bodyPr/>
          <a:lstStyle/>
          <a:p>
            <a:fld id="{4B68E9E3-D075-454D-85C1-CCDEE54735CE}" type="slidenum">
              <a:rPr lang="de-DE" noProof="0" smtClean="0"/>
              <a:pPr/>
              <a:t>‹Nr.›</a:t>
            </a:fld>
            <a:endParaRPr lang="de-DE" noProof="0"/>
          </a:p>
        </p:txBody>
      </p:sp>
      <p:sp>
        <p:nvSpPr>
          <p:cNvPr id="8" name="Titel 1"/>
          <p:cNvSpPr txBox="1">
            <a:spLocks/>
          </p:cNvSpPr>
          <p:nvPr/>
        </p:nvSpPr>
        <p:spPr>
          <a:xfrm>
            <a:off x="635893" y="36056"/>
            <a:ext cx="8814228" cy="817313"/>
          </a:xfrm>
          <a:prstGeom prst="rect">
            <a:avLst/>
          </a:prstGeom>
        </p:spPr>
        <p:txBody>
          <a:bodyPr vert="horz" lIns="93258" tIns="46629" rIns="93258" bIns="46629"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56" dirty="0">
                <a:solidFill>
                  <a:prstClr val="black"/>
                </a:solidFill>
              </a:rPr>
              <a:t>Titelmasterformat durch Klicken bearbeiten</a:t>
            </a:r>
          </a:p>
        </p:txBody>
      </p:sp>
    </p:spTree>
    <p:extLst>
      <p:ext uri="{BB962C8B-B14F-4D97-AF65-F5344CB8AC3E}">
        <p14:creationId xmlns:p14="http://schemas.microsoft.com/office/powerpoint/2010/main" val="1820203582"/>
      </p:ext>
    </p:extLst>
  </p:cSld>
  <p:clrMapOvr>
    <a:masterClrMapping/>
  </p:clrMapOvr>
  <p:hf hdr="0"/>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36712" y="0"/>
            <a:ext cx="2489078" cy="920829"/>
          </a:xfrm>
          <a:prstGeom prst="rect">
            <a:avLst/>
          </a:prstGeom>
        </p:spPr>
      </p:pic>
    </p:spTree>
    <p:extLst>
      <p:ext uri="{BB962C8B-B14F-4D97-AF65-F5344CB8AC3E}">
        <p14:creationId xmlns:p14="http://schemas.microsoft.com/office/powerpoint/2010/main" val="11691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2"/>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1627183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51837"/>
            <a:ext cx="9018388" cy="290849"/>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100" b="0" kern="1200" cap="none" spc="-51" baseline="0" dirty="0">
                <a:ln w="3175">
                  <a:noFill/>
                </a:ln>
                <a:solidFill>
                  <a:schemeClr val="bg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571411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600059" y="507446"/>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408756635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59" y="507446"/>
            <a:ext cx="11239464" cy="439465"/>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3865893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4B68E9E3-D075-454D-85C1-CCDEE54735CE}" type="slidenum">
              <a:rPr lang="de-DE" noProof="0" smtClean="0"/>
              <a:pPr/>
              <a:t>‹Nr.›</a:t>
            </a:fld>
            <a:endParaRPr lang="de-DE" noProof="0"/>
          </a:p>
        </p:txBody>
      </p:sp>
      <p:sp>
        <p:nvSpPr>
          <p:cNvPr id="4" name="Titel 1"/>
          <p:cNvSpPr txBox="1">
            <a:spLocks/>
          </p:cNvSpPr>
          <p:nvPr/>
        </p:nvSpPr>
        <p:spPr>
          <a:xfrm>
            <a:off x="440023" y="36056"/>
            <a:ext cx="9010101" cy="817313"/>
          </a:xfrm>
          <a:prstGeom prst="rect">
            <a:avLst/>
          </a:prstGeom>
        </p:spPr>
        <p:txBody>
          <a:bodyPr vert="horz" lIns="93258" tIns="46629" rIns="93258" bIns="46629"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56" dirty="0">
                <a:solidFill>
                  <a:prstClr val="black"/>
                </a:solidFill>
              </a:rPr>
              <a:t>Titelmasterformat durch Klicken bearbeiten</a:t>
            </a:r>
          </a:p>
        </p:txBody>
      </p:sp>
    </p:spTree>
    <p:extLst>
      <p:ext uri="{BB962C8B-B14F-4D97-AF65-F5344CB8AC3E}">
        <p14:creationId xmlns:p14="http://schemas.microsoft.com/office/powerpoint/2010/main" val="82907586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F80958B9-C7C7-4D93-BE6D-98C3AAC6D585}" type="slidenum">
              <a:rPr lang="de-DE" smtClean="0"/>
              <a:t>‹Nr.›</a:t>
            </a:fld>
            <a:endParaRPr lang="de-DE"/>
          </a:p>
        </p:txBody>
      </p:sp>
    </p:spTree>
    <p:extLst>
      <p:ext uri="{BB962C8B-B14F-4D97-AF65-F5344CB8AC3E}">
        <p14:creationId xmlns:p14="http://schemas.microsoft.com/office/powerpoint/2010/main" val="3202775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5894" y="1220576"/>
            <a:ext cx="4091515" cy="1185183"/>
          </a:xfrm>
        </p:spPr>
        <p:txBody>
          <a:bodyPr anchor="b"/>
          <a:lstStyle>
            <a:lvl1pPr algn="l">
              <a:defRPr sz="2040" b="1"/>
            </a:lvl1pPr>
          </a:lstStyle>
          <a:p>
            <a:r>
              <a:rPr lang="de-DE"/>
              <a:t>Mastertitelformat bearbeiten</a:t>
            </a:r>
          </a:p>
        </p:txBody>
      </p:sp>
      <p:sp>
        <p:nvSpPr>
          <p:cNvPr id="3" name="Inhaltsplatzhalter 2"/>
          <p:cNvSpPr>
            <a:spLocks noGrp="1"/>
          </p:cNvSpPr>
          <p:nvPr>
            <p:ph idx="1"/>
          </p:nvPr>
        </p:nvSpPr>
        <p:spPr>
          <a:xfrm>
            <a:off x="4862318" y="1220579"/>
            <a:ext cx="6952335" cy="5027543"/>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p:cNvSpPr>
            <a:spLocks noGrp="1"/>
          </p:cNvSpPr>
          <p:nvPr>
            <p:ph type="body" sz="half" idx="2"/>
          </p:nvPr>
        </p:nvSpPr>
        <p:spPr>
          <a:xfrm>
            <a:off x="621825" y="2395643"/>
            <a:ext cx="4091515" cy="3852479"/>
          </a:xfrm>
        </p:spPr>
        <p:txBody>
          <a:bodyPr/>
          <a:lstStyle>
            <a:lvl1pPr marL="0" indent="0">
              <a:buNone/>
              <a:defRPr sz="1428"/>
            </a:lvl1pPr>
            <a:lvl2pPr marL="466292" indent="0">
              <a:buNone/>
              <a:defRPr sz="1224"/>
            </a:lvl2pPr>
            <a:lvl3pPr marL="932585" indent="0">
              <a:buNone/>
              <a:defRPr sz="1020"/>
            </a:lvl3pPr>
            <a:lvl4pPr marL="1398878" indent="0">
              <a:buNone/>
              <a:defRPr sz="918"/>
            </a:lvl4pPr>
            <a:lvl5pPr marL="1865170" indent="0">
              <a:buNone/>
              <a:defRPr sz="918"/>
            </a:lvl5pPr>
            <a:lvl6pPr marL="2331462" indent="0">
              <a:buNone/>
              <a:defRPr sz="918"/>
            </a:lvl6pPr>
            <a:lvl7pPr marL="2797756" indent="0">
              <a:buNone/>
              <a:defRPr sz="918"/>
            </a:lvl7pPr>
            <a:lvl8pPr marL="3264048" indent="0">
              <a:buNone/>
              <a:defRPr sz="918"/>
            </a:lvl8pPr>
            <a:lvl9pPr marL="3730340" indent="0">
              <a:buNone/>
              <a:defRPr sz="918"/>
            </a:lvl9pPr>
          </a:lstStyle>
          <a:p>
            <a:pPr lvl="0"/>
            <a:r>
              <a:rPr lang="de-DE"/>
              <a:t>Mastertextformat bearbeiten</a:t>
            </a:r>
          </a:p>
        </p:txBody>
      </p:sp>
      <p:sp>
        <p:nvSpPr>
          <p:cNvPr id="7" name="Foliennummernplatzhalter 6"/>
          <p:cNvSpPr>
            <a:spLocks noGrp="1"/>
          </p:cNvSpPr>
          <p:nvPr>
            <p:ph type="sldNum" sz="quarter" idx="12"/>
          </p:nvPr>
        </p:nvSpPr>
        <p:spPr/>
        <p:txBody>
          <a:bodyPr/>
          <a:lstStyle/>
          <a:p>
            <a:fld id="{4B68E9E3-D075-454D-85C1-CCDEE54735CE}" type="slidenum">
              <a:rPr lang="de-DE" noProof="0" smtClean="0"/>
              <a:pPr/>
              <a:t>‹Nr.›</a:t>
            </a:fld>
            <a:endParaRPr lang="de-DE" noProof="0"/>
          </a:p>
        </p:txBody>
      </p:sp>
      <p:sp>
        <p:nvSpPr>
          <p:cNvPr id="6" name="Titel 1"/>
          <p:cNvSpPr txBox="1">
            <a:spLocks/>
          </p:cNvSpPr>
          <p:nvPr/>
        </p:nvSpPr>
        <p:spPr>
          <a:xfrm>
            <a:off x="635893" y="36056"/>
            <a:ext cx="8814228" cy="817313"/>
          </a:xfrm>
          <a:prstGeom prst="rect">
            <a:avLst/>
          </a:prstGeom>
        </p:spPr>
        <p:txBody>
          <a:bodyPr vert="horz" lIns="93258" tIns="46629" rIns="93258" bIns="46629"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56" dirty="0">
                <a:solidFill>
                  <a:prstClr val="black"/>
                </a:solidFill>
              </a:rPr>
              <a:t>Titelmasterformat durch Klicken bearbeiten</a:t>
            </a:r>
          </a:p>
        </p:txBody>
      </p:sp>
    </p:spTree>
    <p:extLst>
      <p:ext uri="{BB962C8B-B14F-4D97-AF65-F5344CB8AC3E}">
        <p14:creationId xmlns:p14="http://schemas.microsoft.com/office/powerpoint/2010/main" val="185501157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437637" y="4896168"/>
            <a:ext cx="7461885" cy="578020"/>
          </a:xfrm>
        </p:spPr>
        <p:txBody>
          <a:bodyPr anchor="b"/>
          <a:lstStyle>
            <a:lvl1pPr algn="l">
              <a:defRPr sz="2040" b="1"/>
            </a:lvl1pPr>
          </a:lstStyle>
          <a:p>
            <a:r>
              <a:rPr lang="de-DE"/>
              <a:t>Mastertitelformat bearbeiten</a:t>
            </a:r>
          </a:p>
        </p:txBody>
      </p:sp>
      <p:sp>
        <p:nvSpPr>
          <p:cNvPr id="3" name="Bildplatzhalter 2"/>
          <p:cNvSpPr>
            <a:spLocks noGrp="1"/>
          </p:cNvSpPr>
          <p:nvPr>
            <p:ph type="pic" idx="1"/>
          </p:nvPr>
        </p:nvSpPr>
        <p:spPr>
          <a:xfrm>
            <a:off x="2437637" y="1294018"/>
            <a:ext cx="7461885" cy="3527671"/>
          </a:xfrm>
        </p:spPr>
        <p:txBody>
          <a:bodyPr/>
          <a:lstStyle>
            <a:lvl1pPr marL="0" indent="0">
              <a:buNone/>
              <a:defRPr sz="3264"/>
            </a:lvl1pPr>
            <a:lvl2pPr marL="466292" indent="0">
              <a:buNone/>
              <a:defRPr sz="2856"/>
            </a:lvl2pPr>
            <a:lvl3pPr marL="932585" indent="0">
              <a:buNone/>
              <a:defRPr sz="2448"/>
            </a:lvl3pPr>
            <a:lvl4pPr marL="1398878" indent="0">
              <a:buNone/>
              <a:defRPr sz="2040"/>
            </a:lvl4pPr>
            <a:lvl5pPr marL="1865170" indent="0">
              <a:buNone/>
              <a:defRPr sz="2040"/>
            </a:lvl5pPr>
            <a:lvl6pPr marL="2331462" indent="0">
              <a:buNone/>
              <a:defRPr sz="2040"/>
            </a:lvl6pPr>
            <a:lvl7pPr marL="2797756" indent="0">
              <a:buNone/>
              <a:defRPr sz="2040"/>
            </a:lvl7pPr>
            <a:lvl8pPr marL="3264048" indent="0">
              <a:buNone/>
              <a:defRPr sz="2040"/>
            </a:lvl8pPr>
            <a:lvl9pPr marL="3730340" indent="0">
              <a:buNone/>
              <a:defRPr sz="2040"/>
            </a:lvl9pPr>
          </a:lstStyle>
          <a:p>
            <a:r>
              <a:rPr lang="de-DE"/>
              <a:t>Bild durch Klicken auf Symbol hinzufügen</a:t>
            </a:r>
          </a:p>
        </p:txBody>
      </p:sp>
      <p:sp>
        <p:nvSpPr>
          <p:cNvPr id="4" name="Textplatzhalter 3"/>
          <p:cNvSpPr>
            <a:spLocks noGrp="1"/>
          </p:cNvSpPr>
          <p:nvPr>
            <p:ph type="body" sz="half" idx="2"/>
          </p:nvPr>
        </p:nvSpPr>
        <p:spPr>
          <a:xfrm>
            <a:off x="2437637" y="5474188"/>
            <a:ext cx="7461885" cy="820885"/>
          </a:xfrm>
        </p:spPr>
        <p:txBody>
          <a:bodyPr/>
          <a:lstStyle>
            <a:lvl1pPr marL="0" indent="0">
              <a:buNone/>
              <a:defRPr sz="1428"/>
            </a:lvl1pPr>
            <a:lvl2pPr marL="466292" indent="0">
              <a:buNone/>
              <a:defRPr sz="1224"/>
            </a:lvl2pPr>
            <a:lvl3pPr marL="932585" indent="0">
              <a:buNone/>
              <a:defRPr sz="1020"/>
            </a:lvl3pPr>
            <a:lvl4pPr marL="1398878" indent="0">
              <a:buNone/>
              <a:defRPr sz="918"/>
            </a:lvl4pPr>
            <a:lvl5pPr marL="1865170" indent="0">
              <a:buNone/>
              <a:defRPr sz="918"/>
            </a:lvl5pPr>
            <a:lvl6pPr marL="2331462" indent="0">
              <a:buNone/>
              <a:defRPr sz="918"/>
            </a:lvl6pPr>
            <a:lvl7pPr marL="2797756" indent="0">
              <a:buNone/>
              <a:defRPr sz="918"/>
            </a:lvl7pPr>
            <a:lvl8pPr marL="3264048" indent="0">
              <a:buNone/>
              <a:defRPr sz="918"/>
            </a:lvl8pPr>
            <a:lvl9pPr marL="3730340" indent="0">
              <a:buNone/>
              <a:defRPr sz="918"/>
            </a:lvl9pPr>
          </a:lstStyle>
          <a:p>
            <a:pPr lvl="0"/>
            <a:r>
              <a:rPr lang="de-DE"/>
              <a:t>Mastertextformat bearbeiten</a:t>
            </a:r>
          </a:p>
        </p:txBody>
      </p:sp>
      <p:sp>
        <p:nvSpPr>
          <p:cNvPr id="7" name="Foliennummernplatzhalter 6"/>
          <p:cNvSpPr>
            <a:spLocks noGrp="1"/>
          </p:cNvSpPr>
          <p:nvPr>
            <p:ph type="sldNum" sz="quarter" idx="12"/>
          </p:nvPr>
        </p:nvSpPr>
        <p:spPr/>
        <p:txBody>
          <a:bodyPr/>
          <a:lstStyle/>
          <a:p>
            <a:fld id="{4B68E9E3-D075-454D-85C1-CCDEE54735CE}" type="slidenum">
              <a:rPr lang="de-DE" noProof="0" smtClean="0"/>
              <a:pPr/>
              <a:t>‹Nr.›</a:t>
            </a:fld>
            <a:endParaRPr lang="de-DE" noProof="0"/>
          </a:p>
        </p:txBody>
      </p:sp>
    </p:spTree>
    <p:extLst>
      <p:ext uri="{BB962C8B-B14F-4D97-AF65-F5344CB8AC3E}">
        <p14:creationId xmlns:p14="http://schemas.microsoft.com/office/powerpoint/2010/main" val="2083210488"/>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image" Target="../media/image1.tiff"/><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image" Target="../media/image4.png"/><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theme" Target="../theme/theme2.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image" Target="../media/image3.pn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21825" y="1073693"/>
            <a:ext cx="11192828" cy="1165754"/>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621825" y="2469083"/>
            <a:ext cx="11192828" cy="3779037"/>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8912807" y="6482891"/>
            <a:ext cx="2901844"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4B68E9E3-D075-454D-85C1-CCDEE54735CE}" type="slidenum">
              <a:rPr lang="de-DE" noProof="0" smtClean="0"/>
              <a:pPr/>
              <a:t>‹Nr.›</a:t>
            </a:fld>
            <a:endParaRPr lang="de-DE" noProof="0"/>
          </a:p>
        </p:txBody>
      </p:sp>
      <p:sp>
        <p:nvSpPr>
          <p:cNvPr id="7" name="Rechteck 6"/>
          <p:cNvSpPr/>
          <p:nvPr/>
        </p:nvSpPr>
        <p:spPr>
          <a:xfrm>
            <a:off x="0" y="0"/>
            <a:ext cx="12436475" cy="101615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36">
              <a:solidFill>
                <a:prstClr val="white"/>
              </a:solidFill>
            </a:endParaRPr>
          </a:p>
        </p:txBody>
      </p:sp>
      <p:sp>
        <p:nvSpPr>
          <p:cNvPr id="8" name="Rechteck 7"/>
          <p:cNvSpPr/>
          <p:nvPr/>
        </p:nvSpPr>
        <p:spPr>
          <a:xfrm>
            <a:off x="0" y="902669"/>
            <a:ext cx="1517315" cy="113483"/>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36">
              <a:solidFill>
                <a:prstClr val="white"/>
              </a:solidFill>
            </a:endParaRPr>
          </a:p>
        </p:txBody>
      </p:sp>
      <p:sp>
        <p:nvSpPr>
          <p:cNvPr id="9" name="Rechteck 8"/>
          <p:cNvSpPr/>
          <p:nvPr/>
        </p:nvSpPr>
        <p:spPr>
          <a:xfrm>
            <a:off x="1615253" y="902669"/>
            <a:ext cx="10821224" cy="11348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36">
              <a:solidFill>
                <a:prstClr val="white"/>
              </a:solidFill>
            </a:endParaRPr>
          </a:p>
        </p:txBody>
      </p:sp>
      <p:pic>
        <p:nvPicPr>
          <p:cNvPr id="10" name="Picture 5" descr="\\burghausen1\sekret\Marketing\LogoBox\ppedvLogos\ppedvlogopfad.tif"/>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9743929" y="254164"/>
            <a:ext cx="2399481" cy="507829"/>
          </a:xfrm>
          <a:prstGeom prst="rect">
            <a:avLst/>
          </a:prstGeom>
          <a:noFill/>
          <a:extLst>
            <a:ext uri="{909E8E84-426E-40DD-AFC4-6F175D3DCCD1}">
              <a14:hiddenFill xmlns:a14="http://schemas.microsoft.com/office/drawing/2010/main">
                <a:solidFill>
                  <a:srgbClr val="FFFFFF"/>
                </a:solidFill>
              </a14:hiddenFill>
            </a:ext>
          </a:extLst>
        </p:spPr>
      </p:pic>
      <p:pic>
        <p:nvPicPr>
          <p:cNvPr id="11" name="Grafik 10"/>
          <p:cNvPicPr/>
          <p:nvPr/>
        </p:nvPicPr>
        <p:blipFill>
          <a:blip r:embed="rId30">
            <a:extLst>
              <a:ext uri="{28A0092B-C50C-407E-A947-70E740481C1C}">
                <a14:useLocalDpi xmlns:a14="http://schemas.microsoft.com/office/drawing/2010/main" val="0"/>
              </a:ext>
            </a:extLst>
          </a:blip>
          <a:stretch>
            <a:fillRect/>
          </a:stretch>
        </p:blipFill>
        <p:spPr>
          <a:xfrm>
            <a:off x="48277" y="6361481"/>
            <a:ext cx="3231884" cy="587532"/>
          </a:xfrm>
          <a:prstGeom prst="rect">
            <a:avLst/>
          </a:prstGeom>
        </p:spPr>
      </p:pic>
      <p:grpSp>
        <p:nvGrpSpPr>
          <p:cNvPr id="13" name="Regieanweisungen">
            <a:extLst>
              <a:ext uri="{FF2B5EF4-FFF2-40B4-BE49-F238E27FC236}">
                <a16:creationId xmlns:a16="http://schemas.microsoft.com/office/drawing/2014/main" id="{07B978BE-7889-4990-8494-217A53614B89}"/>
              </a:ext>
            </a:extLst>
          </p:cNvPr>
          <p:cNvGrpSpPr/>
          <p:nvPr userDrawn="1"/>
        </p:nvGrpSpPr>
        <p:grpSpPr>
          <a:xfrm>
            <a:off x="-2254016" y="-699434"/>
            <a:ext cx="16943980" cy="8548633"/>
            <a:chOff x="-2088001" y="-648000"/>
            <a:chExt cx="15696001" cy="7920000"/>
          </a:xfrm>
        </p:grpSpPr>
        <p:sp>
          <p:nvSpPr>
            <p:cNvPr id="14" name="Hilfslinien">
              <a:extLst>
                <a:ext uri="{FF2B5EF4-FFF2-40B4-BE49-F238E27FC236}">
                  <a16:creationId xmlns:a16="http://schemas.microsoft.com/office/drawing/2014/main" id="{7AE86ED7-0BE6-431F-8D79-2D34F3F68AFE}"/>
                </a:ext>
              </a:extLst>
            </p:cNvPr>
            <p:cNvSpPr txBox="1"/>
            <p:nvPr userDrawn="1"/>
          </p:nvSpPr>
          <p:spPr>
            <a:xfrm rot="10800000" flipH="1" flipV="1">
              <a:off x="721350" y="-648000"/>
              <a:ext cx="10080000" cy="288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3099287" rtl="0" eaLnBrk="1" fontAlgn="auto" latinLnBrk="0" hangingPunct="1">
                <a:lnSpc>
                  <a:spcPct val="100000"/>
                </a:lnSpc>
                <a:spcBef>
                  <a:spcPts val="0"/>
                </a:spcBef>
                <a:spcAft>
                  <a:spcPts val="0"/>
                </a:spcAft>
                <a:buClrTx/>
                <a:buSzTx/>
                <a:buFontTx/>
                <a:buNone/>
                <a:tabLst/>
                <a:defRPr/>
              </a:pPr>
              <a:r>
                <a:rPr kumimoji="0" lang="de-DE" sz="1133" b="0" i="0" u="none" strike="noStrike" kern="1200" cap="none" spc="0" normalizeH="0" baseline="0" noProof="0" dirty="0">
                  <a:ln>
                    <a:noFill/>
                  </a:ln>
                  <a:solidFill>
                    <a:schemeClr val="tx1"/>
                  </a:solidFill>
                  <a:effectLst/>
                  <a:uLnTx/>
                  <a:uFillTx/>
                  <a:latin typeface="+mn-lt"/>
                  <a:ea typeface="+mn-ea"/>
                  <a:cs typeface="+mn-cs"/>
                </a:rPr>
                <a:t>Führungslinien anzeigen: </a:t>
              </a:r>
              <a:r>
                <a:rPr kumimoji="0" lang="de-DE" sz="1133" b="0" i="0" u="none" strike="noStrike" kern="1200" cap="none" spc="0" normalizeH="0" baseline="0" noProof="0" dirty="0">
                  <a:ln>
                    <a:noFill/>
                  </a:ln>
                  <a:solidFill>
                    <a:schemeClr val="tx1"/>
                  </a:solidFill>
                  <a:effectLst/>
                  <a:uLnTx/>
                  <a:uFillTx/>
                  <a:latin typeface="+mj-lt"/>
                  <a:ea typeface="+mn-ea"/>
                  <a:cs typeface="+mn-cs"/>
                </a:rPr>
                <a:t>Menü &gt; Ansicht &gt; Anzeigen &gt; </a:t>
              </a:r>
              <a:r>
                <a:rPr kumimoji="0" lang="de-DE" sz="1133" b="0" i="0" u="none" strike="noStrike" kern="1200" cap="none" spc="0" normalizeH="0" baseline="0" noProof="0" dirty="0">
                  <a:ln>
                    <a:noFill/>
                  </a:ln>
                  <a:solidFill>
                    <a:schemeClr val="tx1"/>
                  </a:solidFill>
                  <a:effectLst/>
                  <a:uLnTx/>
                  <a:uFillTx/>
                  <a:latin typeface="+mn-lt"/>
                  <a:ea typeface="+mn-ea"/>
                  <a:cs typeface="+mn-cs"/>
                </a:rPr>
                <a:t>Haken</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n-lt"/>
                  <a:ea typeface="+mn-ea"/>
                  <a:cs typeface="+mn-cs"/>
                </a:rPr>
                <a:t>bei</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j-lt"/>
                  <a:ea typeface="+mn-ea"/>
                  <a:cs typeface="+mn-cs"/>
                </a:rPr>
                <a:t>Führungslinien</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5" name="Zurücksetzen">
              <a:extLst>
                <a:ext uri="{FF2B5EF4-FFF2-40B4-BE49-F238E27FC236}">
                  <a16:creationId xmlns:a16="http://schemas.microsoft.com/office/drawing/2014/main" id="{9CB6DCA2-E748-46EE-8FF6-E9E08E02EB42}"/>
                </a:ext>
              </a:extLst>
            </p:cNvPr>
            <p:cNvSpPr txBox="1"/>
            <p:nvPr userDrawn="1"/>
          </p:nvSpPr>
          <p:spPr>
            <a:xfrm rot="10800000" flipH="1" flipV="1">
              <a:off x="11628000" y="0"/>
              <a:ext cx="1980000" cy="61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133" b="0" baseline="0" dirty="0">
                  <a:solidFill>
                    <a:schemeClr val="tx1"/>
                  </a:solidFill>
                  <a:latin typeface="+mn-lt"/>
                </a:rPr>
                <a:t>Folie in Ursprungsform </a:t>
              </a:r>
            </a:p>
            <a:p>
              <a:pPr indent="0" algn="l">
                <a:lnSpc>
                  <a:spcPct val="100000"/>
                </a:lnSpc>
                <a:spcBef>
                  <a:spcPts val="0"/>
                </a:spcBef>
                <a:spcAft>
                  <a:spcPts val="0"/>
                </a:spcAft>
              </a:pPr>
              <a:r>
                <a:rPr lang="de-DE" sz="1133" b="0" baseline="0" dirty="0">
                  <a:solidFill>
                    <a:schemeClr val="tx1"/>
                  </a:solidFill>
                  <a:latin typeface="+mn-lt"/>
                </a:rPr>
                <a:t>bringen über Menu:</a:t>
              </a:r>
            </a:p>
            <a:p>
              <a:pPr indent="0" algn="l">
                <a:lnSpc>
                  <a:spcPct val="100000"/>
                </a:lnSpc>
                <a:spcBef>
                  <a:spcPts val="0"/>
                </a:spcBef>
                <a:spcAft>
                  <a:spcPts val="0"/>
                </a:spcAft>
              </a:pPr>
              <a:r>
                <a:rPr lang="de-DE" sz="1133" b="0" baseline="0" dirty="0">
                  <a:solidFill>
                    <a:schemeClr val="tx1"/>
                  </a:solidFill>
                  <a:latin typeface="+mj-lt"/>
                </a:rPr>
                <a:t>Start &gt; Folien &gt; Zurücksetzen</a:t>
              </a:r>
            </a:p>
          </p:txBody>
        </p:sp>
        <p:sp>
          <p:nvSpPr>
            <p:cNvPr id="16" name="Layoutwechsel">
              <a:extLst>
                <a:ext uri="{FF2B5EF4-FFF2-40B4-BE49-F238E27FC236}">
                  <a16:creationId xmlns:a16="http://schemas.microsoft.com/office/drawing/2014/main" id="{2DA7D654-81F0-4988-B670-D85FECC8EB64}"/>
                </a:ext>
              </a:extLst>
            </p:cNvPr>
            <p:cNvSpPr txBox="1"/>
            <p:nvPr userDrawn="1"/>
          </p:nvSpPr>
          <p:spPr>
            <a:xfrm rot="10800000" flipH="1" flipV="1">
              <a:off x="11628000" y="720000"/>
              <a:ext cx="1980000" cy="61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133" b="0" baseline="0" dirty="0">
                  <a:solidFill>
                    <a:schemeClr val="tx1"/>
                  </a:solidFill>
                  <a:latin typeface="+mn-lt"/>
                </a:rPr>
                <a:t>Wechsel des Folienlayouts </a:t>
              </a:r>
              <a:br>
                <a:rPr lang="de-DE" sz="1133" b="0" baseline="0" dirty="0">
                  <a:solidFill>
                    <a:schemeClr val="tx1"/>
                  </a:solidFill>
                  <a:latin typeface="+mn-lt"/>
                </a:rPr>
              </a:br>
              <a:r>
                <a:rPr lang="de-DE" sz="1133" b="0" baseline="0" dirty="0">
                  <a:solidFill>
                    <a:schemeClr val="tx1"/>
                  </a:solidFill>
                  <a:latin typeface="+mn-lt"/>
                </a:rPr>
                <a:t>im Menü über:</a:t>
              </a:r>
            </a:p>
            <a:p>
              <a:pPr marL="0" marR="0" lvl="0" indent="0" algn="l"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j-lt"/>
                </a:rPr>
                <a:t>Start &gt; Folien &gt; Layout</a:t>
              </a:r>
            </a:p>
          </p:txBody>
        </p:sp>
        <p:grpSp>
          <p:nvGrpSpPr>
            <p:cNvPr id="17" name="Listenebenen">
              <a:extLst>
                <a:ext uri="{FF2B5EF4-FFF2-40B4-BE49-F238E27FC236}">
                  <a16:creationId xmlns:a16="http://schemas.microsoft.com/office/drawing/2014/main" id="{38C556C7-8198-4CB1-AFCA-E713DBECD38F}"/>
                </a:ext>
              </a:extLst>
            </p:cNvPr>
            <p:cNvGrpSpPr/>
            <p:nvPr userDrawn="1"/>
          </p:nvGrpSpPr>
          <p:grpSpPr>
            <a:xfrm>
              <a:off x="-2088001" y="0"/>
              <a:ext cx="1980001" cy="1728000"/>
              <a:chOff x="-2088001" y="0"/>
              <a:chExt cx="1980001" cy="1728000"/>
            </a:xfrm>
          </p:grpSpPr>
          <p:sp>
            <p:nvSpPr>
              <p:cNvPr id="19" name="Text // Listenebene erhöhen">
                <a:extLst>
                  <a:ext uri="{FF2B5EF4-FFF2-40B4-BE49-F238E27FC236}">
                    <a16:creationId xmlns:a16="http://schemas.microsoft.com/office/drawing/2014/main" id="{BB691D29-D8C9-4461-BB7E-D4EACE0E78AD}"/>
                  </a:ext>
                </a:extLst>
              </p:cNvPr>
              <p:cNvSpPr txBox="1"/>
              <p:nvPr userDrawn="1"/>
            </p:nvSpPr>
            <p:spPr>
              <a:xfrm>
                <a:off x="-2088001" y="864001"/>
                <a:ext cx="1043999" cy="360000"/>
              </a:xfrm>
              <a:prstGeom prst="rect">
                <a:avLst/>
              </a:prstGeom>
              <a:noFill/>
            </p:spPr>
            <p:txBody>
              <a:bodyPr wrap="square" lIns="0" tIns="0" rIns="0" bIns="0" rtlCol="0" anchor="ctr" anchorCtr="0">
                <a:noAutofit/>
              </a:body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Listenebene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erhöhen</a:t>
                </a:r>
              </a:p>
            </p:txBody>
          </p:sp>
          <p:sp>
            <p:nvSpPr>
              <p:cNvPr id="20" name="Text // Listenebene verringern">
                <a:extLst>
                  <a:ext uri="{FF2B5EF4-FFF2-40B4-BE49-F238E27FC236}">
                    <a16:creationId xmlns:a16="http://schemas.microsoft.com/office/drawing/2014/main" id="{57CA9EE5-BAF3-4788-94E8-54D6605DFB4B}"/>
                  </a:ext>
                </a:extLst>
              </p:cNvPr>
              <p:cNvSpPr txBox="1"/>
              <p:nvPr userDrawn="1"/>
            </p:nvSpPr>
            <p:spPr>
              <a:xfrm>
                <a:off x="-2088001" y="1368000"/>
                <a:ext cx="1043999" cy="360000"/>
              </a:xfrm>
              <a:prstGeom prst="rect">
                <a:avLst/>
              </a:prstGeom>
              <a:noFill/>
            </p:spPr>
            <p:txBody>
              <a:bodyPr wrap="square" lIns="0" tIns="0" rIns="0" bIns="0" rtlCol="0" anchor="ctr" anchorCtr="0">
                <a:noAutofit/>
              </a:body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Listenebene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verringern</a:t>
                </a:r>
              </a:p>
            </p:txBody>
          </p:sp>
          <p:sp>
            <p:nvSpPr>
              <p:cNvPr id="21" name="Listenebenen">
                <a:extLst>
                  <a:ext uri="{FF2B5EF4-FFF2-40B4-BE49-F238E27FC236}">
                    <a16:creationId xmlns:a16="http://schemas.microsoft.com/office/drawing/2014/main" id="{E9036137-EAF7-47FC-9BC8-4D3187664586}"/>
                  </a:ext>
                </a:extLst>
              </p:cNvPr>
              <p:cNvSpPr txBox="1"/>
              <p:nvPr userDrawn="1"/>
            </p:nvSpPr>
            <p:spPr>
              <a:xfrm rot="10800000" flipH="1" flipV="1">
                <a:off x="-2088000" y="0"/>
                <a:ext cx="1980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Wechsel der Textebene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im Menü über: </a:t>
                </a:r>
                <a:br>
                  <a:rPr lang="de-DE" sz="1133" b="0" baseline="0" dirty="0">
                    <a:solidFill>
                      <a:schemeClr val="tx1"/>
                    </a:solidFill>
                    <a:latin typeface="+mn-lt"/>
                  </a:rPr>
                </a:br>
                <a:r>
                  <a:rPr lang="de-DE" sz="1133" b="0" baseline="0" dirty="0">
                    <a:solidFill>
                      <a:schemeClr val="tx1"/>
                    </a:solidFill>
                    <a:latin typeface="+mj-lt"/>
                  </a:rPr>
                  <a:t>Start &gt; Absatz &gt; Listenebene erhöhen/verringern</a:t>
                </a:r>
              </a:p>
            </p:txBody>
          </p:sp>
          <p:pic>
            <p:nvPicPr>
              <p:cNvPr id="22" name="Bild // Listenebene verringern">
                <a:extLst>
                  <a:ext uri="{FF2B5EF4-FFF2-40B4-BE49-F238E27FC236}">
                    <a16:creationId xmlns:a16="http://schemas.microsoft.com/office/drawing/2014/main" id="{90611FD3-D648-4CDB-9A9A-25908913A8ED}"/>
                  </a:ext>
                </a:extLst>
              </p:cNvPr>
              <p:cNvPicPr>
                <a:picLocks noChangeAspect="1"/>
              </p:cNvPicPr>
              <p:nvPr userDrawn="1"/>
            </p:nvPicPr>
            <p:blipFill>
              <a:blip r:embed="rId31">
                <a:extLst>
                  <a:ext uri="{28A0092B-C50C-407E-A947-70E740481C1C}">
                    <a14:useLocalDpi xmlns:a14="http://schemas.microsoft.com/office/drawing/2010/main"/>
                  </a:ext>
                </a:extLst>
              </a:blip>
              <a:stretch>
                <a:fillRect/>
              </a:stretch>
            </p:blipFill>
            <p:spPr>
              <a:xfrm>
                <a:off x="-936000" y="1368000"/>
                <a:ext cx="777602" cy="360000"/>
              </a:xfrm>
              <a:prstGeom prst="rect">
                <a:avLst/>
              </a:prstGeom>
              <a:noFill/>
              <a:ln>
                <a:noFill/>
              </a:ln>
            </p:spPr>
          </p:pic>
          <p:pic>
            <p:nvPicPr>
              <p:cNvPr id="23" name="Bild // Listenebene erhöhen">
                <a:extLst>
                  <a:ext uri="{FF2B5EF4-FFF2-40B4-BE49-F238E27FC236}">
                    <a16:creationId xmlns:a16="http://schemas.microsoft.com/office/drawing/2014/main" id="{88FDE67E-71F6-4EE4-95D0-E844DD1EC56E}"/>
                  </a:ext>
                </a:extLst>
              </p:cNvPr>
              <p:cNvPicPr>
                <a:picLocks noChangeAspect="1"/>
              </p:cNvPicPr>
              <p:nvPr userDrawn="1"/>
            </p:nvPicPr>
            <p:blipFill>
              <a:blip r:embed="rId32">
                <a:extLst>
                  <a:ext uri="{28A0092B-C50C-407E-A947-70E740481C1C}">
                    <a14:useLocalDpi xmlns:a14="http://schemas.microsoft.com/office/drawing/2010/main"/>
                  </a:ext>
                </a:extLst>
              </a:blip>
              <a:stretch>
                <a:fillRect/>
              </a:stretch>
            </p:blipFill>
            <p:spPr>
              <a:xfrm>
                <a:off x="-936000" y="864000"/>
                <a:ext cx="777602" cy="360000"/>
              </a:xfrm>
              <a:prstGeom prst="rect">
                <a:avLst/>
              </a:prstGeom>
              <a:noFill/>
              <a:ln>
                <a:noFill/>
              </a:ln>
            </p:spPr>
          </p:pic>
        </p:grpSp>
        <p:sp>
          <p:nvSpPr>
            <p:cNvPr id="18" name="Fußzeile">
              <a:extLst>
                <a:ext uri="{FF2B5EF4-FFF2-40B4-BE49-F238E27FC236}">
                  <a16:creationId xmlns:a16="http://schemas.microsoft.com/office/drawing/2014/main" id="{4DE54C2E-D6E6-4572-A526-2EE7FE3D93A3}"/>
                </a:ext>
              </a:extLst>
            </p:cNvPr>
            <p:cNvSpPr txBox="1"/>
            <p:nvPr userDrawn="1"/>
          </p:nvSpPr>
          <p:spPr>
            <a:xfrm rot="10800000" flipH="1" flipV="1">
              <a:off x="504000" y="6984000"/>
              <a:ext cx="10080000" cy="288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3099287"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Fußzeile/Datum anpassen: </a:t>
              </a:r>
              <a:r>
                <a:rPr lang="de-DE" sz="1133" b="0" baseline="0" dirty="0">
                  <a:solidFill>
                    <a:schemeClr val="tx1"/>
                  </a:solidFill>
                  <a:latin typeface="+mj-lt"/>
                </a:rPr>
                <a:t>Menü &gt; Einfügen &gt; Text &gt; Kopf- und Fußzeile</a:t>
              </a:r>
            </a:p>
          </p:txBody>
        </p:sp>
      </p:grpSp>
    </p:spTree>
    <p:extLst>
      <p:ext uri="{BB962C8B-B14F-4D97-AF65-F5344CB8AC3E}">
        <p14:creationId xmlns:p14="http://schemas.microsoft.com/office/powerpoint/2010/main" val="4275825051"/>
      </p:ext>
    </p:extLst>
  </p:cSld>
  <p:clrMap bg1="lt1" tx1="dk1" bg2="lt2" tx2="dk2" accent1="accent1" accent2="accent2" accent3="accent3" accent4="accent4" accent5="accent5" accent6="accent6" hlink="hlink" folHlink="folHlink"/>
  <p:sldLayoutIdLst>
    <p:sldLayoutId id="2147484747" r:id="rId1"/>
    <p:sldLayoutId id="2147484748" r:id="rId2"/>
    <p:sldLayoutId id="2147484749" r:id="rId3"/>
    <p:sldLayoutId id="2147484750" r:id="rId4"/>
    <p:sldLayoutId id="2147484751" r:id="rId5"/>
    <p:sldLayoutId id="2147484752" r:id="rId6"/>
    <p:sldLayoutId id="2147484753" r:id="rId7"/>
    <p:sldLayoutId id="2147484754" r:id="rId8"/>
    <p:sldLayoutId id="2147484755" r:id="rId9"/>
    <p:sldLayoutId id="2147484756" r:id="rId10"/>
    <p:sldLayoutId id="2147484757" r:id="rId11"/>
    <p:sldLayoutId id="2147484758" r:id="rId12"/>
    <p:sldLayoutId id="2147484759" r:id="rId13"/>
    <p:sldLayoutId id="2147484760" r:id="rId14"/>
    <p:sldLayoutId id="2147484761" r:id="rId15"/>
    <p:sldLayoutId id="2147484762" r:id="rId16"/>
    <p:sldLayoutId id="2147484763" r:id="rId17"/>
    <p:sldLayoutId id="2147484764" r:id="rId18"/>
    <p:sldLayoutId id="2147484765" r:id="rId19"/>
    <p:sldLayoutId id="2147484766" r:id="rId20"/>
    <p:sldLayoutId id="2147484767" r:id="rId21"/>
    <p:sldLayoutId id="2147484768" r:id="rId22"/>
    <p:sldLayoutId id="2147484770" r:id="rId23"/>
    <p:sldLayoutId id="2147484771" r:id="rId24"/>
    <p:sldLayoutId id="2147484772" r:id="rId25"/>
    <p:sldLayoutId id="2147484773" r:id="rId26"/>
    <p:sldLayoutId id="2147484802" r:id="rId27"/>
  </p:sldLayoutIdLst>
  <p:hf hdr="0"/>
  <p:txStyles>
    <p:titleStyle>
      <a:lvl1pPr algn="ctr" defTabSz="932585" rtl="0" eaLnBrk="1" latinLnBrk="0" hangingPunct="1">
        <a:spcBef>
          <a:spcPct val="0"/>
        </a:spcBef>
        <a:buNone/>
        <a:defRPr sz="4488" kern="1200">
          <a:solidFill>
            <a:schemeClr val="tx1"/>
          </a:solidFill>
          <a:latin typeface="+mj-lt"/>
          <a:ea typeface="+mj-ea"/>
          <a:cs typeface="+mj-cs"/>
        </a:defRPr>
      </a:lvl1pPr>
    </p:titleStyle>
    <p:bodyStyle>
      <a:lvl1pPr marL="349720" indent="-349720" algn="l" defTabSz="932585" rtl="0" eaLnBrk="1" latinLnBrk="0" hangingPunct="1">
        <a:spcBef>
          <a:spcPct val="20000"/>
        </a:spcBef>
        <a:buFont typeface="Arial" pitchFamily="34" charset="0"/>
        <a:buChar char="•"/>
        <a:defRPr sz="3264" kern="1200">
          <a:solidFill>
            <a:schemeClr val="tx1"/>
          </a:solidFill>
          <a:latin typeface="+mn-lt"/>
          <a:ea typeface="+mn-ea"/>
          <a:cs typeface="+mn-cs"/>
        </a:defRPr>
      </a:lvl1pPr>
      <a:lvl2pPr marL="757725" indent="-291432" algn="l" defTabSz="932585" rtl="0" eaLnBrk="1" latinLnBrk="0" hangingPunct="1">
        <a:spcBef>
          <a:spcPct val="20000"/>
        </a:spcBef>
        <a:buFont typeface="Arial" pitchFamily="34" charset="0"/>
        <a:buChar char="–"/>
        <a:defRPr sz="2856" kern="1200">
          <a:solidFill>
            <a:schemeClr val="tx1"/>
          </a:solidFill>
          <a:latin typeface="+mn-lt"/>
          <a:ea typeface="+mn-ea"/>
          <a:cs typeface="+mn-cs"/>
        </a:defRPr>
      </a:lvl2pPr>
      <a:lvl3pPr marL="1165731" indent="-233146" algn="l" defTabSz="932585" rtl="0" eaLnBrk="1" latinLnBrk="0" hangingPunct="1">
        <a:spcBef>
          <a:spcPct val="20000"/>
        </a:spcBef>
        <a:buFont typeface="Arial" pitchFamily="34" charset="0"/>
        <a:buChar char="•"/>
        <a:defRPr sz="2448" kern="1200">
          <a:solidFill>
            <a:schemeClr val="tx1"/>
          </a:solidFill>
          <a:latin typeface="+mn-lt"/>
          <a:ea typeface="+mn-ea"/>
          <a:cs typeface="+mn-cs"/>
        </a:defRPr>
      </a:lvl3pPr>
      <a:lvl4pPr marL="1632024" indent="-233146" algn="l" defTabSz="932585" rtl="0" eaLnBrk="1" latinLnBrk="0" hangingPunct="1">
        <a:spcBef>
          <a:spcPct val="20000"/>
        </a:spcBef>
        <a:buFont typeface="Arial" pitchFamily="34" charset="0"/>
        <a:buChar char="–"/>
        <a:defRPr sz="2040" kern="1200">
          <a:solidFill>
            <a:schemeClr val="tx1"/>
          </a:solidFill>
          <a:latin typeface="+mn-lt"/>
          <a:ea typeface="+mn-ea"/>
          <a:cs typeface="+mn-cs"/>
        </a:defRPr>
      </a:lvl4pPr>
      <a:lvl5pPr marL="2098316" indent="-233146" algn="l" defTabSz="932585" rtl="0" eaLnBrk="1" latinLnBrk="0" hangingPunct="1">
        <a:spcBef>
          <a:spcPct val="20000"/>
        </a:spcBef>
        <a:buFont typeface="Arial" pitchFamily="34" charset="0"/>
        <a:buChar char="»"/>
        <a:defRPr sz="2040" kern="1200">
          <a:solidFill>
            <a:schemeClr val="tx1"/>
          </a:solidFill>
          <a:latin typeface="+mn-lt"/>
          <a:ea typeface="+mn-ea"/>
          <a:cs typeface="+mn-cs"/>
        </a:defRPr>
      </a:lvl5pPr>
      <a:lvl6pPr marL="2564609" indent="-233146" algn="l" defTabSz="932585"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902" indent="-233146" algn="l" defTabSz="932585"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94" indent="-233146" algn="l" defTabSz="932585"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86" indent="-233146" algn="l" defTabSz="932585"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de-DE"/>
      </a:defPPr>
      <a:lvl1pPr marL="0" algn="l" defTabSz="932585" rtl="0" eaLnBrk="1" latinLnBrk="0" hangingPunct="1">
        <a:defRPr sz="1836" kern="1200">
          <a:solidFill>
            <a:schemeClr val="tx1"/>
          </a:solidFill>
          <a:latin typeface="+mn-lt"/>
          <a:ea typeface="+mn-ea"/>
          <a:cs typeface="+mn-cs"/>
        </a:defRPr>
      </a:lvl1pPr>
      <a:lvl2pPr marL="466292" algn="l" defTabSz="932585" rtl="0" eaLnBrk="1" latinLnBrk="0" hangingPunct="1">
        <a:defRPr sz="1836" kern="1200">
          <a:solidFill>
            <a:schemeClr val="tx1"/>
          </a:solidFill>
          <a:latin typeface="+mn-lt"/>
          <a:ea typeface="+mn-ea"/>
          <a:cs typeface="+mn-cs"/>
        </a:defRPr>
      </a:lvl2pPr>
      <a:lvl3pPr marL="932585" algn="l" defTabSz="932585" rtl="0" eaLnBrk="1" latinLnBrk="0" hangingPunct="1">
        <a:defRPr sz="1836" kern="1200">
          <a:solidFill>
            <a:schemeClr val="tx1"/>
          </a:solidFill>
          <a:latin typeface="+mn-lt"/>
          <a:ea typeface="+mn-ea"/>
          <a:cs typeface="+mn-cs"/>
        </a:defRPr>
      </a:lvl3pPr>
      <a:lvl4pPr marL="1398878" algn="l" defTabSz="932585" rtl="0" eaLnBrk="1" latinLnBrk="0" hangingPunct="1">
        <a:defRPr sz="1836" kern="1200">
          <a:solidFill>
            <a:schemeClr val="tx1"/>
          </a:solidFill>
          <a:latin typeface="+mn-lt"/>
          <a:ea typeface="+mn-ea"/>
          <a:cs typeface="+mn-cs"/>
        </a:defRPr>
      </a:lvl4pPr>
      <a:lvl5pPr marL="1865170" algn="l" defTabSz="932585" rtl="0" eaLnBrk="1" latinLnBrk="0" hangingPunct="1">
        <a:defRPr sz="1836" kern="1200">
          <a:solidFill>
            <a:schemeClr val="tx1"/>
          </a:solidFill>
          <a:latin typeface="+mn-lt"/>
          <a:ea typeface="+mn-ea"/>
          <a:cs typeface="+mn-cs"/>
        </a:defRPr>
      </a:lvl5pPr>
      <a:lvl6pPr marL="2331462" algn="l" defTabSz="932585" rtl="0" eaLnBrk="1" latinLnBrk="0" hangingPunct="1">
        <a:defRPr sz="1836" kern="1200">
          <a:solidFill>
            <a:schemeClr val="tx1"/>
          </a:solidFill>
          <a:latin typeface="+mn-lt"/>
          <a:ea typeface="+mn-ea"/>
          <a:cs typeface="+mn-cs"/>
        </a:defRPr>
      </a:lvl6pPr>
      <a:lvl7pPr marL="2797756" algn="l" defTabSz="932585" rtl="0" eaLnBrk="1" latinLnBrk="0" hangingPunct="1">
        <a:defRPr sz="1836" kern="1200">
          <a:solidFill>
            <a:schemeClr val="tx1"/>
          </a:solidFill>
          <a:latin typeface="+mn-lt"/>
          <a:ea typeface="+mn-ea"/>
          <a:cs typeface="+mn-cs"/>
        </a:defRPr>
      </a:lvl7pPr>
      <a:lvl8pPr marL="3264048" algn="l" defTabSz="932585" rtl="0" eaLnBrk="1" latinLnBrk="0" hangingPunct="1">
        <a:defRPr sz="1836" kern="1200">
          <a:solidFill>
            <a:schemeClr val="tx1"/>
          </a:solidFill>
          <a:latin typeface="+mn-lt"/>
          <a:ea typeface="+mn-ea"/>
          <a:cs typeface="+mn-cs"/>
        </a:defRPr>
      </a:lvl8pPr>
      <a:lvl9pPr marL="3730340" algn="l" defTabSz="932585"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21825" y="1073693"/>
            <a:ext cx="11192828" cy="1165754"/>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621825" y="2469083"/>
            <a:ext cx="11192828" cy="3779037"/>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8912807" y="6482891"/>
            <a:ext cx="2901844"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4B68E9E3-D075-454D-85C1-CCDEE54735CE}" type="slidenum">
              <a:rPr lang="de-DE" noProof="0" smtClean="0"/>
              <a:pPr/>
              <a:t>‹Nr.›</a:t>
            </a:fld>
            <a:endParaRPr lang="de-DE" noProof="0"/>
          </a:p>
        </p:txBody>
      </p:sp>
      <p:sp>
        <p:nvSpPr>
          <p:cNvPr id="7" name="Rechteck 6"/>
          <p:cNvSpPr/>
          <p:nvPr/>
        </p:nvSpPr>
        <p:spPr>
          <a:xfrm>
            <a:off x="0" y="0"/>
            <a:ext cx="12436475" cy="101615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36">
              <a:solidFill>
                <a:prstClr val="white"/>
              </a:solidFill>
            </a:endParaRPr>
          </a:p>
        </p:txBody>
      </p:sp>
      <p:sp>
        <p:nvSpPr>
          <p:cNvPr id="8" name="Rechteck 7"/>
          <p:cNvSpPr/>
          <p:nvPr/>
        </p:nvSpPr>
        <p:spPr>
          <a:xfrm>
            <a:off x="0" y="902669"/>
            <a:ext cx="1517315" cy="113483"/>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36">
              <a:solidFill>
                <a:prstClr val="white"/>
              </a:solidFill>
            </a:endParaRPr>
          </a:p>
        </p:txBody>
      </p:sp>
      <p:sp>
        <p:nvSpPr>
          <p:cNvPr id="9" name="Rechteck 8"/>
          <p:cNvSpPr/>
          <p:nvPr/>
        </p:nvSpPr>
        <p:spPr>
          <a:xfrm>
            <a:off x="1615253" y="902669"/>
            <a:ext cx="10821224" cy="11348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36">
              <a:solidFill>
                <a:prstClr val="white"/>
              </a:solidFill>
            </a:endParaRPr>
          </a:p>
        </p:txBody>
      </p:sp>
      <p:pic>
        <p:nvPicPr>
          <p:cNvPr id="10" name="Picture 5" descr="\\burghausen1\sekret\Marketing\LogoBox\ppedvLogos\ppedvlogopfad.tif"/>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9743929" y="254164"/>
            <a:ext cx="2399481" cy="507829"/>
          </a:xfrm>
          <a:prstGeom prst="rect">
            <a:avLst/>
          </a:prstGeom>
          <a:noFill/>
          <a:extLst>
            <a:ext uri="{909E8E84-426E-40DD-AFC4-6F175D3DCCD1}">
              <a14:hiddenFill xmlns:a14="http://schemas.microsoft.com/office/drawing/2010/main">
                <a:solidFill>
                  <a:srgbClr val="FFFFFF"/>
                </a:solidFill>
              </a14:hiddenFill>
            </a:ext>
          </a:extLst>
        </p:spPr>
      </p:pic>
      <p:pic>
        <p:nvPicPr>
          <p:cNvPr id="11" name="Grafik 10"/>
          <p:cNvPicPr/>
          <p:nvPr/>
        </p:nvPicPr>
        <p:blipFill>
          <a:blip r:embed="rId30">
            <a:extLst>
              <a:ext uri="{28A0092B-C50C-407E-A947-70E740481C1C}">
                <a14:useLocalDpi xmlns:a14="http://schemas.microsoft.com/office/drawing/2010/main" val="0"/>
              </a:ext>
            </a:extLst>
          </a:blip>
          <a:stretch>
            <a:fillRect/>
          </a:stretch>
        </p:blipFill>
        <p:spPr>
          <a:xfrm>
            <a:off x="48277" y="6361481"/>
            <a:ext cx="3231884" cy="587532"/>
          </a:xfrm>
          <a:prstGeom prst="rect">
            <a:avLst/>
          </a:prstGeom>
        </p:spPr>
      </p:pic>
      <p:grpSp>
        <p:nvGrpSpPr>
          <p:cNvPr id="13" name="Regieanweisungen">
            <a:extLst>
              <a:ext uri="{FF2B5EF4-FFF2-40B4-BE49-F238E27FC236}">
                <a16:creationId xmlns:a16="http://schemas.microsoft.com/office/drawing/2014/main" id="{07B978BE-7889-4990-8494-217A53614B89}"/>
              </a:ext>
            </a:extLst>
          </p:cNvPr>
          <p:cNvGrpSpPr/>
          <p:nvPr userDrawn="1"/>
        </p:nvGrpSpPr>
        <p:grpSpPr>
          <a:xfrm>
            <a:off x="-2254016" y="-699434"/>
            <a:ext cx="16943980" cy="8548633"/>
            <a:chOff x="-2088001" y="-648000"/>
            <a:chExt cx="15696001" cy="7920000"/>
          </a:xfrm>
        </p:grpSpPr>
        <p:sp>
          <p:nvSpPr>
            <p:cNvPr id="14" name="Hilfslinien">
              <a:extLst>
                <a:ext uri="{FF2B5EF4-FFF2-40B4-BE49-F238E27FC236}">
                  <a16:creationId xmlns:a16="http://schemas.microsoft.com/office/drawing/2014/main" id="{7AE86ED7-0BE6-431F-8D79-2D34F3F68AFE}"/>
                </a:ext>
              </a:extLst>
            </p:cNvPr>
            <p:cNvSpPr txBox="1"/>
            <p:nvPr userDrawn="1"/>
          </p:nvSpPr>
          <p:spPr>
            <a:xfrm rot="10800000" flipH="1" flipV="1">
              <a:off x="721350" y="-648000"/>
              <a:ext cx="10080000" cy="288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3099287" rtl="0" eaLnBrk="1" fontAlgn="auto" latinLnBrk="0" hangingPunct="1">
                <a:lnSpc>
                  <a:spcPct val="100000"/>
                </a:lnSpc>
                <a:spcBef>
                  <a:spcPts val="0"/>
                </a:spcBef>
                <a:spcAft>
                  <a:spcPts val="0"/>
                </a:spcAft>
                <a:buClrTx/>
                <a:buSzTx/>
                <a:buFontTx/>
                <a:buNone/>
                <a:tabLst/>
                <a:defRPr/>
              </a:pPr>
              <a:r>
                <a:rPr kumimoji="0" lang="de-DE" sz="1133" b="0" i="0" u="none" strike="noStrike" kern="1200" cap="none" spc="0" normalizeH="0" baseline="0" noProof="0" dirty="0">
                  <a:ln>
                    <a:noFill/>
                  </a:ln>
                  <a:solidFill>
                    <a:schemeClr val="tx1"/>
                  </a:solidFill>
                  <a:effectLst/>
                  <a:uLnTx/>
                  <a:uFillTx/>
                  <a:latin typeface="+mn-lt"/>
                  <a:ea typeface="+mn-ea"/>
                  <a:cs typeface="+mn-cs"/>
                </a:rPr>
                <a:t>Führungslinien anzeigen: </a:t>
              </a:r>
              <a:r>
                <a:rPr kumimoji="0" lang="de-DE" sz="1133" b="0" i="0" u="none" strike="noStrike" kern="1200" cap="none" spc="0" normalizeH="0" baseline="0" noProof="0" dirty="0">
                  <a:ln>
                    <a:noFill/>
                  </a:ln>
                  <a:solidFill>
                    <a:schemeClr val="tx1"/>
                  </a:solidFill>
                  <a:effectLst/>
                  <a:uLnTx/>
                  <a:uFillTx/>
                  <a:latin typeface="+mj-lt"/>
                  <a:ea typeface="+mn-ea"/>
                  <a:cs typeface="+mn-cs"/>
                </a:rPr>
                <a:t>Menü &gt; Ansicht &gt; Anzeigen &gt; </a:t>
              </a:r>
              <a:r>
                <a:rPr kumimoji="0" lang="de-DE" sz="1133" b="0" i="0" u="none" strike="noStrike" kern="1200" cap="none" spc="0" normalizeH="0" baseline="0" noProof="0" dirty="0">
                  <a:ln>
                    <a:noFill/>
                  </a:ln>
                  <a:solidFill>
                    <a:schemeClr val="tx1"/>
                  </a:solidFill>
                  <a:effectLst/>
                  <a:uLnTx/>
                  <a:uFillTx/>
                  <a:latin typeface="+mn-lt"/>
                  <a:ea typeface="+mn-ea"/>
                  <a:cs typeface="+mn-cs"/>
                </a:rPr>
                <a:t>Haken</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n-lt"/>
                  <a:ea typeface="+mn-ea"/>
                  <a:cs typeface="+mn-cs"/>
                </a:rPr>
                <a:t>bei</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j-lt"/>
                  <a:ea typeface="+mn-ea"/>
                  <a:cs typeface="+mn-cs"/>
                </a:rPr>
                <a:t>Führungslinien</a:t>
              </a:r>
              <a:r>
                <a:rPr kumimoji="0" lang="de-DE" sz="1133" b="1" i="0" u="none" strike="noStrike" kern="1200" cap="none" spc="0" normalizeH="0" baseline="0" noProof="0" dirty="0">
                  <a:ln>
                    <a:noFill/>
                  </a:ln>
                  <a:solidFill>
                    <a:schemeClr val="tx1"/>
                  </a:solidFill>
                  <a:effectLst/>
                  <a:uLnTx/>
                  <a:uFillTx/>
                  <a:latin typeface="+mn-lt"/>
                  <a:ea typeface="+mn-ea"/>
                  <a:cs typeface="+mn-cs"/>
                </a:rPr>
                <a:t> </a:t>
              </a:r>
              <a:r>
                <a:rPr kumimoji="0" lang="de-DE" sz="1133"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5" name="Zurücksetzen">
              <a:extLst>
                <a:ext uri="{FF2B5EF4-FFF2-40B4-BE49-F238E27FC236}">
                  <a16:creationId xmlns:a16="http://schemas.microsoft.com/office/drawing/2014/main" id="{9CB6DCA2-E748-46EE-8FF6-E9E08E02EB42}"/>
                </a:ext>
              </a:extLst>
            </p:cNvPr>
            <p:cNvSpPr txBox="1"/>
            <p:nvPr userDrawn="1"/>
          </p:nvSpPr>
          <p:spPr>
            <a:xfrm rot="10800000" flipH="1" flipV="1">
              <a:off x="11628000" y="0"/>
              <a:ext cx="1980000" cy="61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133" b="0" baseline="0" dirty="0">
                  <a:solidFill>
                    <a:schemeClr val="tx1"/>
                  </a:solidFill>
                  <a:latin typeface="+mn-lt"/>
                </a:rPr>
                <a:t>Folie in Ursprungsform </a:t>
              </a:r>
            </a:p>
            <a:p>
              <a:pPr indent="0" algn="l">
                <a:lnSpc>
                  <a:spcPct val="100000"/>
                </a:lnSpc>
                <a:spcBef>
                  <a:spcPts val="0"/>
                </a:spcBef>
                <a:spcAft>
                  <a:spcPts val="0"/>
                </a:spcAft>
              </a:pPr>
              <a:r>
                <a:rPr lang="de-DE" sz="1133" b="0" baseline="0" dirty="0">
                  <a:solidFill>
                    <a:schemeClr val="tx1"/>
                  </a:solidFill>
                  <a:latin typeface="+mn-lt"/>
                </a:rPr>
                <a:t>bringen über Menu:</a:t>
              </a:r>
            </a:p>
            <a:p>
              <a:pPr indent="0" algn="l">
                <a:lnSpc>
                  <a:spcPct val="100000"/>
                </a:lnSpc>
                <a:spcBef>
                  <a:spcPts val="0"/>
                </a:spcBef>
                <a:spcAft>
                  <a:spcPts val="0"/>
                </a:spcAft>
              </a:pPr>
              <a:r>
                <a:rPr lang="de-DE" sz="1133" b="0" baseline="0" dirty="0">
                  <a:solidFill>
                    <a:schemeClr val="tx1"/>
                  </a:solidFill>
                  <a:latin typeface="+mj-lt"/>
                </a:rPr>
                <a:t>Start &gt; Folien &gt; Zurücksetzen</a:t>
              </a:r>
            </a:p>
          </p:txBody>
        </p:sp>
        <p:sp>
          <p:nvSpPr>
            <p:cNvPr id="16" name="Layoutwechsel">
              <a:extLst>
                <a:ext uri="{FF2B5EF4-FFF2-40B4-BE49-F238E27FC236}">
                  <a16:creationId xmlns:a16="http://schemas.microsoft.com/office/drawing/2014/main" id="{2DA7D654-81F0-4988-B670-D85FECC8EB64}"/>
                </a:ext>
              </a:extLst>
            </p:cNvPr>
            <p:cNvSpPr txBox="1"/>
            <p:nvPr userDrawn="1"/>
          </p:nvSpPr>
          <p:spPr>
            <a:xfrm rot="10800000" flipH="1" flipV="1">
              <a:off x="11628000" y="720000"/>
              <a:ext cx="1980000" cy="61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133" b="0" baseline="0" dirty="0">
                  <a:solidFill>
                    <a:schemeClr val="tx1"/>
                  </a:solidFill>
                  <a:latin typeface="+mn-lt"/>
                </a:rPr>
                <a:t>Wechsel des Folienlayouts </a:t>
              </a:r>
              <a:br>
                <a:rPr lang="de-DE" sz="1133" b="0" baseline="0" dirty="0">
                  <a:solidFill>
                    <a:schemeClr val="tx1"/>
                  </a:solidFill>
                  <a:latin typeface="+mn-lt"/>
                </a:rPr>
              </a:br>
              <a:r>
                <a:rPr lang="de-DE" sz="1133" b="0" baseline="0" dirty="0">
                  <a:solidFill>
                    <a:schemeClr val="tx1"/>
                  </a:solidFill>
                  <a:latin typeface="+mn-lt"/>
                </a:rPr>
                <a:t>im Menü über:</a:t>
              </a:r>
            </a:p>
            <a:p>
              <a:pPr marL="0" marR="0" lvl="0" indent="0" algn="l"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j-lt"/>
                </a:rPr>
                <a:t>Start &gt; Folien &gt; Layout</a:t>
              </a:r>
            </a:p>
          </p:txBody>
        </p:sp>
        <p:grpSp>
          <p:nvGrpSpPr>
            <p:cNvPr id="17" name="Listenebenen">
              <a:extLst>
                <a:ext uri="{FF2B5EF4-FFF2-40B4-BE49-F238E27FC236}">
                  <a16:creationId xmlns:a16="http://schemas.microsoft.com/office/drawing/2014/main" id="{38C556C7-8198-4CB1-AFCA-E713DBECD38F}"/>
                </a:ext>
              </a:extLst>
            </p:cNvPr>
            <p:cNvGrpSpPr/>
            <p:nvPr userDrawn="1"/>
          </p:nvGrpSpPr>
          <p:grpSpPr>
            <a:xfrm>
              <a:off x="-2088001" y="0"/>
              <a:ext cx="1980001" cy="1728000"/>
              <a:chOff x="-2088001" y="0"/>
              <a:chExt cx="1980001" cy="1728000"/>
            </a:xfrm>
          </p:grpSpPr>
          <p:sp>
            <p:nvSpPr>
              <p:cNvPr id="19" name="Text // Listenebene erhöhen">
                <a:extLst>
                  <a:ext uri="{FF2B5EF4-FFF2-40B4-BE49-F238E27FC236}">
                    <a16:creationId xmlns:a16="http://schemas.microsoft.com/office/drawing/2014/main" id="{BB691D29-D8C9-4461-BB7E-D4EACE0E78AD}"/>
                  </a:ext>
                </a:extLst>
              </p:cNvPr>
              <p:cNvSpPr txBox="1"/>
              <p:nvPr userDrawn="1"/>
            </p:nvSpPr>
            <p:spPr>
              <a:xfrm>
                <a:off x="-2088001" y="864001"/>
                <a:ext cx="1043999" cy="360000"/>
              </a:xfrm>
              <a:prstGeom prst="rect">
                <a:avLst/>
              </a:prstGeom>
              <a:noFill/>
            </p:spPr>
            <p:txBody>
              <a:bodyPr wrap="square" lIns="0" tIns="0" rIns="0" bIns="0" rtlCol="0" anchor="ctr" anchorCtr="0">
                <a:noAutofit/>
              </a:body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Listenebene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erhöhen</a:t>
                </a:r>
              </a:p>
            </p:txBody>
          </p:sp>
          <p:sp>
            <p:nvSpPr>
              <p:cNvPr id="20" name="Text // Listenebene verringern">
                <a:extLst>
                  <a:ext uri="{FF2B5EF4-FFF2-40B4-BE49-F238E27FC236}">
                    <a16:creationId xmlns:a16="http://schemas.microsoft.com/office/drawing/2014/main" id="{57CA9EE5-BAF3-4788-94E8-54D6605DFB4B}"/>
                  </a:ext>
                </a:extLst>
              </p:cNvPr>
              <p:cNvSpPr txBox="1"/>
              <p:nvPr userDrawn="1"/>
            </p:nvSpPr>
            <p:spPr>
              <a:xfrm>
                <a:off x="-2088001" y="1368000"/>
                <a:ext cx="1043999" cy="360000"/>
              </a:xfrm>
              <a:prstGeom prst="rect">
                <a:avLst/>
              </a:prstGeom>
              <a:noFill/>
            </p:spPr>
            <p:txBody>
              <a:bodyPr wrap="square" lIns="0" tIns="0" rIns="0" bIns="0" rtlCol="0" anchor="ctr" anchorCtr="0">
                <a:noAutofit/>
              </a:body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Listenebene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i="0" baseline="0" dirty="0">
                    <a:solidFill>
                      <a:schemeClr val="tx1"/>
                    </a:solidFill>
                    <a:latin typeface="+mj-lt"/>
                  </a:rPr>
                  <a:t>verringern</a:t>
                </a:r>
              </a:p>
            </p:txBody>
          </p:sp>
          <p:sp>
            <p:nvSpPr>
              <p:cNvPr id="21" name="Listenebenen">
                <a:extLst>
                  <a:ext uri="{FF2B5EF4-FFF2-40B4-BE49-F238E27FC236}">
                    <a16:creationId xmlns:a16="http://schemas.microsoft.com/office/drawing/2014/main" id="{E9036137-EAF7-47FC-9BC8-4D3187664586}"/>
                  </a:ext>
                </a:extLst>
              </p:cNvPr>
              <p:cNvSpPr txBox="1"/>
              <p:nvPr userDrawn="1"/>
            </p:nvSpPr>
            <p:spPr>
              <a:xfrm rot="10800000" flipH="1" flipV="1">
                <a:off x="-2088000" y="0"/>
                <a:ext cx="1980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Wechsel der Textebene</a:t>
                </a:r>
              </a:p>
              <a:p>
                <a:pPr marL="0" marR="0" lvl="0" indent="0" algn="r" defTabSz="2717003"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im Menü über: </a:t>
                </a:r>
                <a:br>
                  <a:rPr lang="de-DE" sz="1133" b="0" baseline="0" dirty="0">
                    <a:solidFill>
                      <a:schemeClr val="tx1"/>
                    </a:solidFill>
                    <a:latin typeface="+mn-lt"/>
                  </a:rPr>
                </a:br>
                <a:r>
                  <a:rPr lang="de-DE" sz="1133" b="0" baseline="0" dirty="0">
                    <a:solidFill>
                      <a:schemeClr val="tx1"/>
                    </a:solidFill>
                    <a:latin typeface="+mj-lt"/>
                  </a:rPr>
                  <a:t>Start &gt; Absatz &gt; Listenebene erhöhen/verringern</a:t>
                </a:r>
              </a:p>
            </p:txBody>
          </p:sp>
          <p:pic>
            <p:nvPicPr>
              <p:cNvPr id="22" name="Bild // Listenebene verringern">
                <a:extLst>
                  <a:ext uri="{FF2B5EF4-FFF2-40B4-BE49-F238E27FC236}">
                    <a16:creationId xmlns:a16="http://schemas.microsoft.com/office/drawing/2014/main" id="{90611FD3-D648-4CDB-9A9A-25908913A8ED}"/>
                  </a:ext>
                </a:extLst>
              </p:cNvPr>
              <p:cNvPicPr>
                <a:picLocks noChangeAspect="1"/>
              </p:cNvPicPr>
              <p:nvPr userDrawn="1"/>
            </p:nvPicPr>
            <p:blipFill>
              <a:blip r:embed="rId31">
                <a:extLst>
                  <a:ext uri="{28A0092B-C50C-407E-A947-70E740481C1C}">
                    <a14:useLocalDpi xmlns:a14="http://schemas.microsoft.com/office/drawing/2010/main"/>
                  </a:ext>
                </a:extLst>
              </a:blip>
              <a:stretch>
                <a:fillRect/>
              </a:stretch>
            </p:blipFill>
            <p:spPr>
              <a:xfrm>
                <a:off x="-936000" y="1368000"/>
                <a:ext cx="777602" cy="360000"/>
              </a:xfrm>
              <a:prstGeom prst="rect">
                <a:avLst/>
              </a:prstGeom>
              <a:noFill/>
              <a:ln>
                <a:noFill/>
              </a:ln>
            </p:spPr>
          </p:pic>
          <p:pic>
            <p:nvPicPr>
              <p:cNvPr id="23" name="Bild // Listenebene erhöhen">
                <a:extLst>
                  <a:ext uri="{FF2B5EF4-FFF2-40B4-BE49-F238E27FC236}">
                    <a16:creationId xmlns:a16="http://schemas.microsoft.com/office/drawing/2014/main" id="{88FDE67E-71F6-4EE4-95D0-E844DD1EC56E}"/>
                  </a:ext>
                </a:extLst>
              </p:cNvPr>
              <p:cNvPicPr>
                <a:picLocks noChangeAspect="1"/>
              </p:cNvPicPr>
              <p:nvPr userDrawn="1"/>
            </p:nvPicPr>
            <p:blipFill>
              <a:blip r:embed="rId32">
                <a:extLst>
                  <a:ext uri="{28A0092B-C50C-407E-A947-70E740481C1C}">
                    <a14:useLocalDpi xmlns:a14="http://schemas.microsoft.com/office/drawing/2010/main"/>
                  </a:ext>
                </a:extLst>
              </a:blip>
              <a:stretch>
                <a:fillRect/>
              </a:stretch>
            </p:blipFill>
            <p:spPr>
              <a:xfrm>
                <a:off x="-936000" y="864000"/>
                <a:ext cx="777602" cy="360000"/>
              </a:xfrm>
              <a:prstGeom prst="rect">
                <a:avLst/>
              </a:prstGeom>
              <a:noFill/>
              <a:ln>
                <a:noFill/>
              </a:ln>
            </p:spPr>
          </p:pic>
        </p:grpSp>
        <p:sp>
          <p:nvSpPr>
            <p:cNvPr id="18" name="Fußzeile">
              <a:extLst>
                <a:ext uri="{FF2B5EF4-FFF2-40B4-BE49-F238E27FC236}">
                  <a16:creationId xmlns:a16="http://schemas.microsoft.com/office/drawing/2014/main" id="{4DE54C2E-D6E6-4572-A526-2EE7FE3D93A3}"/>
                </a:ext>
              </a:extLst>
            </p:cNvPr>
            <p:cNvSpPr txBox="1"/>
            <p:nvPr userDrawn="1"/>
          </p:nvSpPr>
          <p:spPr>
            <a:xfrm rot="10800000" flipH="1" flipV="1">
              <a:off x="504000" y="6984000"/>
              <a:ext cx="10080000" cy="288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3099287" rtl="0" eaLnBrk="1" fontAlgn="auto" latinLnBrk="0" hangingPunct="1">
                <a:lnSpc>
                  <a:spcPct val="100000"/>
                </a:lnSpc>
                <a:spcBef>
                  <a:spcPts val="0"/>
                </a:spcBef>
                <a:spcAft>
                  <a:spcPts val="0"/>
                </a:spcAft>
                <a:buClrTx/>
                <a:buSzTx/>
                <a:buFontTx/>
                <a:buNone/>
                <a:tabLst/>
                <a:defRPr/>
              </a:pPr>
              <a:r>
                <a:rPr lang="de-DE" sz="1133" b="0" baseline="0" dirty="0">
                  <a:solidFill>
                    <a:schemeClr val="tx1"/>
                  </a:solidFill>
                  <a:latin typeface="+mn-lt"/>
                </a:rPr>
                <a:t>Fußzeile/Datum anpassen: </a:t>
              </a:r>
              <a:r>
                <a:rPr lang="de-DE" sz="1133" b="0" baseline="0" dirty="0">
                  <a:solidFill>
                    <a:schemeClr val="tx1"/>
                  </a:solidFill>
                  <a:latin typeface="+mj-lt"/>
                </a:rPr>
                <a:t>Menü &gt; Einfügen &gt; Text &gt; Kopf- und Fußzeile</a:t>
              </a:r>
            </a:p>
          </p:txBody>
        </p:sp>
      </p:grpSp>
    </p:spTree>
    <p:extLst>
      <p:ext uri="{BB962C8B-B14F-4D97-AF65-F5344CB8AC3E}">
        <p14:creationId xmlns:p14="http://schemas.microsoft.com/office/powerpoint/2010/main" val="1092351905"/>
      </p:ext>
    </p:extLst>
  </p:cSld>
  <p:clrMap bg1="lt1" tx1="dk1" bg2="lt2" tx2="dk2" accent1="accent1" accent2="accent2" accent3="accent3" accent4="accent4" accent5="accent5" accent6="accent6" hlink="hlink" folHlink="folHlink"/>
  <p:sldLayoutIdLst>
    <p:sldLayoutId id="2147484775" r:id="rId1"/>
    <p:sldLayoutId id="2147484776" r:id="rId2"/>
    <p:sldLayoutId id="2147484777" r:id="rId3"/>
    <p:sldLayoutId id="2147484778" r:id="rId4"/>
    <p:sldLayoutId id="2147484779" r:id="rId5"/>
    <p:sldLayoutId id="2147484780" r:id="rId6"/>
    <p:sldLayoutId id="2147484781" r:id="rId7"/>
    <p:sldLayoutId id="2147484782" r:id="rId8"/>
    <p:sldLayoutId id="2147484783" r:id="rId9"/>
    <p:sldLayoutId id="2147484784" r:id="rId10"/>
    <p:sldLayoutId id="2147484785" r:id="rId11"/>
    <p:sldLayoutId id="2147484786" r:id="rId12"/>
    <p:sldLayoutId id="2147484787" r:id="rId13"/>
    <p:sldLayoutId id="2147484788" r:id="rId14"/>
    <p:sldLayoutId id="2147484789" r:id="rId15"/>
    <p:sldLayoutId id="2147484790" r:id="rId16"/>
    <p:sldLayoutId id="2147484791" r:id="rId17"/>
    <p:sldLayoutId id="2147484792" r:id="rId18"/>
    <p:sldLayoutId id="2147484793" r:id="rId19"/>
    <p:sldLayoutId id="2147484794" r:id="rId20"/>
    <p:sldLayoutId id="2147484795" r:id="rId21"/>
    <p:sldLayoutId id="2147484796" r:id="rId22"/>
    <p:sldLayoutId id="2147484797" r:id="rId23"/>
    <p:sldLayoutId id="2147484798" r:id="rId24"/>
    <p:sldLayoutId id="2147484799" r:id="rId25"/>
    <p:sldLayoutId id="2147484800" r:id="rId26"/>
    <p:sldLayoutId id="2147484801" r:id="rId27"/>
  </p:sldLayoutIdLst>
  <p:hf hdr="0"/>
  <p:txStyles>
    <p:titleStyle>
      <a:lvl1pPr algn="ctr" defTabSz="932585" rtl="0" eaLnBrk="1" latinLnBrk="0" hangingPunct="1">
        <a:spcBef>
          <a:spcPct val="0"/>
        </a:spcBef>
        <a:buNone/>
        <a:defRPr sz="4488" kern="1200">
          <a:solidFill>
            <a:schemeClr val="tx1"/>
          </a:solidFill>
          <a:latin typeface="+mj-lt"/>
          <a:ea typeface="+mj-ea"/>
          <a:cs typeface="+mj-cs"/>
        </a:defRPr>
      </a:lvl1pPr>
    </p:titleStyle>
    <p:bodyStyle>
      <a:lvl1pPr marL="349720" indent="-349720" algn="l" defTabSz="932585" rtl="0" eaLnBrk="1" latinLnBrk="0" hangingPunct="1">
        <a:spcBef>
          <a:spcPct val="20000"/>
        </a:spcBef>
        <a:buFont typeface="Arial" pitchFamily="34" charset="0"/>
        <a:buChar char="•"/>
        <a:defRPr sz="3264" kern="1200">
          <a:solidFill>
            <a:schemeClr val="tx1"/>
          </a:solidFill>
          <a:latin typeface="+mn-lt"/>
          <a:ea typeface="+mn-ea"/>
          <a:cs typeface="+mn-cs"/>
        </a:defRPr>
      </a:lvl1pPr>
      <a:lvl2pPr marL="757725" indent="-291432" algn="l" defTabSz="932585" rtl="0" eaLnBrk="1" latinLnBrk="0" hangingPunct="1">
        <a:spcBef>
          <a:spcPct val="20000"/>
        </a:spcBef>
        <a:buFont typeface="Arial" pitchFamily="34" charset="0"/>
        <a:buChar char="–"/>
        <a:defRPr sz="2856" kern="1200">
          <a:solidFill>
            <a:schemeClr val="tx1"/>
          </a:solidFill>
          <a:latin typeface="+mn-lt"/>
          <a:ea typeface="+mn-ea"/>
          <a:cs typeface="+mn-cs"/>
        </a:defRPr>
      </a:lvl2pPr>
      <a:lvl3pPr marL="1165731" indent="-233146" algn="l" defTabSz="932585" rtl="0" eaLnBrk="1" latinLnBrk="0" hangingPunct="1">
        <a:spcBef>
          <a:spcPct val="20000"/>
        </a:spcBef>
        <a:buFont typeface="Arial" pitchFamily="34" charset="0"/>
        <a:buChar char="•"/>
        <a:defRPr sz="2448" kern="1200">
          <a:solidFill>
            <a:schemeClr val="tx1"/>
          </a:solidFill>
          <a:latin typeface="+mn-lt"/>
          <a:ea typeface="+mn-ea"/>
          <a:cs typeface="+mn-cs"/>
        </a:defRPr>
      </a:lvl3pPr>
      <a:lvl4pPr marL="1632024" indent="-233146" algn="l" defTabSz="932585" rtl="0" eaLnBrk="1" latinLnBrk="0" hangingPunct="1">
        <a:spcBef>
          <a:spcPct val="20000"/>
        </a:spcBef>
        <a:buFont typeface="Arial" pitchFamily="34" charset="0"/>
        <a:buChar char="–"/>
        <a:defRPr sz="2040" kern="1200">
          <a:solidFill>
            <a:schemeClr val="tx1"/>
          </a:solidFill>
          <a:latin typeface="+mn-lt"/>
          <a:ea typeface="+mn-ea"/>
          <a:cs typeface="+mn-cs"/>
        </a:defRPr>
      </a:lvl4pPr>
      <a:lvl5pPr marL="2098316" indent="-233146" algn="l" defTabSz="932585" rtl="0" eaLnBrk="1" latinLnBrk="0" hangingPunct="1">
        <a:spcBef>
          <a:spcPct val="20000"/>
        </a:spcBef>
        <a:buFont typeface="Arial" pitchFamily="34" charset="0"/>
        <a:buChar char="»"/>
        <a:defRPr sz="2040" kern="1200">
          <a:solidFill>
            <a:schemeClr val="tx1"/>
          </a:solidFill>
          <a:latin typeface="+mn-lt"/>
          <a:ea typeface="+mn-ea"/>
          <a:cs typeface="+mn-cs"/>
        </a:defRPr>
      </a:lvl5pPr>
      <a:lvl6pPr marL="2564609" indent="-233146" algn="l" defTabSz="932585"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902" indent="-233146" algn="l" defTabSz="932585"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94" indent="-233146" algn="l" defTabSz="932585"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86" indent="-233146" algn="l" defTabSz="932585"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de-DE"/>
      </a:defPPr>
      <a:lvl1pPr marL="0" algn="l" defTabSz="932585" rtl="0" eaLnBrk="1" latinLnBrk="0" hangingPunct="1">
        <a:defRPr sz="1836" kern="1200">
          <a:solidFill>
            <a:schemeClr val="tx1"/>
          </a:solidFill>
          <a:latin typeface="+mn-lt"/>
          <a:ea typeface="+mn-ea"/>
          <a:cs typeface="+mn-cs"/>
        </a:defRPr>
      </a:lvl1pPr>
      <a:lvl2pPr marL="466292" algn="l" defTabSz="932585" rtl="0" eaLnBrk="1" latinLnBrk="0" hangingPunct="1">
        <a:defRPr sz="1836" kern="1200">
          <a:solidFill>
            <a:schemeClr val="tx1"/>
          </a:solidFill>
          <a:latin typeface="+mn-lt"/>
          <a:ea typeface="+mn-ea"/>
          <a:cs typeface="+mn-cs"/>
        </a:defRPr>
      </a:lvl2pPr>
      <a:lvl3pPr marL="932585" algn="l" defTabSz="932585" rtl="0" eaLnBrk="1" latinLnBrk="0" hangingPunct="1">
        <a:defRPr sz="1836" kern="1200">
          <a:solidFill>
            <a:schemeClr val="tx1"/>
          </a:solidFill>
          <a:latin typeface="+mn-lt"/>
          <a:ea typeface="+mn-ea"/>
          <a:cs typeface="+mn-cs"/>
        </a:defRPr>
      </a:lvl3pPr>
      <a:lvl4pPr marL="1398878" algn="l" defTabSz="932585" rtl="0" eaLnBrk="1" latinLnBrk="0" hangingPunct="1">
        <a:defRPr sz="1836" kern="1200">
          <a:solidFill>
            <a:schemeClr val="tx1"/>
          </a:solidFill>
          <a:latin typeface="+mn-lt"/>
          <a:ea typeface="+mn-ea"/>
          <a:cs typeface="+mn-cs"/>
        </a:defRPr>
      </a:lvl4pPr>
      <a:lvl5pPr marL="1865170" algn="l" defTabSz="932585" rtl="0" eaLnBrk="1" latinLnBrk="0" hangingPunct="1">
        <a:defRPr sz="1836" kern="1200">
          <a:solidFill>
            <a:schemeClr val="tx1"/>
          </a:solidFill>
          <a:latin typeface="+mn-lt"/>
          <a:ea typeface="+mn-ea"/>
          <a:cs typeface="+mn-cs"/>
        </a:defRPr>
      </a:lvl5pPr>
      <a:lvl6pPr marL="2331462" algn="l" defTabSz="932585" rtl="0" eaLnBrk="1" latinLnBrk="0" hangingPunct="1">
        <a:defRPr sz="1836" kern="1200">
          <a:solidFill>
            <a:schemeClr val="tx1"/>
          </a:solidFill>
          <a:latin typeface="+mn-lt"/>
          <a:ea typeface="+mn-ea"/>
          <a:cs typeface="+mn-cs"/>
        </a:defRPr>
      </a:lvl6pPr>
      <a:lvl7pPr marL="2797756" algn="l" defTabSz="932585" rtl="0" eaLnBrk="1" latinLnBrk="0" hangingPunct="1">
        <a:defRPr sz="1836" kern="1200">
          <a:solidFill>
            <a:schemeClr val="tx1"/>
          </a:solidFill>
          <a:latin typeface="+mn-lt"/>
          <a:ea typeface="+mn-ea"/>
          <a:cs typeface="+mn-cs"/>
        </a:defRPr>
      </a:lvl7pPr>
      <a:lvl8pPr marL="3264048" algn="l" defTabSz="932585" rtl="0" eaLnBrk="1" latinLnBrk="0" hangingPunct="1">
        <a:defRPr sz="1836" kern="1200">
          <a:solidFill>
            <a:schemeClr val="tx1"/>
          </a:solidFill>
          <a:latin typeface="+mn-lt"/>
          <a:ea typeface="+mn-ea"/>
          <a:cs typeface="+mn-cs"/>
        </a:defRPr>
      </a:lvl8pPr>
      <a:lvl9pPr marL="3730340" algn="l" defTabSz="932585"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18.jp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notesSlide" Target="../notesSlides/notesSlide10.xml"/><Relationship Id="rId1" Type="http://schemas.openxmlformats.org/officeDocument/2006/relationships/slideLayout" Target="../slideLayouts/slideLayout25.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slides/_rels/slide1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1.xml"/><Relationship Id="rId1" Type="http://schemas.openxmlformats.org/officeDocument/2006/relationships/slideLayout" Target="../slideLayouts/slideLayout27.xml"/><Relationship Id="rId5" Type="http://schemas.openxmlformats.org/officeDocument/2006/relationships/image" Target="../media/image29.wmf"/><Relationship Id="rId4" Type="http://schemas.openxmlformats.org/officeDocument/2006/relationships/image" Target="../media/image28.wmf"/></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15.xml"/><Relationship Id="rId1" Type="http://schemas.openxmlformats.org/officeDocument/2006/relationships/slideLayout" Target="../slideLayouts/slideLayout25.xml"/><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28.wmf"/></Relationships>
</file>

<file path=ppt/slides/_rels/slide19.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7.emf"/><Relationship Id="rId1" Type="http://schemas.openxmlformats.org/officeDocument/2006/relationships/slideLayout" Target="../slideLayouts/slideLayout27.xml"/><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4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4.wmf"/><Relationship Id="rId7" Type="http://schemas.openxmlformats.org/officeDocument/2006/relationships/image" Target="../media/image46.wmf"/><Relationship Id="rId2" Type="http://schemas.openxmlformats.org/officeDocument/2006/relationships/notesSlide" Target="../notesSlides/notesSlide18.xml"/><Relationship Id="rId1" Type="http://schemas.openxmlformats.org/officeDocument/2006/relationships/slideLayout" Target="../slideLayouts/slideLayout27.xml"/><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28.wmf"/><Relationship Id="rId9"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0.xml"/><Relationship Id="rId1" Type="http://schemas.openxmlformats.org/officeDocument/2006/relationships/slideLayout" Target="../slideLayouts/slideLayout27.xml"/><Relationship Id="rId4" Type="http://schemas.openxmlformats.org/officeDocument/2006/relationships/image" Target="../media/image44.wmf"/></Relationships>
</file>

<file path=ppt/slides/_rels/slide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xml"/><Relationship Id="rId1" Type="http://schemas.openxmlformats.org/officeDocument/2006/relationships/slideLayout" Target="../slideLayouts/slideLayout23.xml"/><Relationship Id="rId5" Type="http://schemas.openxmlformats.org/officeDocument/2006/relationships/image" Target="../media/image21.emf"/><Relationship Id="rId4" Type="http://schemas.openxmlformats.org/officeDocument/2006/relationships/image" Target="../media/image20.emf"/></Relationships>
</file>

<file path=ppt/slides/_rels/slide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5.xml"/><Relationship Id="rId1" Type="http://schemas.openxmlformats.org/officeDocument/2006/relationships/slideLayout" Target="../slideLayouts/slideLayout25.xml"/><Relationship Id="rId5" Type="http://schemas.openxmlformats.org/officeDocument/2006/relationships/image" Target="../media/image25.wmf"/><Relationship Id="rId4" Type="http://schemas.openxmlformats.org/officeDocument/2006/relationships/image" Target="../media/image24.wmf"/></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7.xml"/><Relationship Id="rId1" Type="http://schemas.openxmlformats.org/officeDocument/2006/relationships/slideLayout" Target="../slideLayouts/slideLayout27.xml"/><Relationship Id="rId5" Type="http://schemas.openxmlformats.org/officeDocument/2006/relationships/image" Target="../media/image29.wmf"/><Relationship Id="rId4" Type="http://schemas.openxmlformats.org/officeDocument/2006/relationships/image" Target="../media/image28.wmf"/></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7.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dplatzhalter 6"/>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a:stretch>
            <a:fillRect/>
          </a:stretch>
        </p:blipFill>
        <p:spPr/>
      </p:pic>
      <p:sp>
        <p:nvSpPr>
          <p:cNvPr id="13" name="Textplatzhalter 12">
            <a:extLst>
              <a:ext uri="{FF2B5EF4-FFF2-40B4-BE49-F238E27FC236}">
                <a16:creationId xmlns:a16="http://schemas.microsoft.com/office/drawing/2014/main" id="{A6FF9362-3AFF-4B13-BF7C-DA32D4D1EE60}"/>
              </a:ext>
            </a:extLst>
          </p:cNvPr>
          <p:cNvSpPr>
            <a:spLocks noGrp="1"/>
          </p:cNvSpPr>
          <p:nvPr>
            <p:ph type="body" sz="quarter" idx="15"/>
          </p:nvPr>
        </p:nvSpPr>
        <p:spPr/>
        <p:txBody>
          <a:bodyPr>
            <a:normAutofit fontScale="25000" lnSpcReduction="20000"/>
          </a:bodyPr>
          <a:lstStyle/>
          <a:p>
            <a:endParaRPr lang="de-DE" dirty="0"/>
          </a:p>
        </p:txBody>
      </p:sp>
      <p:sp>
        <p:nvSpPr>
          <p:cNvPr id="95" name="Titel 94">
            <a:extLst>
              <a:ext uri="{FF2B5EF4-FFF2-40B4-BE49-F238E27FC236}">
                <a16:creationId xmlns:a16="http://schemas.microsoft.com/office/drawing/2014/main" id="{CEE9C838-C274-4C6F-9338-92B5B184FC89}"/>
              </a:ext>
            </a:extLst>
          </p:cNvPr>
          <p:cNvSpPr>
            <a:spLocks noGrp="1"/>
          </p:cNvSpPr>
          <p:nvPr>
            <p:ph type="ctrTitle"/>
          </p:nvPr>
        </p:nvSpPr>
        <p:spPr>
          <a:xfrm>
            <a:off x="1432168" y="3914821"/>
            <a:ext cx="12347279" cy="2215559"/>
          </a:xfrm>
        </p:spPr>
        <p:txBody>
          <a:bodyPr>
            <a:normAutofit/>
          </a:bodyPr>
          <a:lstStyle/>
          <a:p>
            <a:r>
              <a:rPr lang="de-DE" sz="4896" dirty="0">
                <a:solidFill>
                  <a:schemeClr val="tx2"/>
                </a:solidFill>
              </a:rPr>
              <a:t>MS Teams – Vorbereiten der Umgebung </a:t>
            </a:r>
          </a:p>
        </p:txBody>
      </p:sp>
      <p:sp>
        <p:nvSpPr>
          <p:cNvPr id="5" name="Fußzeilenplatzhalter 4">
            <a:extLst>
              <a:ext uri="{FF2B5EF4-FFF2-40B4-BE49-F238E27FC236}">
                <a16:creationId xmlns:a16="http://schemas.microsoft.com/office/drawing/2014/main" id="{4B2B67AB-1BC7-47B2-850B-35F54C77A95A}"/>
              </a:ext>
            </a:extLst>
          </p:cNvPr>
          <p:cNvSpPr>
            <a:spLocks noGrp="1"/>
          </p:cNvSpPr>
          <p:nvPr>
            <p:ph type="ftr" sz="quarter" idx="17"/>
          </p:nvPr>
        </p:nvSpPr>
        <p:spPr>
          <a:xfrm>
            <a:off x="1515596" y="6062339"/>
            <a:ext cx="3541950" cy="300214"/>
          </a:xfrm>
        </p:spPr>
        <p:txBody>
          <a:bodyPr/>
          <a:lstStyle/>
          <a:p>
            <a:pPr marL="0" marR="0" lvl="0" indent="0" algn="l" defTabSz="932585" rtl="0" eaLnBrk="1" fontAlgn="auto" latinLnBrk="0" hangingPunct="1">
              <a:lnSpc>
                <a:spcPct val="100000"/>
              </a:lnSpc>
              <a:spcBef>
                <a:spcPts val="0"/>
              </a:spcBef>
              <a:spcAft>
                <a:spcPts val="0"/>
              </a:spcAft>
              <a:buClrTx/>
              <a:buSzTx/>
              <a:buFontTx/>
              <a:buNone/>
              <a:tabLst/>
              <a:defRPr/>
            </a:pPr>
            <a:r>
              <a:rPr kumimoji="0" lang="de-DE" sz="1727" b="1" i="0" u="none" strike="noStrike" kern="1200" cap="none" spc="0" normalizeH="0" baseline="0" noProof="0" dirty="0">
                <a:ln>
                  <a:noFill/>
                </a:ln>
                <a:solidFill>
                  <a:prstClr val="black"/>
                </a:solidFill>
                <a:effectLst/>
                <a:uLnTx/>
                <a:uFillTx/>
                <a:latin typeface="Calibri"/>
                <a:ea typeface="+mn-ea"/>
                <a:cs typeface="+mn-cs"/>
              </a:rPr>
              <a:t>Remigiusz Suszkiewicz (B.A.)</a:t>
            </a:r>
          </a:p>
        </p:txBody>
      </p:sp>
      <p:sp>
        <p:nvSpPr>
          <p:cNvPr id="6" name="Foliennummernplatzhalter 5">
            <a:extLst>
              <a:ext uri="{FF2B5EF4-FFF2-40B4-BE49-F238E27FC236}">
                <a16:creationId xmlns:a16="http://schemas.microsoft.com/office/drawing/2014/main" id="{E054ACF2-BC90-47A0-9CF7-4B06BB1238E6}"/>
              </a:ext>
            </a:extLst>
          </p:cNvPr>
          <p:cNvSpPr>
            <a:spLocks noGrp="1"/>
          </p:cNvSpPr>
          <p:nvPr>
            <p:ph type="sldNum" sz="quarter" idx="12"/>
          </p:nvPr>
        </p:nvSpPr>
        <p:spPr/>
        <p:txBody>
          <a:bodyPr/>
          <a:lstStyle/>
          <a:p>
            <a:pPr marL="0" marR="0" lvl="0" indent="0" algn="r" defTabSz="932585" rtl="0" eaLnBrk="1" fontAlgn="auto" latinLnBrk="0" hangingPunct="1">
              <a:lnSpc>
                <a:spcPct val="100000"/>
              </a:lnSpc>
              <a:spcBef>
                <a:spcPts val="0"/>
              </a:spcBef>
              <a:spcAft>
                <a:spcPts val="0"/>
              </a:spcAft>
              <a:buClrTx/>
              <a:buSzTx/>
              <a:buFontTx/>
              <a:buNone/>
              <a:tabLst/>
              <a:defRPr/>
            </a:pPr>
            <a:fld id="{4B68E9E3-D075-454D-85C1-CCDEE54735CE}" type="slidenum">
              <a:rPr kumimoji="0" lang="de-DE" sz="1224"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32585" rtl="0" eaLnBrk="1" fontAlgn="auto" latinLnBrk="0" hangingPunct="1">
                <a:lnSpc>
                  <a:spcPct val="100000"/>
                </a:lnSpc>
                <a:spcBef>
                  <a:spcPts val="0"/>
                </a:spcBef>
                <a:spcAft>
                  <a:spcPts val="0"/>
                </a:spcAft>
                <a:buClrTx/>
                <a:buSzTx/>
                <a:buFontTx/>
                <a:buNone/>
                <a:tabLst/>
                <a:defRPr/>
              </a:pPr>
              <a:t>1</a:t>
            </a:fld>
            <a:endParaRPr kumimoji="0" lang="de-DE" sz="1224"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4" name="Picture 1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654017" y="6362555"/>
            <a:ext cx="1266983" cy="466052"/>
          </a:xfrm>
          <a:prstGeom prst="rect">
            <a:avLst/>
          </a:prstGeom>
        </p:spPr>
      </p:pic>
      <p:pic>
        <p:nvPicPr>
          <p:cNvPr id="15" name="Grafik 14">
            <a:extLst>
              <a:ext uri="{FF2B5EF4-FFF2-40B4-BE49-F238E27FC236}">
                <a16:creationId xmlns:a16="http://schemas.microsoft.com/office/drawing/2014/main" id="{2DF224B7-97F5-450F-A1FC-1E3356F759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21031" y="6362554"/>
            <a:ext cx="1282154" cy="440741"/>
          </a:xfrm>
          <a:prstGeom prst="rect">
            <a:avLst/>
          </a:prstGeom>
        </p:spPr>
      </p:pic>
    </p:spTree>
    <p:extLst>
      <p:ext uri="{BB962C8B-B14F-4D97-AF65-F5344CB8AC3E}">
        <p14:creationId xmlns:p14="http://schemas.microsoft.com/office/powerpoint/2010/main" val="1588716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21324" y="358591"/>
            <a:ext cx="6257941" cy="439465"/>
          </a:xfrm>
        </p:spPr>
        <p:txBody>
          <a:bodyPr>
            <a:normAutofit fontScale="90000"/>
          </a:bodyPr>
          <a:lstStyle/>
          <a:p>
            <a:pPr algn="l"/>
            <a:r>
              <a:rPr lang="en-US" dirty="0" err="1"/>
              <a:t>Einführung</a:t>
            </a:r>
            <a:r>
              <a:rPr lang="en-US" dirty="0"/>
              <a:t> in den </a:t>
            </a:r>
            <a:r>
              <a:rPr lang="en-US" dirty="0" err="1"/>
              <a:t>Unterricht</a:t>
            </a:r>
            <a:r>
              <a:rPr lang="en-US" dirty="0"/>
              <a:t> </a:t>
            </a:r>
          </a:p>
        </p:txBody>
      </p:sp>
      <p:sp>
        <p:nvSpPr>
          <p:cNvPr id="82" name="TextBox 81">
            <a:extLst>
              <a:ext uri="{FF2B5EF4-FFF2-40B4-BE49-F238E27FC236}">
                <a16:creationId xmlns:a16="http://schemas.microsoft.com/office/drawing/2014/main" id="{31079907-A232-47F4-96E5-4C87F65A6100}"/>
              </a:ext>
            </a:extLst>
          </p:cNvPr>
          <p:cNvSpPr txBox="1"/>
          <p:nvPr/>
        </p:nvSpPr>
        <p:spPr>
          <a:xfrm>
            <a:off x="600059" y="1082808"/>
            <a:ext cx="5902342" cy="338554"/>
          </a:xfrm>
          <a:prstGeom prst="rect">
            <a:avLst/>
          </a:prstGeom>
          <a:noFill/>
        </p:spPr>
        <p:txBody>
          <a:bodyPr wrap="square" lIns="0" tIns="0" rIns="0" bIns="0" rtlCol="0">
            <a:spAutoFit/>
          </a:bodyPr>
          <a:lstStyle/>
          <a:p>
            <a:pPr>
              <a:spcBef>
                <a:spcPts val="1000"/>
              </a:spcBef>
            </a:pPr>
            <a:r>
              <a:rPr lang="de-DE" sz="2200" dirty="0">
                <a:latin typeface="+mj-lt"/>
              </a:rPr>
              <a:t>Nach dieser Lektion können Sie:</a:t>
            </a:r>
            <a:endParaRPr lang="en-US" sz="2200" dirty="0">
              <a:latin typeface="+mj-lt"/>
            </a:endParaRPr>
          </a:p>
        </p:txBody>
      </p:sp>
      <p:pic>
        <p:nvPicPr>
          <p:cNvPr id="83" name="Picture 82" descr="Icon of a person using communicating device">
            <a:extLst>
              <a:ext uri="{FF2B5EF4-FFF2-40B4-BE49-F238E27FC236}">
                <a16:creationId xmlns:a16="http://schemas.microsoft.com/office/drawing/2014/main" id="{F2D0281A-D6FB-4F04-AE0C-CE039064FA7C}"/>
              </a:ext>
            </a:extLst>
          </p:cNvPr>
          <p:cNvPicPr>
            <a:picLocks/>
          </p:cNvPicPr>
          <p:nvPr/>
        </p:nvPicPr>
        <p:blipFill>
          <a:blip r:embed="rId3"/>
          <a:stretch>
            <a:fillRect/>
          </a:stretch>
        </p:blipFill>
        <p:spPr>
          <a:xfrm>
            <a:off x="579438" y="1568187"/>
            <a:ext cx="735012" cy="735012"/>
          </a:xfrm>
          <a:prstGeom prst="rect">
            <a:avLst/>
          </a:prstGeom>
        </p:spPr>
      </p:pic>
      <p:sp>
        <p:nvSpPr>
          <p:cNvPr id="84" name="TextBox 83">
            <a:extLst>
              <a:ext uri="{FF2B5EF4-FFF2-40B4-BE49-F238E27FC236}">
                <a16:creationId xmlns:a16="http://schemas.microsoft.com/office/drawing/2014/main" id="{60C3550E-F690-46A1-8E10-24A97266F653}"/>
              </a:ext>
            </a:extLst>
          </p:cNvPr>
          <p:cNvSpPr txBox="1"/>
          <p:nvPr/>
        </p:nvSpPr>
        <p:spPr>
          <a:xfrm>
            <a:off x="1474470" y="1658695"/>
            <a:ext cx="5474970" cy="553998"/>
          </a:xfrm>
          <a:prstGeom prst="rect">
            <a:avLst/>
          </a:prstGeom>
          <a:noFill/>
        </p:spPr>
        <p:txBody>
          <a:bodyPr wrap="square" lIns="0" tIns="0" rIns="0" bIns="0" rtlCol="0" anchor="ctr">
            <a:spAutoFit/>
          </a:bodyPr>
          <a:lstStyle/>
          <a:p>
            <a:r>
              <a:rPr lang="de-DE" spc="-10" dirty="0"/>
              <a:t>Erläutern der Netzwerkanforderungen von Microsoft</a:t>
            </a:r>
            <a:br>
              <a:rPr lang="de-DE" spc="-10" dirty="0"/>
            </a:br>
            <a:r>
              <a:rPr lang="de-DE" spc="-10" dirty="0"/>
              <a:t>Teams</a:t>
            </a:r>
            <a:endParaRPr lang="en-US" spc="-10" dirty="0"/>
          </a:p>
        </p:txBody>
      </p:sp>
      <p:cxnSp>
        <p:nvCxnSpPr>
          <p:cNvPr id="85" name="Straight Connector 84">
            <a:extLst>
              <a:ext uri="{FF2B5EF4-FFF2-40B4-BE49-F238E27FC236}">
                <a16:creationId xmlns:a16="http://schemas.microsoft.com/office/drawing/2014/main" id="{95F49B5F-3F2A-442E-B2BA-9E10DDBA4375}"/>
              </a:ext>
              <a:ext uri="{C183D7F6-B498-43B3-948B-1728B52AA6E4}">
                <adec:decorative xmlns:adec="http://schemas.microsoft.com/office/drawing/2017/decorative" val="1"/>
              </a:ext>
            </a:extLst>
          </p:cNvPr>
          <p:cNvCxnSpPr>
            <a:cxnSpLocks/>
          </p:cNvCxnSpPr>
          <p:nvPr/>
        </p:nvCxnSpPr>
        <p:spPr>
          <a:xfrm>
            <a:off x="1474470" y="2360486"/>
            <a:ext cx="51054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6" name="Picture 85" descr="Icon of a wrench">
            <a:extLst>
              <a:ext uri="{FF2B5EF4-FFF2-40B4-BE49-F238E27FC236}">
                <a16:creationId xmlns:a16="http://schemas.microsoft.com/office/drawing/2014/main" id="{58688BFA-E8CA-4B69-AC7D-1CA6FD8D71C5}"/>
              </a:ext>
            </a:extLst>
          </p:cNvPr>
          <p:cNvPicPr>
            <a:picLocks/>
          </p:cNvPicPr>
          <p:nvPr/>
        </p:nvPicPr>
        <p:blipFill>
          <a:blip r:embed="rId4"/>
          <a:stretch>
            <a:fillRect/>
          </a:stretch>
        </p:blipFill>
        <p:spPr>
          <a:xfrm>
            <a:off x="579438" y="2417773"/>
            <a:ext cx="735012" cy="735012"/>
          </a:xfrm>
          <a:prstGeom prst="rect">
            <a:avLst/>
          </a:prstGeom>
        </p:spPr>
      </p:pic>
      <p:sp>
        <p:nvSpPr>
          <p:cNvPr id="87" name="TextBox 86">
            <a:extLst>
              <a:ext uri="{FF2B5EF4-FFF2-40B4-BE49-F238E27FC236}">
                <a16:creationId xmlns:a16="http://schemas.microsoft.com/office/drawing/2014/main" id="{489BD5A3-85A8-4FA4-864B-8E3589772504}"/>
              </a:ext>
            </a:extLst>
          </p:cNvPr>
          <p:cNvSpPr txBox="1"/>
          <p:nvPr/>
        </p:nvSpPr>
        <p:spPr>
          <a:xfrm>
            <a:off x="1474470" y="2646779"/>
            <a:ext cx="5474970" cy="276999"/>
          </a:xfrm>
          <a:prstGeom prst="rect">
            <a:avLst/>
          </a:prstGeom>
          <a:noFill/>
        </p:spPr>
        <p:txBody>
          <a:bodyPr wrap="square" lIns="0" tIns="0" rIns="0" bIns="0" rtlCol="0" anchor="ctr">
            <a:spAutoFit/>
          </a:bodyPr>
          <a:lstStyle/>
          <a:p>
            <a:r>
              <a:rPr lang="en-US" dirty="0" err="1"/>
              <a:t>Arbeiten</a:t>
            </a:r>
            <a:r>
              <a:rPr lang="en-US" dirty="0"/>
              <a:t> </a:t>
            </a:r>
            <a:r>
              <a:rPr lang="en-US" dirty="0" err="1"/>
              <a:t>mit</a:t>
            </a:r>
            <a:r>
              <a:rPr lang="en-US" dirty="0"/>
              <a:t> dem </a:t>
            </a:r>
            <a:r>
              <a:rPr lang="en-US" dirty="0" err="1"/>
              <a:t>Netzwerkplaner</a:t>
            </a:r>
            <a:r>
              <a:rPr lang="en-US" dirty="0"/>
              <a:t>-Tool</a:t>
            </a:r>
          </a:p>
        </p:txBody>
      </p:sp>
      <p:cxnSp>
        <p:nvCxnSpPr>
          <p:cNvPr id="88" name="Straight Connector 87">
            <a:extLst>
              <a:ext uri="{FF2B5EF4-FFF2-40B4-BE49-F238E27FC236}">
                <a16:creationId xmlns:a16="http://schemas.microsoft.com/office/drawing/2014/main" id="{34031DB0-D99F-4340-B59A-94B794DA7387}"/>
              </a:ext>
              <a:ext uri="{C183D7F6-B498-43B3-948B-1728B52AA6E4}">
                <adec:decorative xmlns:adec="http://schemas.microsoft.com/office/drawing/2017/decorative" val="1"/>
              </a:ext>
            </a:extLst>
          </p:cNvPr>
          <p:cNvCxnSpPr>
            <a:cxnSpLocks/>
          </p:cNvCxnSpPr>
          <p:nvPr/>
        </p:nvCxnSpPr>
        <p:spPr>
          <a:xfrm>
            <a:off x="1474470" y="3210071"/>
            <a:ext cx="51054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9" name="Picture 88" descr="Icon of a phone alongside a laptop">
            <a:extLst>
              <a:ext uri="{FF2B5EF4-FFF2-40B4-BE49-F238E27FC236}">
                <a16:creationId xmlns:a16="http://schemas.microsoft.com/office/drawing/2014/main" id="{EE5E1D85-2EB4-4342-94B6-BB59E693BA99}"/>
              </a:ext>
            </a:extLst>
          </p:cNvPr>
          <p:cNvPicPr>
            <a:picLocks/>
          </p:cNvPicPr>
          <p:nvPr/>
        </p:nvPicPr>
        <p:blipFill>
          <a:blip r:embed="rId5"/>
          <a:stretch>
            <a:fillRect/>
          </a:stretch>
        </p:blipFill>
        <p:spPr>
          <a:xfrm>
            <a:off x="579438" y="3267359"/>
            <a:ext cx="735012" cy="735012"/>
          </a:xfrm>
          <a:prstGeom prst="rect">
            <a:avLst/>
          </a:prstGeom>
        </p:spPr>
      </p:pic>
      <p:sp>
        <p:nvSpPr>
          <p:cNvPr id="90" name="TextBox 89">
            <a:extLst>
              <a:ext uri="{FF2B5EF4-FFF2-40B4-BE49-F238E27FC236}">
                <a16:creationId xmlns:a16="http://schemas.microsoft.com/office/drawing/2014/main" id="{27B9A162-A981-49F3-B9DF-9C46C1E76939}"/>
              </a:ext>
            </a:extLst>
          </p:cNvPr>
          <p:cNvSpPr txBox="1"/>
          <p:nvPr/>
        </p:nvSpPr>
        <p:spPr>
          <a:xfrm>
            <a:off x="1474470" y="3496364"/>
            <a:ext cx="5474970" cy="276999"/>
          </a:xfrm>
          <a:prstGeom prst="rect">
            <a:avLst/>
          </a:prstGeom>
          <a:noFill/>
        </p:spPr>
        <p:txBody>
          <a:bodyPr wrap="square" lIns="0" tIns="0" rIns="0" bIns="0" rtlCol="0" anchor="ctr">
            <a:spAutoFit/>
          </a:bodyPr>
          <a:lstStyle/>
          <a:p>
            <a:r>
              <a:rPr lang="en-US" dirty="0" err="1"/>
              <a:t>Verwenden</a:t>
            </a:r>
            <a:r>
              <a:rPr lang="en-US" dirty="0"/>
              <a:t> des </a:t>
            </a:r>
            <a:r>
              <a:rPr lang="en-US" dirty="0" err="1"/>
              <a:t>Netzwerktest-Begleiters</a:t>
            </a:r>
            <a:endParaRPr lang="en-US" dirty="0"/>
          </a:p>
        </p:txBody>
      </p:sp>
      <p:cxnSp>
        <p:nvCxnSpPr>
          <p:cNvPr id="91" name="Straight Connector 90">
            <a:extLst>
              <a:ext uri="{FF2B5EF4-FFF2-40B4-BE49-F238E27FC236}">
                <a16:creationId xmlns:a16="http://schemas.microsoft.com/office/drawing/2014/main" id="{25E0F54D-9D5A-45F2-9372-499AA1C0B666}"/>
              </a:ext>
              <a:ext uri="{C183D7F6-B498-43B3-948B-1728B52AA6E4}">
                <adec:decorative xmlns:adec="http://schemas.microsoft.com/office/drawing/2017/decorative" val="1"/>
              </a:ext>
            </a:extLst>
          </p:cNvPr>
          <p:cNvCxnSpPr>
            <a:cxnSpLocks/>
          </p:cNvCxnSpPr>
          <p:nvPr/>
        </p:nvCxnSpPr>
        <p:spPr>
          <a:xfrm>
            <a:off x="1474470" y="4059656"/>
            <a:ext cx="51054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2" name="Picture 91" descr="Icon of a list">
            <a:extLst>
              <a:ext uri="{FF2B5EF4-FFF2-40B4-BE49-F238E27FC236}">
                <a16:creationId xmlns:a16="http://schemas.microsoft.com/office/drawing/2014/main" id="{71BE302F-F783-40BE-9C04-45F6536D5688}"/>
              </a:ext>
            </a:extLst>
          </p:cNvPr>
          <p:cNvPicPr>
            <a:picLocks/>
          </p:cNvPicPr>
          <p:nvPr/>
        </p:nvPicPr>
        <p:blipFill>
          <a:blip r:embed="rId6"/>
          <a:stretch>
            <a:fillRect/>
          </a:stretch>
        </p:blipFill>
        <p:spPr>
          <a:xfrm>
            <a:off x="579438" y="4116945"/>
            <a:ext cx="735012" cy="735012"/>
          </a:xfrm>
          <a:prstGeom prst="rect">
            <a:avLst/>
          </a:prstGeom>
        </p:spPr>
      </p:pic>
      <p:sp>
        <p:nvSpPr>
          <p:cNvPr id="93" name="TextBox 92">
            <a:extLst>
              <a:ext uri="{FF2B5EF4-FFF2-40B4-BE49-F238E27FC236}">
                <a16:creationId xmlns:a16="http://schemas.microsoft.com/office/drawing/2014/main" id="{E565BDA0-4E58-471A-ABBA-476A082B9F53}"/>
              </a:ext>
            </a:extLst>
          </p:cNvPr>
          <p:cNvSpPr txBox="1"/>
          <p:nvPr/>
        </p:nvSpPr>
        <p:spPr>
          <a:xfrm>
            <a:off x="1474470" y="4207449"/>
            <a:ext cx="5474970" cy="553998"/>
          </a:xfrm>
          <a:prstGeom prst="rect">
            <a:avLst/>
          </a:prstGeom>
          <a:noFill/>
        </p:spPr>
        <p:txBody>
          <a:bodyPr wrap="square" lIns="0" tIns="0" rIns="0" bIns="0" rtlCol="0" anchor="ctr">
            <a:spAutoFit/>
          </a:bodyPr>
          <a:lstStyle/>
          <a:p>
            <a:pPr lvl="0"/>
            <a:r>
              <a:rPr lang="de-DE" dirty="0"/>
              <a:t>Beschreiben der erforderlichen </a:t>
            </a:r>
            <a:r>
              <a:rPr lang="de-DE" dirty="0" err="1"/>
              <a:t>Netzwerkports</a:t>
            </a:r>
            <a:r>
              <a:rPr lang="de-DE" dirty="0"/>
              <a:t> und -protokolle</a:t>
            </a:r>
            <a:endParaRPr lang="en-US" dirty="0"/>
          </a:p>
        </p:txBody>
      </p:sp>
      <p:cxnSp>
        <p:nvCxnSpPr>
          <p:cNvPr id="94" name="Straight Connector 93">
            <a:extLst>
              <a:ext uri="{FF2B5EF4-FFF2-40B4-BE49-F238E27FC236}">
                <a16:creationId xmlns:a16="http://schemas.microsoft.com/office/drawing/2014/main" id="{33514536-BFC2-4356-934C-C4BEAD95A04B}"/>
              </a:ext>
              <a:ext uri="{C183D7F6-B498-43B3-948B-1728B52AA6E4}">
                <adec:decorative xmlns:adec="http://schemas.microsoft.com/office/drawing/2017/decorative" val="1"/>
              </a:ext>
            </a:extLst>
          </p:cNvPr>
          <p:cNvCxnSpPr>
            <a:cxnSpLocks/>
          </p:cNvCxnSpPr>
          <p:nvPr/>
        </p:nvCxnSpPr>
        <p:spPr>
          <a:xfrm>
            <a:off x="1474470" y="4909241"/>
            <a:ext cx="51054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5" name="Picture 94" descr="Icons of a keypad">
            <a:extLst>
              <a:ext uri="{FF2B5EF4-FFF2-40B4-BE49-F238E27FC236}">
                <a16:creationId xmlns:a16="http://schemas.microsoft.com/office/drawing/2014/main" id="{0E9D02B3-CA51-4768-9F61-150895C2ABC3}"/>
              </a:ext>
            </a:extLst>
          </p:cNvPr>
          <p:cNvPicPr>
            <a:picLocks/>
          </p:cNvPicPr>
          <p:nvPr/>
        </p:nvPicPr>
        <p:blipFill>
          <a:blip r:embed="rId7"/>
          <a:stretch>
            <a:fillRect/>
          </a:stretch>
        </p:blipFill>
        <p:spPr>
          <a:xfrm>
            <a:off x="579438" y="4966531"/>
            <a:ext cx="735012" cy="735012"/>
          </a:xfrm>
          <a:prstGeom prst="rect">
            <a:avLst/>
          </a:prstGeom>
        </p:spPr>
      </p:pic>
      <p:sp>
        <p:nvSpPr>
          <p:cNvPr id="96" name="TextBox 95">
            <a:extLst>
              <a:ext uri="{FF2B5EF4-FFF2-40B4-BE49-F238E27FC236}">
                <a16:creationId xmlns:a16="http://schemas.microsoft.com/office/drawing/2014/main" id="{4273AF7A-4748-45A2-8FD8-B190B8893CB5}"/>
              </a:ext>
            </a:extLst>
          </p:cNvPr>
          <p:cNvSpPr txBox="1"/>
          <p:nvPr/>
        </p:nvSpPr>
        <p:spPr>
          <a:xfrm>
            <a:off x="1474470" y="5057034"/>
            <a:ext cx="5474970" cy="553998"/>
          </a:xfrm>
          <a:prstGeom prst="rect">
            <a:avLst/>
          </a:prstGeom>
          <a:noFill/>
        </p:spPr>
        <p:txBody>
          <a:bodyPr wrap="square" lIns="0" tIns="0" rIns="0" bIns="0" rtlCol="0" anchor="ctr">
            <a:spAutoFit/>
          </a:bodyPr>
          <a:lstStyle/>
          <a:p>
            <a:pPr lvl="0"/>
            <a:r>
              <a:rPr lang="de-DE" dirty="0"/>
              <a:t>Konfigurieren von Berichtsbezeichnungen für Microsoft Teams</a:t>
            </a:r>
            <a:endParaRPr lang="en-US" dirty="0"/>
          </a:p>
        </p:txBody>
      </p:sp>
      <p:cxnSp>
        <p:nvCxnSpPr>
          <p:cNvPr id="97" name="Straight Connector 96">
            <a:extLst>
              <a:ext uri="{FF2B5EF4-FFF2-40B4-BE49-F238E27FC236}">
                <a16:creationId xmlns:a16="http://schemas.microsoft.com/office/drawing/2014/main" id="{1D37390C-2D98-41DF-AFD0-A9A5CECDBDF7}"/>
              </a:ext>
              <a:ext uri="{C183D7F6-B498-43B3-948B-1728B52AA6E4}">
                <adec:decorative xmlns:adec="http://schemas.microsoft.com/office/drawing/2017/decorative" val="1"/>
              </a:ext>
            </a:extLst>
          </p:cNvPr>
          <p:cNvCxnSpPr>
            <a:cxnSpLocks/>
          </p:cNvCxnSpPr>
          <p:nvPr/>
        </p:nvCxnSpPr>
        <p:spPr>
          <a:xfrm>
            <a:off x="1474470" y="5758826"/>
            <a:ext cx="51054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8" name="Picture 97" descr="Icon of a program window with a shield ">
            <a:extLst>
              <a:ext uri="{FF2B5EF4-FFF2-40B4-BE49-F238E27FC236}">
                <a16:creationId xmlns:a16="http://schemas.microsoft.com/office/drawing/2014/main" id="{C7D5BEFE-6247-4F57-ACBE-1F6BF336FB49}"/>
              </a:ext>
            </a:extLst>
          </p:cNvPr>
          <p:cNvPicPr>
            <a:picLocks/>
          </p:cNvPicPr>
          <p:nvPr/>
        </p:nvPicPr>
        <p:blipFill>
          <a:blip r:embed="rId8"/>
          <a:stretch>
            <a:fillRect/>
          </a:stretch>
        </p:blipFill>
        <p:spPr>
          <a:xfrm>
            <a:off x="579438" y="5816115"/>
            <a:ext cx="735012" cy="735012"/>
          </a:xfrm>
          <a:prstGeom prst="rect">
            <a:avLst/>
          </a:prstGeom>
        </p:spPr>
      </p:pic>
      <p:sp>
        <p:nvSpPr>
          <p:cNvPr id="99" name="TextBox 98">
            <a:extLst>
              <a:ext uri="{FF2B5EF4-FFF2-40B4-BE49-F238E27FC236}">
                <a16:creationId xmlns:a16="http://schemas.microsoft.com/office/drawing/2014/main" id="{31B1F715-8C53-4D2D-A3FD-636E55ADC62A}"/>
              </a:ext>
            </a:extLst>
          </p:cNvPr>
          <p:cNvSpPr txBox="1"/>
          <p:nvPr/>
        </p:nvSpPr>
        <p:spPr>
          <a:xfrm>
            <a:off x="1474470" y="6045122"/>
            <a:ext cx="5474970" cy="276999"/>
          </a:xfrm>
          <a:prstGeom prst="rect">
            <a:avLst/>
          </a:prstGeom>
          <a:noFill/>
        </p:spPr>
        <p:txBody>
          <a:bodyPr wrap="square" lIns="0" tIns="0" rIns="0" bIns="0" rtlCol="0" anchor="ctr">
            <a:spAutoFit/>
          </a:bodyPr>
          <a:lstStyle/>
          <a:p>
            <a:pPr lvl="0"/>
            <a:r>
              <a:rPr lang="de-DE" dirty="0"/>
              <a:t>Implementieren der Servicequalität in Ihrer Umgebung</a:t>
            </a:r>
            <a:endParaRPr lang="en-US" dirty="0"/>
          </a:p>
        </p:txBody>
      </p:sp>
    </p:spTree>
    <p:extLst>
      <p:ext uri="{BB962C8B-B14F-4D97-AF65-F5344CB8AC3E}">
        <p14:creationId xmlns:p14="http://schemas.microsoft.com/office/powerpoint/2010/main" val="21706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17574" y="404297"/>
            <a:ext cx="11239464" cy="439465"/>
          </a:xfrm>
        </p:spPr>
        <p:txBody>
          <a:bodyPr>
            <a:normAutofit fontScale="90000"/>
          </a:bodyPr>
          <a:lstStyle/>
          <a:p>
            <a:pPr algn="l"/>
            <a:r>
              <a:rPr lang="de-DE" dirty="0"/>
              <a:t>Überblick über die Netzwerkanforderungen von Teams</a:t>
            </a:r>
            <a:endParaRPr lang="en-US" dirty="0">
              <a:solidFill>
                <a:schemeClr val="tx1"/>
              </a:solidFill>
            </a:endParaRPr>
          </a:p>
        </p:txBody>
      </p:sp>
      <p:pic>
        <p:nvPicPr>
          <p:cNvPr id="23" name="Picture 22" descr="Icon of a person using communicating device">
            <a:extLst>
              <a:ext uri="{FF2B5EF4-FFF2-40B4-BE49-F238E27FC236}">
                <a16:creationId xmlns:a16="http://schemas.microsoft.com/office/drawing/2014/main" id="{362C483F-1EA7-447F-8395-BD32AFB57ABE}"/>
              </a:ext>
            </a:extLst>
          </p:cNvPr>
          <p:cNvPicPr>
            <a:picLocks noChangeAspect="1"/>
          </p:cNvPicPr>
          <p:nvPr/>
        </p:nvPicPr>
        <p:blipFill>
          <a:blip r:embed="rId3"/>
          <a:stretch>
            <a:fillRect/>
          </a:stretch>
        </p:blipFill>
        <p:spPr>
          <a:xfrm>
            <a:off x="557913" y="1434939"/>
            <a:ext cx="969264" cy="969264"/>
          </a:xfrm>
          <a:prstGeom prst="rect">
            <a:avLst/>
          </a:prstGeom>
        </p:spPr>
      </p:pic>
      <p:sp>
        <p:nvSpPr>
          <p:cNvPr id="24" name="TextBox 23">
            <a:extLst>
              <a:ext uri="{FF2B5EF4-FFF2-40B4-BE49-F238E27FC236}">
                <a16:creationId xmlns:a16="http://schemas.microsoft.com/office/drawing/2014/main" id="{495C512A-0260-4B93-9AAA-3D92B5A8CAB8}"/>
              </a:ext>
            </a:extLst>
          </p:cNvPr>
          <p:cNvSpPr txBox="1"/>
          <p:nvPr/>
        </p:nvSpPr>
        <p:spPr>
          <a:xfrm>
            <a:off x="1758462" y="1434939"/>
            <a:ext cx="10098576" cy="1523494"/>
          </a:xfrm>
          <a:prstGeom prst="rect">
            <a:avLst/>
          </a:prstGeom>
          <a:noFill/>
        </p:spPr>
        <p:txBody>
          <a:bodyPr wrap="square" lIns="0" tIns="0" rIns="0" bIns="0" rtlCol="0" anchor="t">
            <a:spAutoFit/>
          </a:bodyPr>
          <a:lstStyle>
            <a:defPPr>
              <a:defRPr lang="en-US"/>
            </a:defPPr>
            <a:lvl1pPr lvl="0">
              <a:spcBef>
                <a:spcPts val="600"/>
              </a:spcBef>
              <a:defRPr sz="2400">
                <a:latin typeface="Segoe UI Semibold"/>
              </a:defRPr>
            </a:lvl1pPr>
          </a:lstStyle>
          <a:p>
            <a:r>
              <a:rPr lang="de-DE" dirty="0">
                <a:solidFill>
                  <a:schemeClr val="tx2"/>
                </a:solidFill>
                <a:latin typeface="+mj-lt"/>
              </a:rPr>
              <a:t>Drei Arten von Wegbeschreibungen des Netzwerkverkehrs:
</a:t>
            </a:r>
            <a:r>
              <a:rPr lang="de-DE" sz="2000" dirty="0">
                <a:solidFill>
                  <a:schemeClr val="tx2"/>
                </a:solidFill>
                <a:latin typeface="+mn-lt"/>
              </a:rPr>
              <a:t>Datenverkehr zwischen der Office 365 Online-Umgebung und dem Teams-Client </a:t>
            </a:r>
            <a:endParaRPr lang="en-US" sz="2000" dirty="0">
              <a:solidFill>
                <a:schemeClr val="tx2"/>
              </a:solidFill>
              <a:latin typeface="+mn-lt"/>
            </a:endParaRPr>
          </a:p>
          <a:p>
            <a:pPr>
              <a:spcBef>
                <a:spcPts val="300"/>
              </a:spcBef>
              <a:spcAft>
                <a:spcPts val="600"/>
              </a:spcAft>
            </a:pPr>
            <a:r>
              <a:rPr lang="en-US" sz="2000" dirty="0">
                <a:solidFill>
                  <a:schemeClr val="tx2"/>
                </a:solidFill>
                <a:latin typeface="+mn-lt"/>
              </a:rPr>
              <a:t>Peer-to-Peer-</a:t>
            </a:r>
            <a:r>
              <a:rPr lang="en-US" sz="2000" dirty="0" err="1">
                <a:solidFill>
                  <a:schemeClr val="tx2"/>
                </a:solidFill>
                <a:latin typeface="+mn-lt"/>
              </a:rPr>
              <a:t>Echtzeit</a:t>
            </a:r>
            <a:r>
              <a:rPr lang="en-US" sz="2000" dirty="0">
                <a:solidFill>
                  <a:schemeClr val="tx2"/>
                </a:solidFill>
                <a:latin typeface="+mn-lt"/>
              </a:rPr>
              <a:t>-</a:t>
            </a:r>
            <a:r>
              <a:rPr lang="en-US" sz="2000" dirty="0" err="1">
                <a:solidFill>
                  <a:schemeClr val="tx2"/>
                </a:solidFill>
                <a:latin typeface="+mn-lt"/>
              </a:rPr>
              <a:t>Kommunikationsverkehr</a:t>
            </a:r>
            <a:r>
              <a:rPr lang="en-US" sz="2000" dirty="0">
                <a:solidFill>
                  <a:schemeClr val="tx2"/>
                </a:solidFill>
                <a:latin typeface="+mn-lt"/>
              </a:rPr>
              <a:t> 
</a:t>
            </a:r>
            <a:r>
              <a:rPr lang="en-US" sz="2000" dirty="0" err="1">
                <a:solidFill>
                  <a:schemeClr val="tx2"/>
                </a:solidFill>
                <a:latin typeface="+mn-lt"/>
              </a:rPr>
              <a:t>Konferenz</a:t>
            </a:r>
            <a:r>
              <a:rPr lang="en-US" sz="2000" dirty="0">
                <a:solidFill>
                  <a:schemeClr val="tx2"/>
                </a:solidFill>
                <a:latin typeface="+mn-lt"/>
              </a:rPr>
              <a:t> von </a:t>
            </a:r>
            <a:r>
              <a:rPr lang="en-US" sz="2000" dirty="0" err="1">
                <a:solidFill>
                  <a:schemeClr val="tx2"/>
                </a:solidFill>
                <a:latin typeface="+mn-lt"/>
              </a:rPr>
              <a:t>Echtzeit-Kommunikationsverkehr</a:t>
            </a:r>
            <a:endParaRPr lang="en-US" sz="2000" dirty="0">
              <a:solidFill>
                <a:schemeClr val="tx2"/>
              </a:solidFill>
              <a:latin typeface="+mn-lt"/>
            </a:endParaRPr>
          </a:p>
        </p:txBody>
      </p:sp>
      <p:cxnSp>
        <p:nvCxnSpPr>
          <p:cNvPr id="25" name="Straight Connector 24">
            <a:extLst>
              <a:ext uri="{FF2B5EF4-FFF2-40B4-BE49-F238E27FC236}">
                <a16:creationId xmlns:a16="http://schemas.microsoft.com/office/drawing/2014/main" id="{FC8A7532-B8A2-452B-84F2-8457D83C8803}"/>
              </a:ext>
              <a:ext uri="{C183D7F6-B498-43B3-948B-1728B52AA6E4}">
                <adec:decorative xmlns:adec="http://schemas.microsoft.com/office/drawing/2017/decorative" val="1"/>
              </a:ext>
            </a:extLst>
          </p:cNvPr>
          <p:cNvCxnSpPr>
            <a:cxnSpLocks/>
          </p:cNvCxnSpPr>
          <p:nvPr/>
        </p:nvCxnSpPr>
        <p:spPr>
          <a:xfrm>
            <a:off x="1788649" y="3291731"/>
            <a:ext cx="1005087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con of a storage container">
            <a:extLst>
              <a:ext uri="{FF2B5EF4-FFF2-40B4-BE49-F238E27FC236}">
                <a16:creationId xmlns:a16="http://schemas.microsoft.com/office/drawing/2014/main" id="{2A950A21-2A10-4A41-A454-A54E66DA85DE}"/>
              </a:ext>
            </a:extLst>
          </p:cNvPr>
          <p:cNvPicPr>
            <a:picLocks/>
          </p:cNvPicPr>
          <p:nvPr/>
        </p:nvPicPr>
        <p:blipFill>
          <a:blip r:embed="rId4"/>
          <a:stretch>
            <a:fillRect/>
          </a:stretch>
        </p:blipFill>
        <p:spPr>
          <a:xfrm>
            <a:off x="596951" y="3586557"/>
            <a:ext cx="969264" cy="969264"/>
          </a:xfrm>
          <a:prstGeom prst="rect">
            <a:avLst/>
          </a:prstGeom>
        </p:spPr>
      </p:pic>
      <p:sp>
        <p:nvSpPr>
          <p:cNvPr id="27" name="Rectangle 26">
            <a:extLst>
              <a:ext uri="{FF2B5EF4-FFF2-40B4-BE49-F238E27FC236}">
                <a16:creationId xmlns:a16="http://schemas.microsoft.com/office/drawing/2014/main" id="{75A09BD9-CC2B-4645-BA44-CDCFA3080035}"/>
              </a:ext>
            </a:extLst>
          </p:cNvPr>
          <p:cNvSpPr/>
          <p:nvPr/>
        </p:nvSpPr>
        <p:spPr>
          <a:xfrm>
            <a:off x="1788650" y="3517191"/>
            <a:ext cx="10050874" cy="1107996"/>
          </a:xfrm>
          <a:prstGeom prst="rect">
            <a:avLst/>
          </a:prstGeom>
          <a:noFill/>
        </p:spPr>
        <p:txBody>
          <a:bodyPr wrap="square" lIns="0" tIns="0" rIns="0" bIns="0" anchor="ctr">
            <a:spAutoFit/>
          </a:bodyPr>
          <a:lstStyle/>
          <a:p>
            <a:r>
              <a:rPr lang="en-US" sz="2400" dirty="0" err="1">
                <a:solidFill>
                  <a:srgbClr val="171717"/>
                </a:solidFill>
                <a:latin typeface="+mj-lt"/>
                <a:cs typeface="Segoe UI Semilight" panose="020B0402040204020203" pitchFamily="34" charset="0"/>
              </a:rPr>
              <a:t>Analysieren</a:t>
            </a:r>
            <a:r>
              <a:rPr lang="en-US" sz="2400" dirty="0">
                <a:solidFill>
                  <a:srgbClr val="171717"/>
                </a:solidFill>
                <a:latin typeface="+mj-lt"/>
                <a:cs typeface="Segoe UI Semilight" panose="020B0402040204020203" pitchFamily="34" charset="0"/>
              </a:rPr>
              <a:t> der </a:t>
            </a:r>
            <a:r>
              <a:rPr lang="en-US" sz="2400" dirty="0" err="1">
                <a:solidFill>
                  <a:srgbClr val="171717"/>
                </a:solidFill>
                <a:latin typeface="+mj-lt"/>
                <a:cs typeface="Segoe UI Semilight" panose="020B0402040204020203" pitchFamily="34" charset="0"/>
              </a:rPr>
              <a:t>Netzwerkfunktionen</a:t>
            </a:r>
            <a:r>
              <a:rPr lang="en-US" sz="2400" dirty="0">
                <a:solidFill>
                  <a:srgbClr val="171717"/>
                </a:solidFill>
                <a:latin typeface="+mj-lt"/>
                <a:cs typeface="Segoe UI Semilight" panose="020B0402040204020203" pitchFamily="34" charset="0"/>
              </a:rPr>
              <a:t> (</a:t>
            </a:r>
            <a:r>
              <a:rPr lang="en-US" sz="2400" dirty="0" err="1">
                <a:solidFill>
                  <a:srgbClr val="171717"/>
                </a:solidFill>
                <a:latin typeface="+mj-lt"/>
                <a:cs typeface="Segoe UI Semilight" panose="020B0402040204020203" pitchFamily="34" charset="0"/>
              </a:rPr>
              <a:t>Konnektivität</a:t>
            </a:r>
            <a:r>
              <a:rPr lang="en-US" sz="2400" dirty="0">
                <a:solidFill>
                  <a:srgbClr val="171717"/>
                </a:solidFill>
                <a:latin typeface="+mj-lt"/>
                <a:cs typeface="Segoe UI Semilight" panose="020B0402040204020203" pitchFamily="34" charset="0"/>
              </a:rPr>
              <a:t> </a:t>
            </a:r>
            <a:r>
              <a:rPr lang="en-US" sz="2400" dirty="0" err="1">
                <a:solidFill>
                  <a:srgbClr val="171717"/>
                </a:solidFill>
                <a:latin typeface="+mj-lt"/>
                <a:cs typeface="Segoe UI Semilight" panose="020B0402040204020203" pitchFamily="34" charset="0"/>
              </a:rPr>
              <a:t>zu</a:t>
            </a:r>
            <a:r>
              <a:rPr lang="en-US" sz="2400" dirty="0">
                <a:solidFill>
                  <a:srgbClr val="171717"/>
                </a:solidFill>
                <a:latin typeface="+mj-lt"/>
                <a:cs typeface="Segoe UI Semilight" panose="020B0402040204020203" pitchFamily="34" charset="0"/>
              </a:rPr>
              <a:t> Office 365, </a:t>
            </a:r>
            <a:r>
              <a:rPr lang="en-US" sz="2400" dirty="0" err="1">
                <a:solidFill>
                  <a:srgbClr val="171717"/>
                </a:solidFill>
                <a:latin typeface="+mj-lt"/>
                <a:cs typeface="Segoe UI Semilight" panose="020B0402040204020203" pitchFamily="34" charset="0"/>
              </a:rPr>
              <a:t>Netzwerkqualität</a:t>
            </a:r>
            <a:r>
              <a:rPr lang="en-US" sz="2400" dirty="0">
                <a:solidFill>
                  <a:srgbClr val="171717"/>
                </a:solidFill>
                <a:latin typeface="+mj-lt"/>
                <a:cs typeface="Segoe UI Semilight" panose="020B0402040204020203" pitchFamily="34" charset="0"/>
              </a:rPr>
              <a:t>, </a:t>
            </a:r>
            <a:r>
              <a:rPr lang="en-US" sz="2400" dirty="0" err="1">
                <a:solidFill>
                  <a:srgbClr val="171717"/>
                </a:solidFill>
                <a:latin typeface="+mj-lt"/>
                <a:cs typeface="Segoe UI Semilight" panose="020B0402040204020203" pitchFamily="34" charset="0"/>
              </a:rPr>
              <a:t>Netzwerkintegrität</a:t>
            </a:r>
            <a:r>
              <a:rPr lang="en-US" sz="2400" dirty="0">
                <a:solidFill>
                  <a:srgbClr val="171717"/>
                </a:solidFill>
                <a:latin typeface="+mj-lt"/>
                <a:cs typeface="Segoe UI Semilight" panose="020B0402040204020203" pitchFamily="34" charset="0"/>
              </a:rPr>
              <a:t>, </a:t>
            </a:r>
            <a:r>
              <a:rPr lang="en-US" sz="2400" dirty="0" err="1">
                <a:solidFill>
                  <a:srgbClr val="171717"/>
                </a:solidFill>
                <a:latin typeface="+mj-lt"/>
                <a:cs typeface="Segoe UI Semilight" panose="020B0402040204020203" pitchFamily="34" charset="0"/>
              </a:rPr>
              <a:t>verfügbare</a:t>
            </a:r>
            <a:r>
              <a:rPr lang="en-US" sz="2400" dirty="0">
                <a:solidFill>
                  <a:srgbClr val="171717"/>
                </a:solidFill>
                <a:latin typeface="+mj-lt"/>
                <a:cs typeface="Segoe UI Semilight" panose="020B0402040204020203" pitchFamily="34" charset="0"/>
              </a:rPr>
              <a:t> </a:t>
            </a:r>
            <a:r>
              <a:rPr lang="en-US" sz="2400" dirty="0" err="1">
                <a:solidFill>
                  <a:srgbClr val="171717"/>
                </a:solidFill>
                <a:latin typeface="+mj-lt"/>
                <a:cs typeface="Segoe UI Semilight" panose="020B0402040204020203" pitchFamily="34" charset="0"/>
              </a:rPr>
              <a:t>Bandbreite</a:t>
            </a:r>
            <a:r>
              <a:rPr lang="en-US" sz="2400" dirty="0">
                <a:solidFill>
                  <a:srgbClr val="171717"/>
                </a:solidFill>
                <a:latin typeface="+mj-lt"/>
                <a:cs typeface="Segoe UI Semilight" panose="020B0402040204020203" pitchFamily="34" charset="0"/>
              </a:rPr>
              <a:t>, VPN, Wi-Fi, </a:t>
            </a:r>
            <a:r>
              <a:rPr lang="en-US" sz="2400" dirty="0" err="1">
                <a:solidFill>
                  <a:srgbClr val="171717"/>
                </a:solidFill>
                <a:latin typeface="+mj-lt"/>
                <a:cs typeface="Segoe UI Semilight" panose="020B0402040204020203" pitchFamily="34" charset="0"/>
              </a:rPr>
              <a:t>Proxyserver</a:t>
            </a:r>
            <a:r>
              <a:rPr lang="en-US" sz="2400" dirty="0">
                <a:solidFill>
                  <a:srgbClr val="171717"/>
                </a:solidFill>
                <a:latin typeface="+mj-lt"/>
                <a:cs typeface="Segoe UI Semilight" panose="020B0402040204020203" pitchFamily="34" charset="0"/>
              </a:rPr>
              <a:t>) </a:t>
            </a:r>
          </a:p>
        </p:txBody>
      </p:sp>
      <p:cxnSp>
        <p:nvCxnSpPr>
          <p:cNvPr id="28" name="Straight Connector 27">
            <a:extLst>
              <a:ext uri="{FF2B5EF4-FFF2-40B4-BE49-F238E27FC236}">
                <a16:creationId xmlns:a16="http://schemas.microsoft.com/office/drawing/2014/main" id="{1168C62F-01B0-46E5-AD1F-74E25C4AA3E2}"/>
              </a:ext>
              <a:ext uri="{C183D7F6-B498-43B3-948B-1728B52AA6E4}">
                <adec:decorative xmlns:adec="http://schemas.microsoft.com/office/drawing/2017/decorative" val="1"/>
              </a:ext>
            </a:extLst>
          </p:cNvPr>
          <p:cNvCxnSpPr>
            <a:cxnSpLocks/>
          </p:cNvCxnSpPr>
          <p:nvPr/>
        </p:nvCxnSpPr>
        <p:spPr>
          <a:xfrm>
            <a:off x="1758758" y="4850647"/>
            <a:ext cx="1008076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of three people with downward pointing arrow">
            <a:extLst>
              <a:ext uri="{FF2B5EF4-FFF2-40B4-BE49-F238E27FC236}">
                <a16:creationId xmlns:a16="http://schemas.microsoft.com/office/drawing/2014/main" id="{F923C0F9-926C-4D7C-BBA6-FABC9F6D4CBF}"/>
              </a:ext>
            </a:extLst>
          </p:cNvPr>
          <p:cNvPicPr>
            <a:picLocks noChangeAspect="1"/>
          </p:cNvPicPr>
          <p:nvPr/>
        </p:nvPicPr>
        <p:blipFill>
          <a:blip r:embed="rId5"/>
          <a:stretch>
            <a:fillRect/>
          </a:stretch>
        </p:blipFill>
        <p:spPr>
          <a:xfrm>
            <a:off x="573149" y="5145474"/>
            <a:ext cx="969264" cy="969264"/>
          </a:xfrm>
          <a:prstGeom prst="rect">
            <a:avLst/>
          </a:prstGeom>
        </p:spPr>
      </p:pic>
      <p:sp>
        <p:nvSpPr>
          <p:cNvPr id="32" name="TextBox 31">
            <a:extLst>
              <a:ext uri="{FF2B5EF4-FFF2-40B4-BE49-F238E27FC236}">
                <a16:creationId xmlns:a16="http://schemas.microsoft.com/office/drawing/2014/main" id="{B5384C6E-736A-4BA8-A0ED-D938E5162F67}"/>
              </a:ext>
            </a:extLst>
          </p:cNvPr>
          <p:cNvSpPr txBox="1"/>
          <p:nvPr/>
        </p:nvSpPr>
        <p:spPr>
          <a:xfrm>
            <a:off x="1850787" y="5445440"/>
            <a:ext cx="10033935" cy="369332"/>
          </a:xfrm>
          <a:prstGeom prst="rect">
            <a:avLst/>
          </a:prstGeom>
          <a:noFill/>
        </p:spPr>
        <p:txBody>
          <a:bodyPr wrap="square" lIns="0" tIns="0" rIns="0" bIns="0" rtlCol="0" anchor="t">
            <a:spAutoFit/>
          </a:bodyPr>
          <a:lstStyle>
            <a:defPPr>
              <a:defRPr lang="en-US"/>
            </a:defPPr>
            <a:lvl1pPr lvl="0">
              <a:spcBef>
                <a:spcPts val="600"/>
              </a:spcBef>
              <a:defRPr>
                <a:solidFill>
                  <a:schemeClr val="tx2"/>
                </a:solidFill>
                <a:latin typeface="+mj-lt"/>
              </a:defRPr>
            </a:lvl1pPr>
          </a:lstStyle>
          <a:p>
            <a:r>
              <a:rPr lang="de-DE" sz="2400" dirty="0"/>
              <a:t>Planen Sie Ihre Netzwerkanforderungen (Beispiel: max. gleichzeitige Benutzer)</a:t>
            </a:r>
            <a:endParaRPr lang="en-US" sz="2400" dirty="0"/>
          </a:p>
        </p:txBody>
      </p:sp>
    </p:spTree>
    <p:extLst>
      <p:ext uri="{BB962C8B-B14F-4D97-AF65-F5344CB8AC3E}">
        <p14:creationId xmlns:p14="http://schemas.microsoft.com/office/powerpoint/2010/main" val="162922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6600-E82D-42E0-B6F4-F3871D039432}"/>
              </a:ext>
            </a:extLst>
          </p:cNvPr>
          <p:cNvSpPr>
            <a:spLocks noGrp="1"/>
          </p:cNvSpPr>
          <p:nvPr>
            <p:ph type="title"/>
          </p:nvPr>
        </p:nvSpPr>
        <p:spPr>
          <a:xfrm>
            <a:off x="631957" y="347958"/>
            <a:ext cx="11239464" cy="439465"/>
          </a:xfrm>
        </p:spPr>
        <p:txBody>
          <a:bodyPr>
            <a:normAutofit fontScale="90000"/>
          </a:bodyPr>
          <a:lstStyle/>
          <a:p>
            <a:pPr algn="l"/>
            <a:r>
              <a:rPr lang="en-US" dirty="0" err="1"/>
              <a:t>Verwenden</a:t>
            </a:r>
            <a:r>
              <a:rPr lang="en-US" dirty="0"/>
              <a:t> des </a:t>
            </a:r>
            <a:r>
              <a:rPr lang="en-US" dirty="0" err="1"/>
              <a:t>Netzwerkplaners</a:t>
            </a:r>
            <a:endParaRPr lang="en-US" dirty="0"/>
          </a:p>
        </p:txBody>
      </p:sp>
      <p:sp>
        <p:nvSpPr>
          <p:cNvPr id="9" name="TextBox 8">
            <a:extLst>
              <a:ext uri="{FF2B5EF4-FFF2-40B4-BE49-F238E27FC236}">
                <a16:creationId xmlns:a16="http://schemas.microsoft.com/office/drawing/2014/main" id="{63485779-21C1-4545-9F58-0FA188FA6F53}"/>
              </a:ext>
              <a:ext uri="{C183D7F6-B498-43B3-948B-1728B52AA6E4}">
                <adec:decorative xmlns:adec="http://schemas.microsoft.com/office/drawing/2017/decorative" val="0"/>
              </a:ext>
            </a:extLst>
          </p:cNvPr>
          <p:cNvSpPr txBox="1">
            <a:spLocks/>
          </p:cNvSpPr>
          <p:nvPr/>
        </p:nvSpPr>
        <p:spPr>
          <a:xfrm>
            <a:off x="579437" y="1444752"/>
            <a:ext cx="5999527" cy="4876534"/>
          </a:xfrm>
          <a:prstGeom prst="rect">
            <a:avLst/>
          </a:prstGeom>
          <a:solidFill>
            <a:schemeClr val="bg1">
              <a:lumMod val="95000"/>
            </a:schemeClr>
          </a:solidFill>
          <a:ln w="19050">
            <a:solidFill>
              <a:srgbClr val="F2F2F2"/>
            </a:solidFill>
          </a:ln>
        </p:spPr>
        <p:txBody>
          <a:bodyPr wrap="square" lIns="137160" tIns="91440" rIns="137160" bIns="91440" rtlCol="0" anchor="t">
            <a:noAutofit/>
          </a:bodyPr>
          <a:lstStyle/>
          <a:p>
            <a:r>
              <a:rPr lang="en-US" dirty="0" err="1">
                <a:latin typeface="+mj-lt"/>
              </a:rPr>
              <a:t>Netzwerkplaner-Funktionen</a:t>
            </a:r>
            <a:r>
              <a:rPr lang="en-US" dirty="0">
                <a:latin typeface="+mj-lt"/>
              </a:rPr>
              <a:t>:
</a:t>
            </a:r>
            <a:r>
              <a:rPr lang="de-DE" dirty="0"/>
              <a:t>Generieren von Berichten und Berechnen der Bandbreitenanforderungen für die Teams-Nutzung</a:t>
            </a:r>
            <a:endParaRPr lang="en-US" dirty="0"/>
          </a:p>
          <a:p>
            <a:pPr>
              <a:spcBef>
                <a:spcPts val="300"/>
              </a:spcBef>
              <a:spcAft>
                <a:spcPts val="600"/>
              </a:spcAft>
            </a:pPr>
            <a:r>
              <a:rPr lang="de-DE" dirty="0"/>
              <a:t>Erstellen von Darstellungen Ihrer Organisation mithilfe von Websites und von Microsoft empfohlenen Personas
</a:t>
            </a:r>
            <a:r>
              <a:rPr lang="de-DE" dirty="0">
                <a:latin typeface="+mj-lt"/>
              </a:rPr>
              <a:t>Erforderliche Berechtigung für den Zugriff auf den Netzwerkplaner:
</a:t>
            </a:r>
            <a:r>
              <a:rPr lang="en-US" dirty="0" err="1"/>
              <a:t>Globaler</a:t>
            </a:r>
            <a:r>
              <a:rPr lang="en-US" dirty="0"/>
              <a:t> Administrator, </a:t>
            </a:r>
          </a:p>
          <a:p>
            <a:pPr>
              <a:spcBef>
                <a:spcPts val="300"/>
              </a:spcBef>
              <a:spcAft>
                <a:spcPts val="600"/>
              </a:spcAft>
            </a:pPr>
            <a:r>
              <a:rPr lang="de-DE" dirty="0"/>
              <a:t>Teams Service Administrator, 
Teams Communications Administrator.
Erstellen einer benutzerdefinierten Persona
Erstellen Sie Ihren Plan
Erstellen eines Berichts</a:t>
            </a:r>
            <a:endParaRPr lang="en-US" dirty="0">
              <a:latin typeface="+mj-lt"/>
            </a:endParaRPr>
          </a:p>
        </p:txBody>
      </p:sp>
      <p:pic>
        <p:nvPicPr>
          <p:cNvPr id="13" name="Picture 12" descr="Screenshot of Network planner in Microsoft Teams admin center">
            <a:extLst>
              <a:ext uri="{FF2B5EF4-FFF2-40B4-BE49-F238E27FC236}">
                <a16:creationId xmlns:a16="http://schemas.microsoft.com/office/drawing/2014/main" id="{2EDD3324-BCF3-4A13-8496-6F14B3549760}"/>
              </a:ext>
            </a:extLst>
          </p:cNvPr>
          <p:cNvPicPr>
            <a:picLocks noChangeAspect="1"/>
          </p:cNvPicPr>
          <p:nvPr/>
        </p:nvPicPr>
        <p:blipFill rotWithShape="1">
          <a:blip r:embed="rId2"/>
          <a:srcRect l="-2193" t="-1987" r="-1837" b="-2463"/>
          <a:stretch/>
        </p:blipFill>
        <p:spPr>
          <a:xfrm>
            <a:off x="6712772" y="1444751"/>
            <a:ext cx="5126751" cy="4876535"/>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20467007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E08D-F1D3-4934-8446-7EB688BB3378}"/>
              </a:ext>
            </a:extLst>
          </p:cNvPr>
          <p:cNvSpPr>
            <a:spLocks noGrp="1"/>
          </p:cNvSpPr>
          <p:nvPr>
            <p:ph type="title"/>
          </p:nvPr>
        </p:nvSpPr>
        <p:spPr>
          <a:xfrm>
            <a:off x="642589" y="347958"/>
            <a:ext cx="11239464" cy="439465"/>
          </a:xfrm>
        </p:spPr>
        <p:txBody>
          <a:bodyPr>
            <a:normAutofit fontScale="90000"/>
          </a:bodyPr>
          <a:lstStyle/>
          <a:p>
            <a:pPr algn="l"/>
            <a:r>
              <a:rPr lang="en-US" dirty="0" err="1"/>
              <a:t>Verwenden</a:t>
            </a:r>
            <a:r>
              <a:rPr lang="en-US" dirty="0"/>
              <a:t> des </a:t>
            </a:r>
            <a:r>
              <a:rPr lang="en-US" dirty="0" err="1"/>
              <a:t>Netzwerktest-Begleiters</a:t>
            </a:r>
            <a:endParaRPr lang="en-US" dirty="0"/>
          </a:p>
        </p:txBody>
      </p:sp>
      <p:sp>
        <p:nvSpPr>
          <p:cNvPr id="6" name="TextBox 5">
            <a:extLst>
              <a:ext uri="{FF2B5EF4-FFF2-40B4-BE49-F238E27FC236}">
                <a16:creationId xmlns:a16="http://schemas.microsoft.com/office/drawing/2014/main" id="{B7AA8EDB-FD42-4923-A520-5E8AEEC2A859}"/>
              </a:ext>
            </a:extLst>
          </p:cNvPr>
          <p:cNvSpPr txBox="1"/>
          <p:nvPr/>
        </p:nvSpPr>
        <p:spPr>
          <a:xfrm>
            <a:off x="600058" y="1082808"/>
            <a:ext cx="11256979" cy="677108"/>
          </a:xfrm>
          <a:prstGeom prst="rect">
            <a:avLst/>
          </a:prstGeom>
          <a:noFill/>
        </p:spPr>
        <p:txBody>
          <a:bodyPr wrap="square" lIns="0" tIns="0" rIns="0" bIns="0" rtlCol="0">
            <a:spAutoFit/>
          </a:bodyPr>
          <a:lstStyle/>
          <a:p>
            <a:pPr>
              <a:spcBef>
                <a:spcPts val="1000"/>
              </a:spcBef>
            </a:pPr>
            <a:r>
              <a:rPr lang="en-US" sz="2200" dirty="0">
                <a:latin typeface="+mj-lt"/>
              </a:rPr>
              <a:t>Network Testing Companion is used to test the network quality and connection to Skype for Business Online or Microsoft Teams</a:t>
            </a:r>
          </a:p>
        </p:txBody>
      </p:sp>
      <p:pic>
        <p:nvPicPr>
          <p:cNvPr id="8" name="Picture 7" descr="A screenshot of a Network Testing Companion showing the sections as Windows operating system, Network assessment tool, Internet connection and network connectivity and quality test">
            <a:extLst>
              <a:ext uri="{FF2B5EF4-FFF2-40B4-BE49-F238E27FC236}">
                <a16:creationId xmlns:a16="http://schemas.microsoft.com/office/drawing/2014/main" id="{AC6D9136-429E-426C-B5B0-A12165AAB5AE}"/>
              </a:ext>
            </a:extLst>
          </p:cNvPr>
          <p:cNvPicPr/>
          <p:nvPr/>
        </p:nvPicPr>
        <p:blipFill rotWithShape="1">
          <a:blip r:embed="rId3" cstate="print">
            <a:extLst>
              <a:ext uri="{28A0092B-C50C-407E-A947-70E740481C1C}">
                <a14:useLocalDpi xmlns:a14="http://schemas.microsoft.com/office/drawing/2010/main" val="0"/>
              </a:ext>
            </a:extLst>
          </a:blip>
          <a:srcRect l="-8800" t="-4412" r="-8584" b="-4412"/>
          <a:stretch/>
        </p:blipFill>
        <p:spPr>
          <a:xfrm>
            <a:off x="620679" y="1759916"/>
            <a:ext cx="11236358" cy="4659313"/>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27645566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BDD56-ADE3-4F8F-9351-E9B586B68355}"/>
              </a:ext>
            </a:extLst>
          </p:cNvPr>
          <p:cNvSpPr>
            <a:spLocks noGrp="1"/>
          </p:cNvSpPr>
          <p:nvPr>
            <p:ph type="title"/>
          </p:nvPr>
        </p:nvSpPr>
        <p:spPr>
          <a:xfrm>
            <a:off x="621324" y="347957"/>
            <a:ext cx="11239464" cy="439465"/>
          </a:xfrm>
        </p:spPr>
        <p:txBody>
          <a:bodyPr>
            <a:normAutofit fontScale="90000"/>
          </a:bodyPr>
          <a:lstStyle/>
          <a:p>
            <a:pPr algn="l"/>
            <a:r>
              <a:rPr lang="de-DE" dirty="0"/>
              <a:t>Konfigurieren von </a:t>
            </a:r>
            <a:r>
              <a:rPr lang="de-DE" dirty="0" err="1"/>
              <a:t>Netzwerkports</a:t>
            </a:r>
            <a:r>
              <a:rPr lang="de-DE" dirty="0"/>
              <a:t> und -protokollen </a:t>
            </a:r>
            <a:endParaRPr lang="en-US" dirty="0"/>
          </a:p>
        </p:txBody>
      </p:sp>
      <p:sp>
        <p:nvSpPr>
          <p:cNvPr id="3" name="Text Placeholder 5">
            <a:extLst>
              <a:ext uri="{FF2B5EF4-FFF2-40B4-BE49-F238E27FC236}">
                <a16:creationId xmlns:a16="http://schemas.microsoft.com/office/drawing/2014/main" id="{421B40CF-09C9-43FF-B387-BB528C41B9A5}"/>
              </a:ext>
            </a:extLst>
          </p:cNvPr>
          <p:cNvSpPr txBox="1">
            <a:spLocks/>
          </p:cNvSpPr>
          <p:nvPr/>
        </p:nvSpPr>
        <p:spPr>
          <a:xfrm>
            <a:off x="579438" y="1436688"/>
            <a:ext cx="11260085" cy="2474912"/>
          </a:xfrm>
          <a:prstGeom prst="rect">
            <a:avLst/>
          </a:prstGeom>
          <a:solidFill>
            <a:schemeClr val="bg1">
              <a:lumMod val="95000"/>
            </a:schemeClr>
          </a:solidFill>
        </p:spPr>
        <p:txBody>
          <a:bodyPr wrap="square" lIns="182880" tIns="137160" rIns="182880" bIns="137160">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fontAlgn="ctr">
              <a:spcBef>
                <a:spcPts val="1800"/>
              </a:spcBef>
              <a:buNone/>
            </a:pPr>
            <a:r>
              <a:rPr lang="de-DE" sz="2200" dirty="0">
                <a:solidFill>
                  <a:schemeClr val="tx1"/>
                </a:solidFill>
              </a:rPr>
              <a:t>Alle Clients, die Cloud-basierte Office 365-Dienste verwenden, einschließlich Microsoft Teams, müssen eine Verbindung zu den Office 365-Endpunkten herstellen, die einen Satz von Ziel-IP-Adressen, DNS-Domänennamen und URLs für Office 365-Datenverkehr im Internet darstellen.
Diese Endpunkte ändern sich regelmäßig. Es ist wichtig, dass Sie einen Änderungsverwaltungsprozess für Office 365-Endpunkte übernehmen.</a:t>
            </a:r>
            <a:endParaRPr lang="en-US" sz="2200" dirty="0">
              <a:solidFill>
                <a:schemeClr val="tx1"/>
              </a:solidFill>
            </a:endParaRPr>
          </a:p>
        </p:txBody>
      </p:sp>
      <p:graphicFrame>
        <p:nvGraphicFramePr>
          <p:cNvPr id="4" name="Table 3">
            <a:extLst>
              <a:ext uri="{FF2B5EF4-FFF2-40B4-BE49-F238E27FC236}">
                <a16:creationId xmlns:a16="http://schemas.microsoft.com/office/drawing/2014/main" id="{7BA8FF33-BF2C-49C8-9BEF-8DEF11EE66A4}"/>
              </a:ext>
            </a:extLst>
          </p:cNvPr>
          <p:cNvGraphicFramePr>
            <a:graphicFrameLocks noGrp="1"/>
          </p:cNvGraphicFramePr>
          <p:nvPr>
            <p:extLst>
              <p:ext uri="{D42A27DB-BD31-4B8C-83A1-F6EECF244321}">
                <p14:modId xmlns:p14="http://schemas.microsoft.com/office/powerpoint/2010/main" val="2283599330"/>
              </p:ext>
            </p:extLst>
          </p:nvPr>
        </p:nvGraphicFramePr>
        <p:xfrm>
          <a:off x="579439" y="4052285"/>
          <a:ext cx="11260085" cy="2072640"/>
        </p:xfrm>
        <a:graphic>
          <a:graphicData uri="http://schemas.openxmlformats.org/drawingml/2006/table">
            <a:tbl>
              <a:tblPr firstRow="1" bandRow="1">
                <a:tableStyleId>{5C22544A-7EE6-4342-B048-85BDC9FD1C3A}</a:tableStyleId>
              </a:tblPr>
              <a:tblGrid>
                <a:gridCol w="3390539">
                  <a:extLst>
                    <a:ext uri="{9D8B030D-6E8A-4147-A177-3AD203B41FA5}">
                      <a16:colId xmlns:a16="http://schemas.microsoft.com/office/drawing/2014/main" val="3023850934"/>
                    </a:ext>
                  </a:extLst>
                </a:gridCol>
                <a:gridCol w="3992939">
                  <a:extLst>
                    <a:ext uri="{9D8B030D-6E8A-4147-A177-3AD203B41FA5}">
                      <a16:colId xmlns:a16="http://schemas.microsoft.com/office/drawing/2014/main" val="1243601567"/>
                    </a:ext>
                  </a:extLst>
                </a:gridCol>
                <a:gridCol w="3876607">
                  <a:extLst>
                    <a:ext uri="{9D8B030D-6E8A-4147-A177-3AD203B41FA5}">
                      <a16:colId xmlns:a16="http://schemas.microsoft.com/office/drawing/2014/main" val="1619703664"/>
                    </a:ext>
                  </a:extLst>
                </a:gridCol>
              </a:tblGrid>
              <a:tr h="0">
                <a:tc>
                  <a:txBody>
                    <a:bodyPr/>
                    <a:lstStyle/>
                    <a:p>
                      <a:pPr algn="l"/>
                      <a:r>
                        <a:rPr lang="en-US" sz="2000" b="0" dirty="0">
                          <a:solidFill>
                            <a:schemeClr val="bg1"/>
                          </a:solidFill>
                          <a:latin typeface="+mj-lt"/>
                        </a:rPr>
                        <a:t>Scenario</a:t>
                      </a:r>
                      <a:endParaRPr lang="LID4096" sz="2000" b="0" dirty="0">
                        <a:solidFill>
                          <a:schemeClr val="bg1"/>
                        </a:solidFill>
                        <a:latin typeface="+mj-lt"/>
                      </a:endParaRPr>
                    </a:p>
                  </a:txBody>
                  <a:tcPr marT="91440" marB="91440" anchor="ctr">
                    <a:lnL w="6350" cap="flat" cmpd="sng" algn="ctr">
                      <a:solidFill>
                        <a:schemeClr val="accent2"/>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a:r>
                        <a:rPr lang="en-US" sz="2000" b="0" dirty="0">
                          <a:solidFill>
                            <a:schemeClr val="bg1"/>
                          </a:solidFill>
                          <a:latin typeface="+mj-lt"/>
                        </a:rPr>
                        <a:t>Source IP/Port</a:t>
                      </a:r>
                      <a:endParaRPr lang="LID4096" sz="2000" b="0" dirty="0">
                        <a:solidFill>
                          <a:schemeClr val="bg1"/>
                        </a:solidFill>
                        <a:latin typeface="+mj-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a:r>
                        <a:rPr lang="en-US" sz="2000" b="0">
                          <a:solidFill>
                            <a:schemeClr val="bg1"/>
                          </a:solidFill>
                          <a:latin typeface="+mj-lt"/>
                        </a:rPr>
                        <a:t>Destination IP/Port</a:t>
                      </a:r>
                      <a:endParaRPr lang="LID4096" sz="2000" b="0">
                        <a:solidFill>
                          <a:schemeClr val="bg1"/>
                        </a:solidFill>
                        <a:latin typeface="+mj-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61517382"/>
                  </a:ext>
                </a:extLst>
              </a:tr>
              <a:tr h="731520">
                <a:tc>
                  <a:txBody>
                    <a:bodyPr/>
                    <a:lstStyle/>
                    <a:p>
                      <a:pPr algn="l">
                        <a:lnSpc>
                          <a:spcPct val="100000"/>
                        </a:lnSpc>
                      </a:pPr>
                      <a:r>
                        <a:rPr lang="en-US" sz="2000" b="0" dirty="0">
                          <a:solidFill>
                            <a:schemeClr val="tx1"/>
                          </a:solidFill>
                          <a:latin typeface="+mj-lt"/>
                        </a:rPr>
                        <a:t>Non real-time traffic</a:t>
                      </a:r>
                      <a:endParaRPr lang="LID4096" sz="2000" b="0" dirty="0">
                        <a:solidFill>
                          <a:schemeClr val="tx1"/>
                        </a:solidFill>
                        <a:latin typeface="+mj-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mn-lt"/>
                        </a:rPr>
                        <a:t>Client IP</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mn-lt"/>
                        </a:rPr>
                        <a:t>High ports</a:t>
                      </a:r>
                      <a:endParaRPr lang="LID4096" sz="2000" dirty="0">
                        <a:solidFill>
                          <a:schemeClr val="tx1"/>
                        </a:solidFill>
                        <a:latin typeface="+mn-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Office 365 </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80, 443 TCP</a:t>
                      </a:r>
                      <a:endParaRPr lang="LID4096" sz="2000" b="0" dirty="0">
                        <a:solidFill>
                          <a:schemeClr val="tx1"/>
                        </a:solidFill>
                        <a:latin typeface="+mn-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489828"/>
                  </a:ext>
                </a:extLst>
              </a:tr>
              <a:tr h="731520">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mj-lt"/>
                        </a:rPr>
                        <a:t>Real-time media traffic</a:t>
                      </a:r>
                      <a:endParaRPr lang="en-US" sz="2000" b="0" dirty="0">
                        <a:solidFill>
                          <a:schemeClr val="tx1"/>
                        </a:solidFill>
                        <a:latin typeface="+mj-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mn-lt"/>
                        </a:rPr>
                        <a:t>Client IP</a:t>
                      </a:r>
                    </a:p>
                    <a:p>
                      <a:pPr marL="0" marR="0" lvl="0" indent="0" algn="l" defTabSz="914192"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mn-lt"/>
                        </a:rPr>
                        <a:t>50,000-50,059 UDP</a:t>
                      </a:r>
                      <a:endParaRPr lang="LID4096" sz="2000" baseline="30000" dirty="0">
                        <a:solidFill>
                          <a:schemeClr val="tx1"/>
                        </a:solidFill>
                        <a:latin typeface="+mn-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Transport Relays</a:t>
                      </a:r>
                    </a:p>
                    <a:p>
                      <a:pPr marL="0" marR="0" lvl="0" indent="0" algn="l" defTabSz="914192"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3478-3481 UDP</a:t>
                      </a:r>
                      <a:endParaRPr lang="LID4096" sz="2000" b="0" dirty="0">
                        <a:solidFill>
                          <a:schemeClr val="tx1"/>
                        </a:solidFill>
                        <a:latin typeface="+mn-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682275"/>
                  </a:ext>
                </a:extLst>
              </a:tr>
            </a:tbl>
          </a:graphicData>
        </a:graphic>
      </p:graphicFrame>
    </p:spTree>
    <p:extLst>
      <p:ext uri="{BB962C8B-B14F-4D97-AF65-F5344CB8AC3E}">
        <p14:creationId xmlns:p14="http://schemas.microsoft.com/office/powerpoint/2010/main" val="6382964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E08D-F1D3-4934-8446-7EB688BB3378}"/>
              </a:ext>
            </a:extLst>
          </p:cNvPr>
          <p:cNvSpPr>
            <a:spLocks noGrp="1"/>
          </p:cNvSpPr>
          <p:nvPr>
            <p:ph type="title"/>
          </p:nvPr>
        </p:nvSpPr>
        <p:spPr>
          <a:xfrm>
            <a:off x="621324" y="358591"/>
            <a:ext cx="11239464" cy="439465"/>
          </a:xfrm>
        </p:spPr>
        <p:txBody>
          <a:bodyPr>
            <a:normAutofit fontScale="90000"/>
          </a:bodyPr>
          <a:lstStyle/>
          <a:p>
            <a:pPr algn="l"/>
            <a:r>
              <a:rPr lang="de-DE" dirty="0"/>
              <a:t>Konfigurieren von Berichtsbezeichnungen für Microsoft Teams</a:t>
            </a:r>
            <a:endParaRPr lang="en-US" dirty="0"/>
          </a:p>
        </p:txBody>
      </p:sp>
      <p:sp>
        <p:nvSpPr>
          <p:cNvPr id="6" name="TextBox 5">
            <a:extLst>
              <a:ext uri="{FF2B5EF4-FFF2-40B4-BE49-F238E27FC236}">
                <a16:creationId xmlns:a16="http://schemas.microsoft.com/office/drawing/2014/main" id="{B7AA8EDB-FD42-4923-A520-5E8AEEC2A859}"/>
              </a:ext>
            </a:extLst>
          </p:cNvPr>
          <p:cNvSpPr txBox="1"/>
          <p:nvPr/>
        </p:nvSpPr>
        <p:spPr>
          <a:xfrm>
            <a:off x="600058" y="1082808"/>
            <a:ext cx="11256979" cy="923330"/>
          </a:xfrm>
          <a:prstGeom prst="rect">
            <a:avLst/>
          </a:prstGeom>
          <a:noFill/>
        </p:spPr>
        <p:txBody>
          <a:bodyPr wrap="square" lIns="0" tIns="0" rIns="0" bIns="0" rtlCol="0">
            <a:spAutoFit/>
          </a:bodyPr>
          <a:lstStyle/>
          <a:p>
            <a:pPr>
              <a:spcBef>
                <a:spcPts val="1000"/>
              </a:spcBef>
            </a:pPr>
            <a:r>
              <a:rPr lang="de-DE" sz="2000" dirty="0">
                <a:latin typeface="+mj-lt"/>
              </a:rPr>
              <a:t>Verwenden Sie Berichtsetiketten, um die physischen Standorte von Büros, Gebäuden und Organisationsstandorten zu organisieren. Die Berichtsbeschriftungen und Standortdaten werden zum Generieren von Berichten für </a:t>
            </a:r>
            <a:r>
              <a:rPr lang="en-US" sz="2000" dirty="0">
                <a:solidFill>
                  <a:schemeClr val="accent1"/>
                </a:solidFill>
                <a:latin typeface="+mj-lt"/>
              </a:rPr>
              <a:t>Call Analytics und das Call Quality Dashboard</a:t>
            </a:r>
          </a:p>
        </p:txBody>
      </p:sp>
      <p:pic>
        <p:nvPicPr>
          <p:cNvPr id="9" name="Picture 8" descr="Configuration of reporting labels">
            <a:extLst>
              <a:ext uri="{FF2B5EF4-FFF2-40B4-BE49-F238E27FC236}">
                <a16:creationId xmlns:a16="http://schemas.microsoft.com/office/drawing/2014/main" id="{20DDE17C-355D-405F-B552-7FDC7BEDFA97}"/>
              </a:ext>
            </a:extLst>
          </p:cNvPr>
          <p:cNvPicPr>
            <a:picLocks noChangeAspect="1"/>
          </p:cNvPicPr>
          <p:nvPr/>
        </p:nvPicPr>
        <p:blipFill rotWithShape="1">
          <a:blip r:embed="rId2"/>
          <a:srcRect l="-9336" t="-3870" r="-9519" b="-3870"/>
          <a:stretch/>
        </p:blipFill>
        <p:spPr>
          <a:xfrm>
            <a:off x="600057" y="2037902"/>
            <a:ext cx="11256662" cy="4430714"/>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39323669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6600-E82D-42E0-B6F4-F3871D039432}"/>
              </a:ext>
            </a:extLst>
          </p:cNvPr>
          <p:cNvSpPr>
            <a:spLocks noGrp="1"/>
          </p:cNvSpPr>
          <p:nvPr>
            <p:ph type="title"/>
          </p:nvPr>
        </p:nvSpPr>
        <p:spPr>
          <a:xfrm>
            <a:off x="610692" y="347958"/>
            <a:ext cx="11239464" cy="439465"/>
          </a:xfrm>
        </p:spPr>
        <p:txBody>
          <a:bodyPr>
            <a:normAutofit fontScale="90000"/>
          </a:bodyPr>
          <a:lstStyle/>
          <a:p>
            <a:pPr algn="l"/>
            <a:r>
              <a:rPr lang="en-US" dirty="0" err="1"/>
              <a:t>Implementieren</a:t>
            </a:r>
            <a:r>
              <a:rPr lang="en-US" dirty="0"/>
              <a:t> der </a:t>
            </a:r>
            <a:r>
              <a:rPr lang="en-US" dirty="0" err="1"/>
              <a:t>Servicequalität</a:t>
            </a:r>
            <a:r>
              <a:rPr lang="en-US" dirty="0"/>
              <a:t> (QoS)</a:t>
            </a:r>
          </a:p>
        </p:txBody>
      </p:sp>
      <p:sp>
        <p:nvSpPr>
          <p:cNvPr id="47" name="TextBox 46">
            <a:extLst>
              <a:ext uri="{FF2B5EF4-FFF2-40B4-BE49-F238E27FC236}">
                <a16:creationId xmlns:a16="http://schemas.microsoft.com/office/drawing/2014/main" id="{F652F2A9-7B63-43B1-827B-7F4C81BC2AB8}"/>
              </a:ext>
            </a:extLst>
          </p:cNvPr>
          <p:cNvSpPr txBox="1"/>
          <p:nvPr/>
        </p:nvSpPr>
        <p:spPr>
          <a:xfrm>
            <a:off x="600059" y="1082808"/>
            <a:ext cx="11298254" cy="677108"/>
          </a:xfrm>
          <a:prstGeom prst="rect">
            <a:avLst/>
          </a:prstGeom>
          <a:noFill/>
        </p:spPr>
        <p:txBody>
          <a:bodyPr wrap="square" lIns="0" tIns="0" rIns="0" bIns="0" rtlCol="0">
            <a:spAutoFit/>
          </a:bodyPr>
          <a:lstStyle/>
          <a:p>
            <a:pPr fontAlgn="ctr"/>
            <a:r>
              <a:rPr lang="de-DE" sz="2200" dirty="0">
                <a:latin typeface="+mj-lt"/>
              </a:rPr>
              <a:t>Quality </a:t>
            </a:r>
            <a:r>
              <a:rPr lang="de-DE" sz="2200" dirty="0" err="1">
                <a:latin typeface="+mj-lt"/>
              </a:rPr>
              <a:t>of</a:t>
            </a:r>
            <a:r>
              <a:rPr lang="de-DE" sz="2200" dirty="0">
                <a:latin typeface="+mj-lt"/>
              </a:rPr>
              <a:t> Service (QoS) ist ein Mechanismus, mit dem Sie bestimmte Arten von Netzwerkdatenverkehr priorisieren. </a:t>
            </a:r>
            <a:endParaRPr lang="en-US" sz="2200" dirty="0">
              <a:latin typeface="+mj-lt"/>
            </a:endParaRPr>
          </a:p>
        </p:txBody>
      </p:sp>
      <p:sp>
        <p:nvSpPr>
          <p:cNvPr id="48" name="TextBox 47">
            <a:extLst>
              <a:ext uri="{FF2B5EF4-FFF2-40B4-BE49-F238E27FC236}">
                <a16:creationId xmlns:a16="http://schemas.microsoft.com/office/drawing/2014/main" id="{7F8FCEF5-CB19-4C11-9D3D-E456602C577E}"/>
              </a:ext>
              <a:ext uri="{C183D7F6-B498-43B3-948B-1728B52AA6E4}">
                <adec:decorative xmlns:adec="http://schemas.microsoft.com/office/drawing/2017/decorative" val="0"/>
              </a:ext>
            </a:extLst>
          </p:cNvPr>
          <p:cNvSpPr txBox="1">
            <a:spLocks/>
          </p:cNvSpPr>
          <p:nvPr/>
        </p:nvSpPr>
        <p:spPr>
          <a:xfrm>
            <a:off x="600056" y="2017712"/>
            <a:ext cx="3743534" cy="4340558"/>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t">
            <a:noAutofit/>
          </a:bodyPr>
          <a:lstStyle/>
          <a:p>
            <a:pPr>
              <a:spcAft>
                <a:spcPts val="300"/>
              </a:spcAft>
            </a:pPr>
            <a:r>
              <a:rPr lang="en-US" sz="2000" i="1" dirty="0">
                <a:effectLst>
                  <a:outerShdw blurRad="38100" dist="38100" dir="2700000" algn="tl">
                    <a:srgbClr val="000000">
                      <a:alpha val="43137"/>
                    </a:srgbClr>
                  </a:outerShdw>
                </a:effectLst>
                <a:latin typeface="+mj-lt"/>
              </a:rPr>
              <a:t>QoS </a:t>
            </a:r>
            <a:r>
              <a:rPr lang="en-US" sz="2000" i="1" dirty="0" err="1">
                <a:effectLst>
                  <a:outerShdw blurRad="38100" dist="38100" dir="2700000" algn="tl">
                    <a:srgbClr val="000000">
                      <a:alpha val="43137"/>
                    </a:srgbClr>
                  </a:outerShdw>
                </a:effectLst>
                <a:latin typeface="+mj-lt"/>
              </a:rPr>
              <a:t>implementieren</a:t>
            </a:r>
            <a:r>
              <a:rPr lang="en-US" sz="2000" i="1" dirty="0">
                <a:effectLst>
                  <a:outerShdw blurRad="38100" dist="38100" dir="2700000" algn="tl">
                    <a:srgbClr val="000000">
                      <a:alpha val="43137"/>
                    </a:srgbClr>
                  </a:outerShdw>
                </a:effectLst>
                <a:latin typeface="+mj-lt"/>
              </a:rPr>
              <a:t>:</a:t>
            </a:r>
            <a:r>
              <a:rPr lang="en-US" sz="2000" dirty="0">
                <a:latin typeface="+mj-lt"/>
              </a:rPr>
              <a:t>
</a:t>
            </a:r>
            <a:r>
              <a:rPr lang="de-DE" dirty="0"/>
              <a:t>Überprüfen, ob ein Netzwerk bereit ist für QoS
</a:t>
            </a:r>
            <a:r>
              <a:rPr lang="en-US" dirty="0" err="1"/>
              <a:t>Auswählen</a:t>
            </a:r>
            <a:r>
              <a:rPr lang="en-US" dirty="0"/>
              <a:t> </a:t>
            </a:r>
            <a:r>
              <a:rPr lang="en-US" dirty="0" err="1"/>
              <a:t>einer</a:t>
            </a:r>
            <a:r>
              <a:rPr lang="en-US" dirty="0"/>
              <a:t> QoS-</a:t>
            </a:r>
            <a:r>
              <a:rPr lang="en-US" dirty="0" err="1"/>
              <a:t>Implementierungsmethode</a:t>
            </a:r>
            <a:endParaRPr lang="en-US" dirty="0"/>
          </a:p>
          <a:p>
            <a:pPr>
              <a:spcBef>
                <a:spcPts val="300"/>
              </a:spcBef>
            </a:pPr>
            <a:r>
              <a:rPr lang="de-DE" dirty="0"/>
              <a:t>Wählen Sie die anfänglichen Portbereiche für jeden Medientyp aus.
</a:t>
            </a:r>
            <a:r>
              <a:rPr lang="en-US" dirty="0" err="1"/>
              <a:t>Implementieren</a:t>
            </a:r>
            <a:r>
              <a:rPr lang="en-US" dirty="0"/>
              <a:t> von QoS </a:t>
            </a:r>
            <a:r>
              <a:rPr lang="en-US" dirty="0" err="1"/>
              <a:t>im</a:t>
            </a:r>
            <a:r>
              <a:rPr lang="en-US" dirty="0"/>
              <a:t> Teams Admin Center</a:t>
            </a:r>
          </a:p>
          <a:p>
            <a:pPr>
              <a:spcBef>
                <a:spcPts val="300"/>
              </a:spcBef>
              <a:spcAft>
                <a:spcPts val="300"/>
              </a:spcAft>
            </a:pPr>
            <a:r>
              <a:rPr lang="en-US" dirty="0" err="1"/>
              <a:t>Überprüfen</a:t>
            </a:r>
            <a:r>
              <a:rPr lang="en-US" dirty="0"/>
              <a:t> der QoS-</a:t>
            </a:r>
            <a:r>
              <a:rPr lang="en-US" dirty="0" err="1"/>
              <a:t>Implementierung</a:t>
            </a:r>
            <a:r>
              <a:rPr lang="en-US" dirty="0"/>
              <a:t>
</a:t>
            </a:r>
            <a:r>
              <a:rPr lang="de-DE" dirty="0"/>
              <a:t>Migrieren einer QoS-Lösung zu Teams</a:t>
            </a:r>
            <a:endParaRPr lang="en-US" dirty="0"/>
          </a:p>
        </p:txBody>
      </p:sp>
      <p:pic>
        <p:nvPicPr>
          <p:cNvPr id="4" name="Picture 3" descr="A mechanism where audio, video and other traffic feeds into the Total Available Bandwidth via their respective voice, video and  best effort queue">
            <a:extLst>
              <a:ext uri="{FF2B5EF4-FFF2-40B4-BE49-F238E27FC236}">
                <a16:creationId xmlns:a16="http://schemas.microsoft.com/office/drawing/2014/main" id="{A22B8696-9766-4D86-AC01-662768FDE5B8}"/>
              </a:ext>
            </a:extLst>
          </p:cNvPr>
          <p:cNvPicPr>
            <a:picLocks noChangeAspect="1"/>
          </p:cNvPicPr>
          <p:nvPr/>
        </p:nvPicPr>
        <p:blipFill rotWithShape="1">
          <a:blip r:embed="rId3"/>
          <a:srcRect l="-1126" t="-9499" r="-1838" b="-9499"/>
          <a:stretch/>
        </p:blipFill>
        <p:spPr>
          <a:xfrm>
            <a:off x="4491990" y="2017711"/>
            <a:ext cx="7344429" cy="4340557"/>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36744164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Deploy and </a:t>
            </a:r>
            <a:r>
              <a:rPr lang="en-US" dirty="0"/>
              <a:t>manage</a:t>
            </a:r>
            <a:r>
              <a:rPr lang="en-US"/>
              <a:t> Microsoft Teams endpoints </a:t>
            </a:r>
          </a:p>
        </p:txBody>
      </p:sp>
      <p:pic>
        <p:nvPicPr>
          <p:cNvPr id="5" name="Picture 4" descr="Icon of three rectangles with a check mark at each end">
            <a:extLst>
              <a:ext uri="{FF2B5EF4-FFF2-40B4-BE49-F238E27FC236}">
                <a16:creationId xmlns:a16="http://schemas.microsoft.com/office/drawing/2014/main" id="{71FD7E59-F760-45BC-839F-3A9E5E097412}"/>
              </a:ext>
            </a:extLst>
          </p:cNvPr>
          <p:cNvPicPr>
            <a:picLocks noChangeAspect="1"/>
          </p:cNvPicPr>
          <p:nvPr/>
        </p:nvPicPr>
        <p:blipFill>
          <a:blip r:embed="rId3"/>
          <a:stretch>
            <a:fillRect/>
          </a:stretch>
        </p:blipFill>
        <p:spPr>
          <a:xfrm>
            <a:off x="10437409" y="2971800"/>
            <a:ext cx="974726" cy="974726"/>
          </a:xfrm>
          <a:prstGeom prst="rect">
            <a:avLst/>
          </a:prstGeom>
        </p:spPr>
      </p:pic>
    </p:spTree>
    <p:extLst>
      <p:ext uri="{BB962C8B-B14F-4D97-AF65-F5344CB8AC3E}">
        <p14:creationId xmlns:p14="http://schemas.microsoft.com/office/powerpoint/2010/main" val="27197708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21324" y="347958"/>
            <a:ext cx="6257941" cy="439465"/>
          </a:xfrm>
        </p:spPr>
        <p:txBody>
          <a:bodyPr>
            <a:normAutofit fontScale="90000"/>
          </a:bodyPr>
          <a:lstStyle/>
          <a:p>
            <a:pPr algn="l"/>
            <a:r>
              <a:rPr lang="en-US" dirty="0" err="1"/>
              <a:t>Einführung</a:t>
            </a:r>
            <a:r>
              <a:rPr lang="en-US" dirty="0"/>
              <a:t> in den </a:t>
            </a:r>
            <a:r>
              <a:rPr lang="en-US" dirty="0" err="1"/>
              <a:t>Unterricht</a:t>
            </a:r>
            <a:r>
              <a:rPr lang="en-US" dirty="0"/>
              <a:t>  </a:t>
            </a:r>
          </a:p>
        </p:txBody>
      </p:sp>
      <p:sp>
        <p:nvSpPr>
          <p:cNvPr id="16" name="TextBox 15">
            <a:extLst>
              <a:ext uri="{FF2B5EF4-FFF2-40B4-BE49-F238E27FC236}">
                <a16:creationId xmlns:a16="http://schemas.microsoft.com/office/drawing/2014/main" id="{5DA52CB4-2672-455E-AAAA-1A6B4AC05440}"/>
              </a:ext>
            </a:extLst>
          </p:cNvPr>
          <p:cNvSpPr txBox="1"/>
          <p:nvPr/>
        </p:nvSpPr>
        <p:spPr>
          <a:xfrm>
            <a:off x="600059" y="1082808"/>
            <a:ext cx="5902342" cy="338554"/>
          </a:xfrm>
          <a:prstGeom prst="rect">
            <a:avLst/>
          </a:prstGeom>
          <a:noFill/>
        </p:spPr>
        <p:txBody>
          <a:bodyPr wrap="square" lIns="0" tIns="0" rIns="0" bIns="0" rtlCol="0">
            <a:spAutoFit/>
          </a:bodyPr>
          <a:lstStyle/>
          <a:p>
            <a:pPr>
              <a:spcBef>
                <a:spcPts val="1000"/>
              </a:spcBef>
            </a:pPr>
            <a:r>
              <a:rPr lang="de-DE" sz="2200" dirty="0">
                <a:latin typeface="+mj-lt"/>
              </a:rPr>
              <a:t>Nach dieser Lektion können Sie:</a:t>
            </a:r>
            <a:endParaRPr lang="en-US" sz="2200" dirty="0">
              <a:latin typeface="+mj-lt"/>
            </a:endParaRPr>
          </a:p>
        </p:txBody>
      </p:sp>
      <p:pic>
        <p:nvPicPr>
          <p:cNvPr id="18" name="Picture 17" descr="Icon of a gear">
            <a:extLst>
              <a:ext uri="{FF2B5EF4-FFF2-40B4-BE49-F238E27FC236}">
                <a16:creationId xmlns:a16="http://schemas.microsoft.com/office/drawing/2014/main" id="{7CF896A6-57AB-4E95-BCB9-8FB9A562D58B}"/>
              </a:ext>
            </a:extLst>
          </p:cNvPr>
          <p:cNvPicPr>
            <a:picLocks noChangeAspect="1"/>
          </p:cNvPicPr>
          <p:nvPr/>
        </p:nvPicPr>
        <p:blipFill>
          <a:blip r:embed="rId3"/>
          <a:stretch>
            <a:fillRect/>
          </a:stretch>
        </p:blipFill>
        <p:spPr>
          <a:xfrm>
            <a:off x="562555" y="1719315"/>
            <a:ext cx="952335" cy="952335"/>
          </a:xfrm>
          <a:prstGeom prst="rect">
            <a:avLst/>
          </a:prstGeom>
        </p:spPr>
      </p:pic>
      <p:sp>
        <p:nvSpPr>
          <p:cNvPr id="19" name="TextBox 18">
            <a:extLst>
              <a:ext uri="{FF2B5EF4-FFF2-40B4-BE49-F238E27FC236}">
                <a16:creationId xmlns:a16="http://schemas.microsoft.com/office/drawing/2014/main" id="{8CC6FD51-B33B-4F71-9CED-8B805DD5976D}"/>
              </a:ext>
            </a:extLst>
          </p:cNvPr>
          <p:cNvSpPr txBox="1"/>
          <p:nvPr/>
        </p:nvSpPr>
        <p:spPr>
          <a:xfrm>
            <a:off x="1689100" y="1857154"/>
            <a:ext cx="5092699" cy="676656"/>
          </a:xfrm>
          <a:prstGeom prst="rect">
            <a:avLst/>
          </a:prstGeom>
          <a:noFill/>
        </p:spPr>
        <p:txBody>
          <a:bodyPr wrap="square" lIns="0" tIns="0" rIns="0" bIns="0" rtlCol="0" anchor="ctr">
            <a:noAutofit/>
          </a:bodyPr>
          <a:lstStyle/>
          <a:p>
            <a:r>
              <a:rPr lang="en-US" sz="2000" dirty="0"/>
              <a:t>Deploy Microsoft Teams to devices</a:t>
            </a:r>
          </a:p>
        </p:txBody>
      </p:sp>
      <p:cxnSp>
        <p:nvCxnSpPr>
          <p:cNvPr id="20" name="Straight Connector 19">
            <a:extLst>
              <a:ext uri="{FF2B5EF4-FFF2-40B4-BE49-F238E27FC236}">
                <a16:creationId xmlns:a16="http://schemas.microsoft.com/office/drawing/2014/main" id="{B2A9B00A-A066-4B76-911E-FD707496985C}"/>
              </a:ext>
              <a:ext uri="{C183D7F6-B498-43B3-948B-1728B52AA6E4}">
                <adec:decorative xmlns:adec="http://schemas.microsoft.com/office/drawing/2017/decorative" val="1"/>
              </a:ext>
            </a:extLst>
          </p:cNvPr>
          <p:cNvCxnSpPr>
            <a:cxnSpLocks/>
          </p:cNvCxnSpPr>
          <p:nvPr/>
        </p:nvCxnSpPr>
        <p:spPr>
          <a:xfrm>
            <a:off x="1693885" y="2795047"/>
            <a:ext cx="509269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3" name="Picture 22" descr="Icon of a storage container">
            <a:extLst>
              <a:ext uri="{FF2B5EF4-FFF2-40B4-BE49-F238E27FC236}">
                <a16:creationId xmlns:a16="http://schemas.microsoft.com/office/drawing/2014/main" id="{FB600607-EB21-477C-923F-155BC5371AD4}"/>
              </a:ext>
            </a:extLst>
          </p:cNvPr>
          <p:cNvPicPr>
            <a:picLocks noChangeAspect="1"/>
          </p:cNvPicPr>
          <p:nvPr/>
        </p:nvPicPr>
        <p:blipFill>
          <a:blip r:embed="rId4"/>
          <a:stretch>
            <a:fillRect/>
          </a:stretch>
        </p:blipFill>
        <p:spPr>
          <a:xfrm>
            <a:off x="562555" y="2918444"/>
            <a:ext cx="952335" cy="952335"/>
          </a:xfrm>
          <a:prstGeom prst="rect">
            <a:avLst/>
          </a:prstGeom>
        </p:spPr>
      </p:pic>
      <p:sp>
        <p:nvSpPr>
          <p:cNvPr id="24" name="TextBox 23">
            <a:extLst>
              <a:ext uri="{FF2B5EF4-FFF2-40B4-BE49-F238E27FC236}">
                <a16:creationId xmlns:a16="http://schemas.microsoft.com/office/drawing/2014/main" id="{64F734C1-449C-4B45-90A8-7BE73D09AA41}"/>
              </a:ext>
            </a:extLst>
          </p:cNvPr>
          <p:cNvSpPr txBox="1"/>
          <p:nvPr/>
        </p:nvSpPr>
        <p:spPr>
          <a:xfrm>
            <a:off x="1689100" y="3056283"/>
            <a:ext cx="5092699" cy="676656"/>
          </a:xfrm>
          <a:prstGeom prst="rect">
            <a:avLst/>
          </a:prstGeom>
          <a:noFill/>
        </p:spPr>
        <p:txBody>
          <a:bodyPr wrap="square" lIns="0" tIns="0" rIns="0" bIns="0" rtlCol="0" anchor="ctr">
            <a:noAutofit/>
          </a:bodyPr>
          <a:lstStyle/>
          <a:p>
            <a:r>
              <a:rPr lang="de-DE" sz="2000" dirty="0"/>
              <a:t>Verwalten von Geräteeinstellungen und Firmware</a:t>
            </a:r>
            <a:endParaRPr lang="en-US" sz="2000" dirty="0"/>
          </a:p>
        </p:txBody>
      </p:sp>
      <p:cxnSp>
        <p:nvCxnSpPr>
          <p:cNvPr id="25" name="Straight Connector 24">
            <a:extLst>
              <a:ext uri="{FF2B5EF4-FFF2-40B4-BE49-F238E27FC236}">
                <a16:creationId xmlns:a16="http://schemas.microsoft.com/office/drawing/2014/main" id="{3623C1A7-C531-4603-8F1C-9B690100AFC4}"/>
              </a:ext>
              <a:ext uri="{C183D7F6-B498-43B3-948B-1728B52AA6E4}">
                <adec:decorative xmlns:adec="http://schemas.microsoft.com/office/drawing/2017/decorative" val="1"/>
              </a:ext>
            </a:extLst>
          </p:cNvPr>
          <p:cNvCxnSpPr>
            <a:cxnSpLocks/>
          </p:cNvCxnSpPr>
          <p:nvPr/>
        </p:nvCxnSpPr>
        <p:spPr>
          <a:xfrm>
            <a:off x="1693885" y="3994176"/>
            <a:ext cx="509269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descr="Icon of a group of people">
            <a:extLst>
              <a:ext uri="{FF2B5EF4-FFF2-40B4-BE49-F238E27FC236}">
                <a16:creationId xmlns:a16="http://schemas.microsoft.com/office/drawing/2014/main" id="{EE602950-C6E3-49F6-8770-132755A1BEB1}"/>
              </a:ext>
            </a:extLst>
          </p:cNvPr>
          <p:cNvPicPr>
            <a:picLocks/>
          </p:cNvPicPr>
          <p:nvPr/>
        </p:nvPicPr>
        <p:blipFill>
          <a:blip r:embed="rId5"/>
          <a:stretch>
            <a:fillRect/>
          </a:stretch>
        </p:blipFill>
        <p:spPr>
          <a:xfrm>
            <a:off x="562555" y="4117573"/>
            <a:ext cx="952335" cy="952335"/>
          </a:xfrm>
          <a:prstGeom prst="rect">
            <a:avLst/>
          </a:prstGeom>
        </p:spPr>
      </p:pic>
      <p:sp>
        <p:nvSpPr>
          <p:cNvPr id="29" name="TextBox 28">
            <a:extLst>
              <a:ext uri="{FF2B5EF4-FFF2-40B4-BE49-F238E27FC236}">
                <a16:creationId xmlns:a16="http://schemas.microsoft.com/office/drawing/2014/main" id="{C03EA9A1-22DC-470A-8D24-0E554E361AB1}"/>
              </a:ext>
            </a:extLst>
          </p:cNvPr>
          <p:cNvSpPr txBox="1"/>
          <p:nvPr/>
        </p:nvSpPr>
        <p:spPr>
          <a:xfrm>
            <a:off x="1689100" y="4255412"/>
            <a:ext cx="5092699" cy="676656"/>
          </a:xfrm>
          <a:prstGeom prst="rect">
            <a:avLst/>
          </a:prstGeom>
          <a:noFill/>
        </p:spPr>
        <p:txBody>
          <a:bodyPr wrap="square" lIns="0" tIns="0" rIns="0" bIns="0" rtlCol="0" anchor="ctr">
            <a:noAutofit/>
          </a:bodyPr>
          <a:lstStyle/>
          <a:p>
            <a:r>
              <a:rPr lang="en-US" sz="2000" dirty="0" err="1"/>
              <a:t>Verwalten</a:t>
            </a:r>
            <a:r>
              <a:rPr lang="en-US" sz="2000" dirty="0"/>
              <a:t> von </a:t>
            </a:r>
            <a:r>
              <a:rPr lang="en-US" sz="2000" dirty="0" err="1"/>
              <a:t>Konfigurationsprofilen</a:t>
            </a:r>
            <a:endParaRPr lang="en-US" sz="2000" dirty="0"/>
          </a:p>
        </p:txBody>
      </p:sp>
      <p:cxnSp>
        <p:nvCxnSpPr>
          <p:cNvPr id="30" name="Straight Connector 29">
            <a:extLst>
              <a:ext uri="{FF2B5EF4-FFF2-40B4-BE49-F238E27FC236}">
                <a16:creationId xmlns:a16="http://schemas.microsoft.com/office/drawing/2014/main" id="{78459D65-BA0F-45B7-8AD2-34F8A2CD0ED0}"/>
              </a:ext>
              <a:ext uri="{C183D7F6-B498-43B3-948B-1728B52AA6E4}">
                <adec:decorative xmlns:adec="http://schemas.microsoft.com/office/drawing/2017/decorative" val="1"/>
              </a:ext>
            </a:extLst>
          </p:cNvPr>
          <p:cNvCxnSpPr>
            <a:cxnSpLocks/>
          </p:cNvCxnSpPr>
          <p:nvPr/>
        </p:nvCxnSpPr>
        <p:spPr>
          <a:xfrm>
            <a:off x="1693885" y="5193305"/>
            <a:ext cx="509269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2" name="Picture 31" descr="Icon of two people with chat bubble ">
            <a:extLst>
              <a:ext uri="{FF2B5EF4-FFF2-40B4-BE49-F238E27FC236}">
                <a16:creationId xmlns:a16="http://schemas.microsoft.com/office/drawing/2014/main" id="{0AB7EDF0-908C-4681-B685-9C471AEC67DF}"/>
              </a:ext>
            </a:extLst>
          </p:cNvPr>
          <p:cNvPicPr>
            <a:picLocks/>
          </p:cNvPicPr>
          <p:nvPr/>
        </p:nvPicPr>
        <p:blipFill>
          <a:blip r:embed="rId6"/>
          <a:stretch>
            <a:fillRect/>
          </a:stretch>
        </p:blipFill>
        <p:spPr>
          <a:xfrm>
            <a:off x="562555" y="5316703"/>
            <a:ext cx="952335" cy="952335"/>
          </a:xfrm>
          <a:prstGeom prst="rect">
            <a:avLst/>
          </a:prstGeom>
        </p:spPr>
      </p:pic>
      <p:sp>
        <p:nvSpPr>
          <p:cNvPr id="33" name="TextBox 32">
            <a:extLst>
              <a:ext uri="{FF2B5EF4-FFF2-40B4-BE49-F238E27FC236}">
                <a16:creationId xmlns:a16="http://schemas.microsoft.com/office/drawing/2014/main" id="{5AEC2E0B-9311-4AB4-8D5B-2DF47DF41A11}"/>
              </a:ext>
            </a:extLst>
          </p:cNvPr>
          <p:cNvSpPr txBox="1"/>
          <p:nvPr/>
        </p:nvSpPr>
        <p:spPr>
          <a:xfrm>
            <a:off x="1689100" y="5454542"/>
            <a:ext cx="5092699" cy="676656"/>
          </a:xfrm>
          <a:prstGeom prst="rect">
            <a:avLst/>
          </a:prstGeom>
          <a:noFill/>
        </p:spPr>
        <p:txBody>
          <a:bodyPr wrap="square" lIns="0" tIns="0" rIns="0" bIns="0" rtlCol="0" anchor="ctr">
            <a:noAutofit/>
          </a:bodyPr>
          <a:lstStyle/>
          <a:p>
            <a:pPr lvl="0"/>
            <a:r>
              <a:rPr lang="en-US" sz="2000" dirty="0" err="1"/>
              <a:t>Konfigurieren</a:t>
            </a:r>
            <a:r>
              <a:rPr lang="en-US" sz="2000" dirty="0"/>
              <a:t> von Microsoft Teams-</a:t>
            </a:r>
            <a:r>
              <a:rPr lang="en-US" sz="2000" dirty="0" err="1"/>
              <a:t>Räumen</a:t>
            </a:r>
            <a:endParaRPr lang="en-US" sz="2000" dirty="0"/>
          </a:p>
        </p:txBody>
      </p:sp>
    </p:spTree>
    <p:extLst>
      <p:ext uri="{BB962C8B-B14F-4D97-AF65-F5344CB8AC3E}">
        <p14:creationId xmlns:p14="http://schemas.microsoft.com/office/powerpoint/2010/main" val="280639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284F79-068C-42F6-A747-D3503C893F1C}"/>
              </a:ext>
            </a:extLst>
          </p:cNvPr>
          <p:cNvSpPr>
            <a:spLocks noGrp="1"/>
          </p:cNvSpPr>
          <p:nvPr>
            <p:ph type="title"/>
          </p:nvPr>
        </p:nvSpPr>
        <p:spPr>
          <a:xfrm>
            <a:off x="631957" y="337325"/>
            <a:ext cx="11239464" cy="430887"/>
          </a:xfrm>
        </p:spPr>
        <p:txBody>
          <a:bodyPr>
            <a:normAutofit fontScale="90000"/>
          </a:bodyPr>
          <a:lstStyle/>
          <a:p>
            <a:pPr algn="l"/>
            <a:r>
              <a:rPr lang="de-DE" dirty="0"/>
              <a:t>Bereitstellen von Microsoft Teams-Clients auf Geräten</a:t>
            </a:r>
            <a:endParaRPr lang="en-US" dirty="0"/>
          </a:p>
        </p:txBody>
      </p:sp>
      <p:pic>
        <p:nvPicPr>
          <p:cNvPr id="49" name="Picture 48" descr="Icon of a circle filled with three smaller circles inside">
            <a:extLst>
              <a:ext uri="{FF2B5EF4-FFF2-40B4-BE49-F238E27FC236}">
                <a16:creationId xmlns:a16="http://schemas.microsoft.com/office/drawing/2014/main" id="{E297BA00-7895-4705-BCD3-B71D951BC002}"/>
              </a:ext>
            </a:extLst>
          </p:cNvPr>
          <p:cNvPicPr>
            <a:picLocks/>
          </p:cNvPicPr>
          <p:nvPr/>
        </p:nvPicPr>
        <p:blipFill>
          <a:blip r:embed="rId2"/>
          <a:stretch>
            <a:fillRect/>
          </a:stretch>
        </p:blipFill>
        <p:spPr>
          <a:xfrm>
            <a:off x="631882" y="1212169"/>
            <a:ext cx="598276" cy="598276"/>
          </a:xfrm>
          <a:prstGeom prst="rect">
            <a:avLst/>
          </a:prstGeom>
        </p:spPr>
      </p:pic>
      <p:sp>
        <p:nvSpPr>
          <p:cNvPr id="51" name="Rectangle 50">
            <a:extLst>
              <a:ext uri="{FF2B5EF4-FFF2-40B4-BE49-F238E27FC236}">
                <a16:creationId xmlns:a16="http://schemas.microsoft.com/office/drawing/2014/main" id="{3878B1A0-6C40-4A75-BD48-D1562D126E05}"/>
              </a:ext>
            </a:extLst>
          </p:cNvPr>
          <p:cNvSpPr/>
          <p:nvPr/>
        </p:nvSpPr>
        <p:spPr>
          <a:xfrm>
            <a:off x="1494972" y="1212169"/>
            <a:ext cx="10344550" cy="1369606"/>
          </a:xfrm>
          <a:prstGeom prst="rect">
            <a:avLst/>
          </a:prstGeom>
          <a:noFill/>
        </p:spPr>
        <p:txBody>
          <a:bodyPr wrap="square" lIns="0" tIns="0" rIns="0" bIns="0">
            <a:noAutofit/>
          </a:bodyPr>
          <a:lstStyle/>
          <a:p>
            <a:pPr>
              <a:spcBef>
                <a:spcPts val="300"/>
              </a:spcBef>
              <a:spcAft>
                <a:spcPts val="300"/>
              </a:spcAft>
            </a:pPr>
            <a:r>
              <a:rPr lang="en-US" sz="2000" dirty="0" err="1">
                <a:latin typeface="+mj-lt"/>
              </a:rPr>
              <a:t>Betriebssysteme</a:t>
            </a:r>
            <a:r>
              <a:rPr lang="en-US" sz="2000" dirty="0">
                <a:latin typeface="+mj-lt"/>
              </a:rPr>
              <a:t> </a:t>
            </a:r>
            <a:r>
              <a:rPr lang="en-US" sz="2000" dirty="0" err="1">
                <a:latin typeface="+mj-lt"/>
              </a:rPr>
              <a:t>für</a:t>
            </a:r>
            <a:r>
              <a:rPr lang="en-US" sz="2000" dirty="0">
                <a:latin typeface="+mj-lt"/>
              </a:rPr>
              <a:t> Teams-</a:t>
            </a:r>
            <a:r>
              <a:rPr lang="en-US" sz="2000" dirty="0" err="1">
                <a:latin typeface="+mj-lt"/>
              </a:rPr>
              <a:t>Desktopclients</a:t>
            </a:r>
            <a:r>
              <a:rPr lang="en-US" sz="2000" dirty="0">
                <a:latin typeface="+mj-lt"/>
              </a:rPr>
              <a:t>:
</a:t>
            </a:r>
            <a:r>
              <a:rPr lang="en-US" b="1" dirty="0"/>
              <a:t>Windows</a:t>
            </a:r>
            <a:r>
              <a:rPr lang="en-US" dirty="0"/>
              <a:t> </a:t>
            </a:r>
            <a:r>
              <a:rPr lang="de-DE" dirty="0"/>
              <a:t>(8.1 oder höher) und Windows Server (2012 R2 oder höher), 32-Bit- und 64-Bit-Versionen</a:t>
            </a:r>
            <a:endParaRPr lang="en-US" dirty="0"/>
          </a:p>
          <a:p>
            <a:r>
              <a:rPr lang="en-US" b="1" dirty="0"/>
              <a:t>MacOS</a:t>
            </a:r>
            <a:r>
              <a:rPr lang="en-US" dirty="0"/>
              <a:t> </a:t>
            </a:r>
            <a:r>
              <a:rPr lang="en-US" dirty="0">
                <a:solidFill>
                  <a:srgbClr val="000000"/>
                </a:solidFill>
                <a:latin typeface="Consolas" panose="020B0609020204030204" pitchFamily="49" charset="0"/>
              </a:rPr>
              <a:t>die </a:t>
            </a:r>
            <a:r>
              <a:rPr lang="en-US" dirty="0" err="1">
                <a:solidFill>
                  <a:srgbClr val="000000"/>
                </a:solidFill>
                <a:latin typeface="Consolas" panose="020B0609020204030204" pitchFamily="49" charset="0"/>
              </a:rPr>
              <a:t>drei</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neuesten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Versionen</a:t>
            </a:r>
            <a:endParaRPr lang="en-US" b="0" dirty="0">
              <a:solidFill>
                <a:srgbClr val="000000"/>
              </a:solidFill>
              <a:effectLst/>
              <a:latin typeface="Consolas" panose="020B0609020204030204" pitchFamily="49" charset="0"/>
            </a:endParaRPr>
          </a:p>
          <a:p>
            <a:r>
              <a:rPr lang="en-US" b="1" dirty="0"/>
              <a:t>Linux</a:t>
            </a:r>
            <a:r>
              <a:rPr lang="en-US" dirty="0"/>
              <a:t> .deb- und .rpm-</a:t>
            </a:r>
            <a:r>
              <a:rPr lang="en-US" dirty="0" err="1"/>
              <a:t>Formate</a:t>
            </a:r>
            <a:endParaRPr lang="en-US" sz="2000" dirty="0"/>
          </a:p>
        </p:txBody>
      </p:sp>
      <p:cxnSp>
        <p:nvCxnSpPr>
          <p:cNvPr id="54" name="Straight Connector 53">
            <a:extLst>
              <a:ext uri="{FF2B5EF4-FFF2-40B4-BE49-F238E27FC236}">
                <a16:creationId xmlns:a16="http://schemas.microsoft.com/office/drawing/2014/main" id="{6BC68A8B-D586-47AD-80DF-742D32166882}"/>
              </a:ext>
              <a:ext uri="{C183D7F6-B498-43B3-948B-1728B52AA6E4}">
                <adec:decorative xmlns:adec="http://schemas.microsoft.com/office/drawing/2017/decorative" val="1"/>
              </a:ext>
            </a:extLst>
          </p:cNvPr>
          <p:cNvCxnSpPr>
            <a:cxnSpLocks/>
          </p:cNvCxnSpPr>
          <p:nvPr/>
        </p:nvCxnSpPr>
        <p:spPr>
          <a:xfrm>
            <a:off x="1494919" y="2770818"/>
            <a:ext cx="1034656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7" name="Picture 56" descr="Icon of a gear">
            <a:extLst>
              <a:ext uri="{FF2B5EF4-FFF2-40B4-BE49-F238E27FC236}">
                <a16:creationId xmlns:a16="http://schemas.microsoft.com/office/drawing/2014/main" id="{27DFB848-09D9-4672-8F28-73ABCE7BA442}"/>
              </a:ext>
            </a:extLst>
          </p:cNvPr>
          <p:cNvPicPr>
            <a:picLocks noChangeAspect="1"/>
          </p:cNvPicPr>
          <p:nvPr/>
        </p:nvPicPr>
        <p:blipFill>
          <a:blip r:embed="rId3"/>
          <a:stretch>
            <a:fillRect/>
          </a:stretch>
        </p:blipFill>
        <p:spPr>
          <a:xfrm>
            <a:off x="630924" y="2872777"/>
            <a:ext cx="596092" cy="596088"/>
          </a:xfrm>
          <a:prstGeom prst="rect">
            <a:avLst/>
          </a:prstGeom>
        </p:spPr>
      </p:pic>
      <p:sp>
        <p:nvSpPr>
          <p:cNvPr id="59" name="Rectangle 58">
            <a:extLst>
              <a:ext uri="{FF2B5EF4-FFF2-40B4-BE49-F238E27FC236}">
                <a16:creationId xmlns:a16="http://schemas.microsoft.com/office/drawing/2014/main" id="{356171A9-C19B-443B-9D54-739E61445FA0}"/>
              </a:ext>
            </a:extLst>
          </p:cNvPr>
          <p:cNvSpPr/>
          <p:nvPr/>
        </p:nvSpPr>
        <p:spPr>
          <a:xfrm>
            <a:off x="1494972" y="3016933"/>
            <a:ext cx="10344550" cy="307777"/>
          </a:xfrm>
          <a:prstGeom prst="rect">
            <a:avLst/>
          </a:prstGeom>
          <a:noFill/>
        </p:spPr>
        <p:txBody>
          <a:bodyPr wrap="square" lIns="0" tIns="0" rIns="0" bIns="0" anchor="ctr">
            <a:noAutofit/>
          </a:bodyPr>
          <a:lstStyle/>
          <a:p>
            <a:r>
              <a:rPr lang="en-US" sz="2000" dirty="0" err="1">
                <a:latin typeface="+mj-lt"/>
              </a:rPr>
              <a:t>Betriebssystem</a:t>
            </a:r>
            <a:r>
              <a:rPr lang="en-US" sz="2000" dirty="0">
                <a:latin typeface="+mj-lt"/>
              </a:rPr>
              <a:t> </a:t>
            </a:r>
            <a:r>
              <a:rPr lang="en-US" sz="2000" dirty="0" err="1">
                <a:latin typeface="+mj-lt"/>
              </a:rPr>
              <a:t>für</a:t>
            </a:r>
            <a:r>
              <a:rPr lang="en-US" sz="2000" dirty="0">
                <a:latin typeface="+mj-lt"/>
              </a:rPr>
              <a:t> VDI</a:t>
            </a:r>
          </a:p>
        </p:txBody>
      </p:sp>
      <p:cxnSp>
        <p:nvCxnSpPr>
          <p:cNvPr id="60" name="Straight Connector 59">
            <a:extLst>
              <a:ext uri="{FF2B5EF4-FFF2-40B4-BE49-F238E27FC236}">
                <a16:creationId xmlns:a16="http://schemas.microsoft.com/office/drawing/2014/main" id="{C0A2CCFE-7D89-4DFD-B34C-DF7C9BD12CF3}"/>
              </a:ext>
              <a:ext uri="{C183D7F6-B498-43B3-948B-1728B52AA6E4}">
                <adec:decorative xmlns:adec="http://schemas.microsoft.com/office/drawing/2017/decorative" val="1"/>
              </a:ext>
            </a:extLst>
          </p:cNvPr>
          <p:cNvCxnSpPr>
            <a:cxnSpLocks/>
          </p:cNvCxnSpPr>
          <p:nvPr/>
        </p:nvCxnSpPr>
        <p:spPr>
          <a:xfrm>
            <a:off x="1494919" y="3614366"/>
            <a:ext cx="1034656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2" name="Picture 61" descr="Icon of a phone alongside a laptop">
            <a:extLst>
              <a:ext uri="{FF2B5EF4-FFF2-40B4-BE49-F238E27FC236}">
                <a16:creationId xmlns:a16="http://schemas.microsoft.com/office/drawing/2014/main" id="{E54AFF17-A194-40BC-80B7-A8A7A3529FC9}"/>
              </a:ext>
            </a:extLst>
          </p:cNvPr>
          <p:cNvPicPr>
            <a:picLocks noChangeAspect="1"/>
          </p:cNvPicPr>
          <p:nvPr/>
        </p:nvPicPr>
        <p:blipFill>
          <a:blip r:embed="rId4"/>
          <a:stretch>
            <a:fillRect/>
          </a:stretch>
        </p:blipFill>
        <p:spPr>
          <a:xfrm>
            <a:off x="631445" y="3759867"/>
            <a:ext cx="597280" cy="597280"/>
          </a:xfrm>
          <a:prstGeom prst="rect">
            <a:avLst/>
          </a:prstGeom>
        </p:spPr>
      </p:pic>
      <p:sp>
        <p:nvSpPr>
          <p:cNvPr id="64" name="Rectangle 63">
            <a:extLst>
              <a:ext uri="{FF2B5EF4-FFF2-40B4-BE49-F238E27FC236}">
                <a16:creationId xmlns:a16="http://schemas.microsoft.com/office/drawing/2014/main" id="{0E714E81-A21C-414E-B971-5AAE830FB541}"/>
              </a:ext>
            </a:extLst>
          </p:cNvPr>
          <p:cNvSpPr/>
          <p:nvPr/>
        </p:nvSpPr>
        <p:spPr>
          <a:xfrm>
            <a:off x="1494972" y="3759867"/>
            <a:ext cx="10344550" cy="977191"/>
          </a:xfrm>
          <a:prstGeom prst="rect">
            <a:avLst/>
          </a:prstGeom>
          <a:noFill/>
        </p:spPr>
        <p:txBody>
          <a:bodyPr wrap="square" lIns="0" tIns="0" rIns="0" bIns="0">
            <a:noAutofit/>
          </a:bodyPr>
          <a:lstStyle/>
          <a:p>
            <a:r>
              <a:rPr lang="en-US" sz="2000">
                <a:latin typeface="+mj-lt"/>
              </a:rPr>
              <a:t>Teams mobile clients:</a:t>
            </a:r>
          </a:p>
          <a:p>
            <a:pPr lvl="0">
              <a:spcBef>
                <a:spcPts val="300"/>
              </a:spcBef>
              <a:spcAft>
                <a:spcPts val="300"/>
              </a:spcAft>
            </a:pPr>
            <a:r>
              <a:rPr lang="en-US"/>
              <a:t>Android</a:t>
            </a:r>
          </a:p>
          <a:p>
            <a:pPr lvl="0">
              <a:spcBef>
                <a:spcPts val="300"/>
              </a:spcBef>
              <a:spcAft>
                <a:spcPts val="300"/>
              </a:spcAft>
            </a:pPr>
            <a:r>
              <a:rPr lang="en-US"/>
              <a:t>iOS</a:t>
            </a:r>
            <a:endParaRPr lang="en-US" dirty="0"/>
          </a:p>
        </p:txBody>
      </p:sp>
      <p:cxnSp>
        <p:nvCxnSpPr>
          <p:cNvPr id="65" name="Straight Connector 64">
            <a:extLst>
              <a:ext uri="{FF2B5EF4-FFF2-40B4-BE49-F238E27FC236}">
                <a16:creationId xmlns:a16="http://schemas.microsoft.com/office/drawing/2014/main" id="{6F1428DE-12B6-4F47-A47B-32A903750716}"/>
              </a:ext>
              <a:ext uri="{C183D7F6-B498-43B3-948B-1728B52AA6E4}">
                <adec:decorative xmlns:adec="http://schemas.microsoft.com/office/drawing/2017/decorative" val="1"/>
              </a:ext>
            </a:extLst>
          </p:cNvPr>
          <p:cNvCxnSpPr>
            <a:cxnSpLocks/>
          </p:cNvCxnSpPr>
          <p:nvPr/>
        </p:nvCxnSpPr>
        <p:spPr>
          <a:xfrm>
            <a:off x="1494919" y="4882559"/>
            <a:ext cx="1034656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7" name="Picture 66" descr="Icon of three people with arrow pointing right">
            <a:extLst>
              <a:ext uri="{FF2B5EF4-FFF2-40B4-BE49-F238E27FC236}">
                <a16:creationId xmlns:a16="http://schemas.microsoft.com/office/drawing/2014/main" id="{FE202EB9-5CEB-4390-9085-ADC75119F19F}"/>
              </a:ext>
            </a:extLst>
          </p:cNvPr>
          <p:cNvPicPr>
            <a:picLocks/>
          </p:cNvPicPr>
          <p:nvPr/>
        </p:nvPicPr>
        <p:blipFill>
          <a:blip r:embed="rId5"/>
          <a:stretch>
            <a:fillRect/>
          </a:stretch>
        </p:blipFill>
        <p:spPr>
          <a:xfrm>
            <a:off x="630924" y="5028060"/>
            <a:ext cx="596092" cy="596088"/>
          </a:xfrm>
          <a:prstGeom prst="rect">
            <a:avLst/>
          </a:prstGeom>
        </p:spPr>
      </p:pic>
      <p:sp>
        <p:nvSpPr>
          <p:cNvPr id="69" name="Rectangle 68">
            <a:extLst>
              <a:ext uri="{FF2B5EF4-FFF2-40B4-BE49-F238E27FC236}">
                <a16:creationId xmlns:a16="http://schemas.microsoft.com/office/drawing/2014/main" id="{B81DCFE0-82F6-47F8-B1DE-00296436ECB3}"/>
              </a:ext>
            </a:extLst>
          </p:cNvPr>
          <p:cNvSpPr/>
          <p:nvPr/>
        </p:nvSpPr>
        <p:spPr>
          <a:xfrm>
            <a:off x="1494972" y="5172216"/>
            <a:ext cx="10344550" cy="307777"/>
          </a:xfrm>
          <a:prstGeom prst="rect">
            <a:avLst/>
          </a:prstGeom>
          <a:noFill/>
        </p:spPr>
        <p:txBody>
          <a:bodyPr wrap="square" lIns="0" tIns="0" rIns="0" bIns="0">
            <a:noAutofit/>
          </a:bodyPr>
          <a:lstStyle/>
          <a:p>
            <a:r>
              <a:rPr lang="en-US" sz="2000" dirty="0">
                <a:latin typeface="+mj-lt"/>
              </a:rPr>
              <a:t>Web client</a:t>
            </a:r>
          </a:p>
        </p:txBody>
      </p:sp>
      <p:cxnSp>
        <p:nvCxnSpPr>
          <p:cNvPr id="72" name="Straight Connector 71">
            <a:extLst>
              <a:ext uri="{FF2B5EF4-FFF2-40B4-BE49-F238E27FC236}">
                <a16:creationId xmlns:a16="http://schemas.microsoft.com/office/drawing/2014/main" id="{59327851-12B0-41EC-B7B8-A254BAE941AB}"/>
              </a:ext>
              <a:ext uri="{C183D7F6-B498-43B3-948B-1728B52AA6E4}">
                <adec:decorative xmlns:adec="http://schemas.microsoft.com/office/drawing/2017/decorative" val="1"/>
              </a:ext>
            </a:extLst>
          </p:cNvPr>
          <p:cNvCxnSpPr>
            <a:cxnSpLocks/>
          </p:cNvCxnSpPr>
          <p:nvPr/>
        </p:nvCxnSpPr>
        <p:spPr>
          <a:xfrm>
            <a:off x="1494919" y="5769649"/>
            <a:ext cx="1034656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4" name="Picture 73" descr="Icon of a group of people">
            <a:extLst>
              <a:ext uri="{FF2B5EF4-FFF2-40B4-BE49-F238E27FC236}">
                <a16:creationId xmlns:a16="http://schemas.microsoft.com/office/drawing/2014/main" id="{AF70DF86-733A-4317-AB50-8B16AD001CD2}"/>
              </a:ext>
            </a:extLst>
          </p:cNvPr>
          <p:cNvPicPr>
            <a:picLocks/>
          </p:cNvPicPr>
          <p:nvPr/>
        </p:nvPicPr>
        <p:blipFill>
          <a:blip r:embed="rId6"/>
          <a:stretch>
            <a:fillRect/>
          </a:stretch>
        </p:blipFill>
        <p:spPr>
          <a:xfrm>
            <a:off x="631882" y="5915147"/>
            <a:ext cx="598276" cy="598276"/>
          </a:xfrm>
          <a:prstGeom prst="rect">
            <a:avLst/>
          </a:prstGeom>
        </p:spPr>
      </p:pic>
      <p:sp>
        <p:nvSpPr>
          <p:cNvPr id="76" name="Rectangle 75">
            <a:extLst>
              <a:ext uri="{FF2B5EF4-FFF2-40B4-BE49-F238E27FC236}">
                <a16:creationId xmlns:a16="http://schemas.microsoft.com/office/drawing/2014/main" id="{658C96E2-6BFA-461D-96EE-C837B81A4BC6}"/>
              </a:ext>
            </a:extLst>
          </p:cNvPr>
          <p:cNvSpPr/>
          <p:nvPr/>
        </p:nvSpPr>
        <p:spPr>
          <a:xfrm>
            <a:off x="1494972" y="6060397"/>
            <a:ext cx="10344550" cy="307777"/>
          </a:xfrm>
          <a:prstGeom prst="rect">
            <a:avLst/>
          </a:prstGeom>
          <a:noFill/>
        </p:spPr>
        <p:txBody>
          <a:bodyPr wrap="square" lIns="0" tIns="0" rIns="0" bIns="0">
            <a:noAutofit/>
          </a:bodyPr>
          <a:lstStyle/>
          <a:p>
            <a:r>
              <a:rPr lang="en-US" sz="2000">
                <a:latin typeface="+mj-lt"/>
              </a:rPr>
              <a:t>Clientupdateverwaltung
</a:t>
            </a:r>
            <a:endParaRPr lang="en-US" sz="2000" dirty="0">
              <a:latin typeface="+mj-lt"/>
            </a:endParaRPr>
          </a:p>
        </p:txBody>
      </p:sp>
    </p:spTree>
    <p:extLst>
      <p:ext uri="{BB962C8B-B14F-4D97-AF65-F5344CB8AC3E}">
        <p14:creationId xmlns:p14="http://schemas.microsoft.com/office/powerpoint/2010/main" val="22308934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58" y="2059284"/>
            <a:ext cx="4424523" cy="3739350"/>
          </a:xfrm>
        </p:spPr>
        <p:txBody>
          <a:bodyPr/>
          <a:lstStyle/>
          <a:p>
            <a:r>
              <a:rPr lang="de-DE" dirty="0"/>
              <a:t>Modul 3: Vorbereiten der Umgebung für eine Microsoft Teams-Bereitstellung</a:t>
            </a:r>
            <a:endParaRPr lang="en-US" dirty="0"/>
          </a:p>
        </p:txBody>
      </p:sp>
    </p:spTree>
    <p:extLst>
      <p:ext uri="{BB962C8B-B14F-4D97-AF65-F5344CB8AC3E}">
        <p14:creationId xmlns:p14="http://schemas.microsoft.com/office/powerpoint/2010/main" val="250862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6BB5-9B56-47AE-8720-FF5A4C6CA239}"/>
              </a:ext>
            </a:extLst>
          </p:cNvPr>
          <p:cNvSpPr>
            <a:spLocks noGrp="1"/>
          </p:cNvSpPr>
          <p:nvPr>
            <p:ph type="title"/>
          </p:nvPr>
        </p:nvSpPr>
        <p:spPr>
          <a:xfrm>
            <a:off x="642589" y="358591"/>
            <a:ext cx="11239464" cy="439465"/>
          </a:xfrm>
        </p:spPr>
        <p:txBody>
          <a:bodyPr>
            <a:normAutofit fontScale="90000"/>
          </a:bodyPr>
          <a:lstStyle/>
          <a:p>
            <a:pPr algn="l"/>
            <a:r>
              <a:rPr lang="de-DE" dirty="0"/>
              <a:t>Verwalten von Geräteeinstellungen und Firmware</a:t>
            </a:r>
            <a:endParaRPr lang="en-US" dirty="0"/>
          </a:p>
        </p:txBody>
      </p:sp>
      <p:sp>
        <p:nvSpPr>
          <p:cNvPr id="4" name="TextBox 3">
            <a:extLst>
              <a:ext uri="{FF2B5EF4-FFF2-40B4-BE49-F238E27FC236}">
                <a16:creationId xmlns:a16="http://schemas.microsoft.com/office/drawing/2014/main" id="{4A72443D-343D-400A-8931-4E9F1CB3332E}"/>
              </a:ext>
            </a:extLst>
          </p:cNvPr>
          <p:cNvSpPr txBox="1"/>
          <p:nvPr/>
        </p:nvSpPr>
        <p:spPr>
          <a:xfrm>
            <a:off x="600058" y="1082808"/>
            <a:ext cx="11256979" cy="677108"/>
          </a:xfrm>
          <a:prstGeom prst="rect">
            <a:avLst/>
          </a:prstGeom>
          <a:noFill/>
        </p:spPr>
        <p:txBody>
          <a:bodyPr wrap="square" lIns="0" tIns="0" rIns="0" bIns="0" rtlCol="0">
            <a:spAutoFit/>
          </a:bodyPr>
          <a:lstStyle/>
          <a:p>
            <a:pPr>
              <a:spcBef>
                <a:spcPts val="1000"/>
              </a:spcBef>
            </a:pPr>
            <a:r>
              <a:rPr lang="de-DE" sz="2200" dirty="0">
                <a:latin typeface="+mj-lt"/>
              </a:rPr>
              <a:t>Damit ein Gerät im Teams Admin Center verwaltet werden kann, muss es für Teams zertifiziert und in Teams registriert sein.</a:t>
            </a:r>
            <a:endParaRPr lang="en-US" sz="2200" dirty="0">
              <a:latin typeface="+mj-lt"/>
            </a:endParaRPr>
          </a:p>
        </p:txBody>
      </p:sp>
      <p:sp>
        <p:nvSpPr>
          <p:cNvPr id="3" name="Rectangle 2">
            <a:extLst>
              <a:ext uri="{FF2B5EF4-FFF2-40B4-BE49-F238E27FC236}">
                <a16:creationId xmlns:a16="http://schemas.microsoft.com/office/drawing/2014/main" id="{33F71D68-D396-4E57-9A22-328F9EAA3506}"/>
              </a:ext>
            </a:extLst>
          </p:cNvPr>
          <p:cNvSpPr/>
          <p:nvPr/>
        </p:nvSpPr>
        <p:spPr bwMode="auto">
          <a:xfrm>
            <a:off x="589748" y="1878408"/>
            <a:ext cx="10951224" cy="448914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200" dirty="0">
                <a:solidFill>
                  <a:schemeClr val="accent1"/>
                </a:solidFill>
                <a:latin typeface="+mj-lt"/>
                <a:cs typeface="Segoe UI" pitchFamily="34" charset="0"/>
              </a:rPr>
              <a:t>Management tasks:</a:t>
            </a:r>
          </a:p>
        </p:txBody>
      </p:sp>
      <p:sp>
        <p:nvSpPr>
          <p:cNvPr id="5" name="Rectangle 4">
            <a:extLst>
              <a:ext uri="{FF2B5EF4-FFF2-40B4-BE49-F238E27FC236}">
                <a16:creationId xmlns:a16="http://schemas.microsoft.com/office/drawing/2014/main" id="{BD02E5F0-0450-4802-B71D-23F8F20DA0EB}"/>
              </a:ext>
            </a:extLst>
          </p:cNvPr>
          <p:cNvSpPr/>
          <p:nvPr/>
        </p:nvSpPr>
        <p:spPr bwMode="auto">
          <a:xfrm>
            <a:off x="1542213" y="2585662"/>
            <a:ext cx="5031324" cy="5237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err="1">
                <a:solidFill>
                  <a:schemeClr val="tx1"/>
                </a:solidFill>
                <a:latin typeface="+mj-lt"/>
                <a:ea typeface="Segoe UI" pitchFamily="34" charset="0"/>
                <a:cs typeface="Segoe UI" pitchFamily="34" charset="0"/>
              </a:rPr>
              <a:t>Ändern</a:t>
            </a:r>
            <a:r>
              <a:rPr lang="en-IN" sz="2000" dirty="0">
                <a:solidFill>
                  <a:schemeClr val="tx1"/>
                </a:solidFill>
                <a:latin typeface="+mj-lt"/>
                <a:ea typeface="Segoe UI" pitchFamily="34" charset="0"/>
                <a:cs typeface="Segoe UI" pitchFamily="34" charset="0"/>
              </a:rPr>
              <a:t> von </a:t>
            </a:r>
            <a:r>
              <a:rPr lang="en-IN" sz="2000" dirty="0" err="1">
                <a:solidFill>
                  <a:schemeClr val="tx1"/>
                </a:solidFill>
                <a:latin typeface="+mj-lt"/>
                <a:ea typeface="Segoe UI" pitchFamily="34" charset="0"/>
                <a:cs typeface="Segoe UI" pitchFamily="34" charset="0"/>
              </a:rPr>
              <a:t>Geräteinformationen</a:t>
            </a:r>
            <a:endParaRPr lang="en-IN" sz="2000" dirty="0">
              <a:solidFill>
                <a:schemeClr val="tx1"/>
              </a:solidFill>
              <a:latin typeface="+mj-lt"/>
              <a:ea typeface="Segoe UI" pitchFamily="34" charset="0"/>
              <a:cs typeface="Segoe UI" pitchFamily="34" charset="0"/>
            </a:endParaRPr>
          </a:p>
        </p:txBody>
      </p:sp>
      <p:sp>
        <p:nvSpPr>
          <p:cNvPr id="12" name="Rectangle 11">
            <a:extLst>
              <a:ext uri="{FF2B5EF4-FFF2-40B4-BE49-F238E27FC236}">
                <a16:creationId xmlns:a16="http://schemas.microsoft.com/office/drawing/2014/main" id="{FC5E9574-72C0-43B0-831D-219A9872F3B7}"/>
              </a:ext>
            </a:extLst>
          </p:cNvPr>
          <p:cNvSpPr/>
          <p:nvPr/>
        </p:nvSpPr>
        <p:spPr bwMode="auto">
          <a:xfrm>
            <a:off x="1542213" y="3287905"/>
            <a:ext cx="5031324" cy="5237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chemeClr val="tx1"/>
                </a:solidFill>
                <a:latin typeface="+mj-lt"/>
              </a:rPr>
              <a:t>Verwalten</a:t>
            </a:r>
            <a:r>
              <a:rPr lang="en-US" sz="2000" dirty="0">
                <a:solidFill>
                  <a:schemeClr val="tx1"/>
                </a:solidFill>
                <a:latin typeface="+mj-lt"/>
              </a:rPr>
              <a:t> von </a:t>
            </a:r>
            <a:r>
              <a:rPr lang="en-US" sz="2000" dirty="0" err="1">
                <a:solidFill>
                  <a:schemeClr val="tx1"/>
                </a:solidFill>
                <a:latin typeface="+mj-lt"/>
              </a:rPr>
              <a:t>Softwareupdates</a:t>
            </a:r>
            <a:endParaRPr lang="en-US" sz="2000" dirty="0">
              <a:solidFill>
                <a:schemeClr val="tx1"/>
              </a:solidFill>
              <a:latin typeface="+mj-lt"/>
            </a:endParaRPr>
          </a:p>
        </p:txBody>
      </p:sp>
      <p:sp>
        <p:nvSpPr>
          <p:cNvPr id="13" name="Rectangle 12">
            <a:extLst>
              <a:ext uri="{FF2B5EF4-FFF2-40B4-BE49-F238E27FC236}">
                <a16:creationId xmlns:a16="http://schemas.microsoft.com/office/drawing/2014/main" id="{1C5EBA95-2277-4B72-8062-4C51D3254ED0}"/>
              </a:ext>
            </a:extLst>
          </p:cNvPr>
          <p:cNvSpPr/>
          <p:nvPr/>
        </p:nvSpPr>
        <p:spPr bwMode="auto">
          <a:xfrm>
            <a:off x="1542213" y="3990148"/>
            <a:ext cx="5031324" cy="5237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chemeClr val="tx1"/>
                </a:solidFill>
                <a:latin typeface="+mj-lt"/>
              </a:rPr>
              <a:t>Neustart</a:t>
            </a:r>
            <a:r>
              <a:rPr lang="en-US" sz="2000" dirty="0">
                <a:solidFill>
                  <a:schemeClr val="tx1"/>
                </a:solidFill>
                <a:latin typeface="+mj-lt"/>
              </a:rPr>
              <a:t> </a:t>
            </a:r>
            <a:r>
              <a:rPr lang="en-US" sz="2000" dirty="0" err="1">
                <a:solidFill>
                  <a:schemeClr val="tx1"/>
                </a:solidFill>
                <a:latin typeface="+mj-lt"/>
              </a:rPr>
              <a:t>eines</a:t>
            </a:r>
            <a:r>
              <a:rPr lang="en-US" sz="2000" dirty="0">
                <a:solidFill>
                  <a:schemeClr val="tx1"/>
                </a:solidFill>
                <a:latin typeface="+mj-lt"/>
              </a:rPr>
              <a:t> </a:t>
            </a:r>
            <a:r>
              <a:rPr lang="en-US" sz="2000" dirty="0" err="1">
                <a:solidFill>
                  <a:schemeClr val="tx1"/>
                </a:solidFill>
                <a:latin typeface="+mj-lt"/>
              </a:rPr>
              <a:t>Geräts</a:t>
            </a:r>
            <a:endParaRPr lang="en-US" sz="2000" dirty="0">
              <a:solidFill>
                <a:schemeClr val="tx1"/>
              </a:solidFill>
              <a:latin typeface="+mj-lt"/>
            </a:endParaRPr>
          </a:p>
        </p:txBody>
      </p:sp>
      <p:sp>
        <p:nvSpPr>
          <p:cNvPr id="14" name="Rectangle 13">
            <a:extLst>
              <a:ext uri="{FF2B5EF4-FFF2-40B4-BE49-F238E27FC236}">
                <a16:creationId xmlns:a16="http://schemas.microsoft.com/office/drawing/2014/main" id="{EB0E60B2-0DD3-45BA-A3F5-ACF61031091A}"/>
              </a:ext>
            </a:extLst>
          </p:cNvPr>
          <p:cNvSpPr/>
          <p:nvPr/>
        </p:nvSpPr>
        <p:spPr bwMode="auto">
          <a:xfrm>
            <a:off x="1542213" y="4692391"/>
            <a:ext cx="5031324" cy="5237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chemeClr val="tx1"/>
                </a:solidFill>
                <a:latin typeface="+mj-lt"/>
              </a:rPr>
              <a:t>Geräteverlauf</a:t>
            </a:r>
            <a:r>
              <a:rPr lang="en-US" sz="2000" dirty="0">
                <a:solidFill>
                  <a:schemeClr val="tx1"/>
                </a:solidFill>
                <a:latin typeface="+mj-lt"/>
              </a:rPr>
              <a:t> </a:t>
            </a:r>
            <a:r>
              <a:rPr lang="en-US" sz="2000" dirty="0" err="1">
                <a:solidFill>
                  <a:schemeClr val="tx1"/>
                </a:solidFill>
                <a:latin typeface="+mj-lt"/>
              </a:rPr>
              <a:t>anzeigen</a:t>
            </a:r>
            <a:endParaRPr lang="en-US" sz="2000" dirty="0">
              <a:solidFill>
                <a:schemeClr val="tx1"/>
              </a:solidFill>
              <a:latin typeface="+mj-lt"/>
            </a:endParaRPr>
          </a:p>
        </p:txBody>
      </p:sp>
      <p:sp>
        <p:nvSpPr>
          <p:cNvPr id="15" name="Rectangle 14">
            <a:extLst>
              <a:ext uri="{FF2B5EF4-FFF2-40B4-BE49-F238E27FC236}">
                <a16:creationId xmlns:a16="http://schemas.microsoft.com/office/drawing/2014/main" id="{A72CCB54-FDCB-4BF4-9CC4-6704434DF640}"/>
              </a:ext>
            </a:extLst>
          </p:cNvPr>
          <p:cNvSpPr/>
          <p:nvPr/>
        </p:nvSpPr>
        <p:spPr bwMode="auto">
          <a:xfrm>
            <a:off x="1542213" y="5394633"/>
            <a:ext cx="5031324" cy="5237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rPr>
              <a:t>Diagnose </a:t>
            </a:r>
            <a:r>
              <a:rPr lang="en-US" sz="2000" dirty="0" err="1">
                <a:solidFill>
                  <a:schemeClr val="tx1"/>
                </a:solidFill>
                <a:latin typeface="+mj-lt"/>
              </a:rPr>
              <a:t>anzeigen</a:t>
            </a:r>
            <a:endParaRPr lang="en-US" sz="2000" dirty="0">
              <a:solidFill>
                <a:schemeClr val="tx1"/>
              </a:solidFill>
              <a:latin typeface="+mj-lt"/>
            </a:endParaRPr>
          </a:p>
        </p:txBody>
      </p:sp>
    </p:spTree>
    <p:extLst>
      <p:ext uri="{BB962C8B-B14F-4D97-AF65-F5344CB8AC3E}">
        <p14:creationId xmlns:p14="http://schemas.microsoft.com/office/powerpoint/2010/main" val="197771693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6600-E82D-42E0-B6F4-F3871D039432}"/>
              </a:ext>
            </a:extLst>
          </p:cNvPr>
          <p:cNvSpPr>
            <a:spLocks noGrp="1"/>
          </p:cNvSpPr>
          <p:nvPr>
            <p:ph type="title"/>
          </p:nvPr>
        </p:nvSpPr>
        <p:spPr>
          <a:xfrm>
            <a:off x="631956" y="337325"/>
            <a:ext cx="11239464" cy="439465"/>
          </a:xfrm>
        </p:spPr>
        <p:txBody>
          <a:bodyPr>
            <a:normAutofit fontScale="90000"/>
          </a:bodyPr>
          <a:lstStyle/>
          <a:p>
            <a:pPr algn="l"/>
            <a:r>
              <a:rPr lang="en-US" dirty="0" err="1"/>
              <a:t>Verwalten</a:t>
            </a:r>
            <a:r>
              <a:rPr lang="en-US" dirty="0"/>
              <a:t> von </a:t>
            </a:r>
            <a:r>
              <a:rPr lang="en-US" dirty="0" err="1"/>
              <a:t>Konfigurationsprofilen</a:t>
            </a:r>
            <a:r>
              <a:rPr lang="en-US" dirty="0"/>
              <a:t> </a:t>
            </a:r>
          </a:p>
        </p:txBody>
      </p:sp>
      <p:sp>
        <p:nvSpPr>
          <p:cNvPr id="3" name="TextBox 2">
            <a:extLst>
              <a:ext uri="{FF2B5EF4-FFF2-40B4-BE49-F238E27FC236}">
                <a16:creationId xmlns:a16="http://schemas.microsoft.com/office/drawing/2014/main" id="{E35E22A9-AFCD-4057-8D84-7C08D32474C8}"/>
              </a:ext>
            </a:extLst>
          </p:cNvPr>
          <p:cNvSpPr txBox="1"/>
          <p:nvPr/>
        </p:nvSpPr>
        <p:spPr>
          <a:xfrm>
            <a:off x="600058" y="1082808"/>
            <a:ext cx="11256979" cy="338554"/>
          </a:xfrm>
          <a:prstGeom prst="rect">
            <a:avLst/>
          </a:prstGeom>
          <a:noFill/>
        </p:spPr>
        <p:txBody>
          <a:bodyPr wrap="square" lIns="0" tIns="0" rIns="0" bIns="0" rtlCol="0">
            <a:spAutoFit/>
          </a:bodyPr>
          <a:lstStyle/>
          <a:p>
            <a:pPr>
              <a:spcBef>
                <a:spcPts val="1000"/>
              </a:spcBef>
            </a:pPr>
            <a:r>
              <a:rPr lang="de-DE" sz="2200" dirty="0">
                <a:latin typeface="+mj-lt"/>
              </a:rPr>
              <a:t>Verwalten von Einstellungen und Funktionen für Teams-Geräte in Ihrer Organisation</a:t>
            </a:r>
            <a:endParaRPr lang="en-US" sz="2200" dirty="0">
              <a:latin typeface="+mj-lt"/>
            </a:endParaRPr>
          </a:p>
        </p:txBody>
      </p:sp>
      <p:sp>
        <p:nvSpPr>
          <p:cNvPr id="8" name="Rectangle 7">
            <a:extLst>
              <a:ext uri="{FF2B5EF4-FFF2-40B4-BE49-F238E27FC236}">
                <a16:creationId xmlns:a16="http://schemas.microsoft.com/office/drawing/2014/main" id="{34BB55B3-053B-4903-B9B2-3EF8C4370A95}"/>
              </a:ext>
            </a:extLst>
          </p:cNvPr>
          <p:cNvSpPr/>
          <p:nvPr/>
        </p:nvSpPr>
        <p:spPr>
          <a:xfrm>
            <a:off x="600056" y="1733548"/>
            <a:ext cx="4078623" cy="220247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82880" bIns="182880" numCol="1" spcCol="1270" anchor="ctr" anchorCtr="0">
            <a:noAutofit/>
          </a:bodyPr>
          <a:lstStyle/>
          <a:p>
            <a:pPr lvl="0" defTabSz="1689100">
              <a:lnSpc>
                <a:spcPct val="90000"/>
              </a:lnSpc>
              <a:spcBef>
                <a:spcPct val="0"/>
              </a:spcBef>
              <a:spcAft>
                <a:spcPct val="35000"/>
              </a:spcAft>
            </a:pPr>
            <a:r>
              <a:rPr lang="en-US" sz="2200" dirty="0" err="1">
                <a:solidFill>
                  <a:schemeClr val="tx1"/>
                </a:solidFill>
              </a:rPr>
              <a:t>Erstellen</a:t>
            </a:r>
            <a:r>
              <a:rPr lang="en-US" sz="2200" dirty="0">
                <a:solidFill>
                  <a:schemeClr val="tx1"/>
                </a:solidFill>
              </a:rPr>
              <a:t> </a:t>
            </a:r>
            <a:r>
              <a:rPr lang="en-US" sz="2200" dirty="0" err="1">
                <a:solidFill>
                  <a:schemeClr val="tx1"/>
                </a:solidFill>
              </a:rPr>
              <a:t>eines</a:t>
            </a:r>
            <a:r>
              <a:rPr lang="en-US" sz="2200" dirty="0">
                <a:solidFill>
                  <a:schemeClr val="tx1"/>
                </a:solidFill>
              </a:rPr>
              <a:t> </a:t>
            </a:r>
            <a:r>
              <a:rPr lang="en-US" sz="2200" dirty="0" err="1">
                <a:solidFill>
                  <a:schemeClr val="tx1"/>
                </a:solidFill>
              </a:rPr>
              <a:t>Konfigurationsprofils</a:t>
            </a:r>
            <a:r>
              <a:rPr lang="en-US" sz="2200" dirty="0">
                <a:solidFill>
                  <a:schemeClr val="tx1"/>
                </a:solidFill>
              </a:rPr>
              <a:t>
</a:t>
            </a:r>
            <a:endParaRPr lang="en-IN" sz="2200" kern="1200" dirty="0">
              <a:solidFill>
                <a:schemeClr val="tx1"/>
              </a:solidFill>
            </a:endParaRPr>
          </a:p>
        </p:txBody>
      </p:sp>
      <p:sp>
        <p:nvSpPr>
          <p:cNvPr id="9" name="Rectangle 8">
            <a:extLst>
              <a:ext uri="{FF2B5EF4-FFF2-40B4-BE49-F238E27FC236}">
                <a16:creationId xmlns:a16="http://schemas.microsoft.com/office/drawing/2014/main" id="{EA4C56F6-DCE5-443D-8916-DB5BBB757E59}"/>
              </a:ext>
            </a:extLst>
          </p:cNvPr>
          <p:cNvSpPr/>
          <p:nvPr/>
        </p:nvSpPr>
        <p:spPr>
          <a:xfrm>
            <a:off x="600056" y="4066558"/>
            <a:ext cx="4078623" cy="220247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82880" bIns="182880" numCol="1" spcCol="1270" anchor="ctr" anchorCtr="0">
            <a:noAutofit/>
          </a:bodyPr>
          <a:lstStyle/>
          <a:p>
            <a:pPr lvl="0" defTabSz="1689100">
              <a:lnSpc>
                <a:spcPct val="90000"/>
              </a:lnSpc>
              <a:spcBef>
                <a:spcPct val="0"/>
              </a:spcBef>
              <a:spcAft>
                <a:spcPct val="35000"/>
              </a:spcAft>
            </a:pPr>
            <a:r>
              <a:rPr lang="en-US" sz="2200" dirty="0" err="1">
                <a:solidFill>
                  <a:schemeClr val="tx1"/>
                </a:solidFill>
              </a:rPr>
              <a:t>Zuweisen</a:t>
            </a:r>
            <a:r>
              <a:rPr lang="en-US" sz="2200" dirty="0">
                <a:solidFill>
                  <a:schemeClr val="tx1"/>
                </a:solidFill>
              </a:rPr>
              <a:t> </a:t>
            </a:r>
            <a:r>
              <a:rPr lang="en-US" sz="2200" dirty="0" err="1">
                <a:solidFill>
                  <a:schemeClr val="tx1"/>
                </a:solidFill>
              </a:rPr>
              <a:t>eines</a:t>
            </a:r>
            <a:r>
              <a:rPr lang="en-US" sz="2200" dirty="0">
                <a:solidFill>
                  <a:schemeClr val="tx1"/>
                </a:solidFill>
              </a:rPr>
              <a:t> </a:t>
            </a:r>
            <a:r>
              <a:rPr lang="en-US" sz="2200" dirty="0" err="1">
                <a:solidFill>
                  <a:schemeClr val="tx1"/>
                </a:solidFill>
              </a:rPr>
              <a:t>Konfigurationsprofils</a:t>
            </a:r>
            <a:r>
              <a:rPr lang="en-US" sz="2200" dirty="0">
                <a:solidFill>
                  <a:schemeClr val="tx1"/>
                </a:solidFill>
              </a:rPr>
              <a:t>
</a:t>
            </a:r>
            <a:endParaRPr lang="en-IN" sz="2200" kern="1200" dirty="0">
              <a:solidFill>
                <a:schemeClr val="tx1"/>
              </a:solidFill>
            </a:endParaRPr>
          </a:p>
        </p:txBody>
      </p:sp>
      <p:pic>
        <p:nvPicPr>
          <p:cNvPr id="7" name="Picture 6" descr="A screenshot of a Microsoft Teams admin center, with chosed Device section and Phones under the device. Here we have Device lock set on ON">
            <a:extLst>
              <a:ext uri="{FF2B5EF4-FFF2-40B4-BE49-F238E27FC236}">
                <a16:creationId xmlns:a16="http://schemas.microsoft.com/office/drawing/2014/main" id="{4F4ED074-140E-492F-86A0-DE0B9C52E998}"/>
              </a:ext>
            </a:extLst>
          </p:cNvPr>
          <p:cNvPicPr/>
          <p:nvPr/>
        </p:nvPicPr>
        <p:blipFill rotWithShape="1">
          <a:blip r:embed="rId3">
            <a:extLst>
              <a:ext uri="{28A0092B-C50C-407E-A947-70E740481C1C}">
                <a14:useLocalDpi xmlns:a14="http://schemas.microsoft.com/office/drawing/2010/main" val="0"/>
              </a:ext>
            </a:extLst>
          </a:blip>
          <a:srcRect l="-1103" t="-2059" r="-1103" b="-2059"/>
          <a:stretch/>
        </p:blipFill>
        <p:spPr>
          <a:xfrm>
            <a:off x="4818580" y="1733548"/>
            <a:ext cx="7017838" cy="4535489"/>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285462188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B388-0473-422F-AD2D-459D03F7EA95}"/>
              </a:ext>
            </a:extLst>
          </p:cNvPr>
          <p:cNvSpPr>
            <a:spLocks noGrp="1"/>
          </p:cNvSpPr>
          <p:nvPr>
            <p:ph type="title"/>
          </p:nvPr>
        </p:nvSpPr>
        <p:spPr>
          <a:xfrm>
            <a:off x="621324" y="337325"/>
            <a:ext cx="11239464" cy="439465"/>
          </a:xfrm>
        </p:spPr>
        <p:txBody>
          <a:bodyPr>
            <a:normAutofit fontScale="90000"/>
          </a:bodyPr>
          <a:lstStyle/>
          <a:p>
            <a:pPr algn="l"/>
            <a:r>
              <a:rPr lang="en-US" dirty="0" err="1"/>
              <a:t>Konfigurieren</a:t>
            </a:r>
            <a:r>
              <a:rPr lang="en-US" dirty="0"/>
              <a:t> von Microsoft Teams-</a:t>
            </a:r>
            <a:r>
              <a:rPr lang="en-US" dirty="0" err="1"/>
              <a:t>Räumen</a:t>
            </a:r>
            <a:endParaRPr lang="en-US" dirty="0"/>
          </a:p>
        </p:txBody>
      </p:sp>
      <p:pic>
        <p:nvPicPr>
          <p:cNvPr id="20" name="Picture 19" descr="Icon of a gear">
            <a:extLst>
              <a:ext uri="{FF2B5EF4-FFF2-40B4-BE49-F238E27FC236}">
                <a16:creationId xmlns:a16="http://schemas.microsoft.com/office/drawing/2014/main" id="{FD670F2B-E154-417F-85A4-F1CFC130DC09}"/>
              </a:ext>
            </a:extLst>
          </p:cNvPr>
          <p:cNvPicPr>
            <a:picLocks noChangeAspect="1"/>
          </p:cNvPicPr>
          <p:nvPr/>
        </p:nvPicPr>
        <p:blipFill>
          <a:blip r:embed="rId3"/>
          <a:stretch>
            <a:fillRect/>
          </a:stretch>
        </p:blipFill>
        <p:spPr>
          <a:xfrm>
            <a:off x="616116" y="1180847"/>
            <a:ext cx="669036" cy="669036"/>
          </a:xfrm>
          <a:prstGeom prst="rect">
            <a:avLst/>
          </a:prstGeom>
        </p:spPr>
      </p:pic>
      <p:sp>
        <p:nvSpPr>
          <p:cNvPr id="21" name="TextBox 20">
            <a:extLst>
              <a:ext uri="{FF2B5EF4-FFF2-40B4-BE49-F238E27FC236}">
                <a16:creationId xmlns:a16="http://schemas.microsoft.com/office/drawing/2014/main" id="{708FAD3F-02D4-410D-AC7D-FA8A07CB2CDB}"/>
              </a:ext>
            </a:extLst>
          </p:cNvPr>
          <p:cNvSpPr txBox="1"/>
          <p:nvPr/>
        </p:nvSpPr>
        <p:spPr>
          <a:xfrm>
            <a:off x="1422399" y="1176275"/>
            <a:ext cx="4584701" cy="676656"/>
          </a:xfrm>
          <a:prstGeom prst="rect">
            <a:avLst/>
          </a:prstGeom>
          <a:noFill/>
        </p:spPr>
        <p:txBody>
          <a:bodyPr wrap="square" lIns="0" tIns="0" rIns="0" bIns="0" rtlCol="0" anchor="ctr">
            <a:noAutofit/>
          </a:bodyPr>
          <a:lstStyle/>
          <a:p>
            <a:r>
              <a:rPr lang="en-US" dirty="0" err="1"/>
              <a:t>Kontobereitstellung</a:t>
            </a:r>
            <a:endParaRPr lang="en-US" dirty="0"/>
          </a:p>
        </p:txBody>
      </p:sp>
      <p:cxnSp>
        <p:nvCxnSpPr>
          <p:cNvPr id="17" name="Straight Connector 16">
            <a:extLst>
              <a:ext uri="{FF2B5EF4-FFF2-40B4-BE49-F238E27FC236}">
                <a16:creationId xmlns:a16="http://schemas.microsoft.com/office/drawing/2014/main" id="{9EEA469F-085E-43F6-A96C-C7C3D4AA01A0}"/>
              </a:ext>
              <a:ext uri="{C183D7F6-B498-43B3-948B-1728B52AA6E4}">
                <adec:decorative xmlns:adec="http://schemas.microsoft.com/office/drawing/2017/decorative" val="1"/>
              </a:ext>
            </a:extLst>
          </p:cNvPr>
          <p:cNvCxnSpPr>
            <a:cxnSpLocks/>
          </p:cNvCxnSpPr>
          <p:nvPr/>
        </p:nvCxnSpPr>
        <p:spPr>
          <a:xfrm>
            <a:off x="1446707" y="1944745"/>
            <a:ext cx="458470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3" name="Picture 22" descr="Icon of a storage container">
            <a:extLst>
              <a:ext uri="{FF2B5EF4-FFF2-40B4-BE49-F238E27FC236}">
                <a16:creationId xmlns:a16="http://schemas.microsoft.com/office/drawing/2014/main" id="{EC26EFB9-E4F9-4031-AFA2-18C74776C6AF}"/>
              </a:ext>
            </a:extLst>
          </p:cNvPr>
          <p:cNvPicPr>
            <a:picLocks noChangeAspect="1"/>
          </p:cNvPicPr>
          <p:nvPr/>
        </p:nvPicPr>
        <p:blipFill>
          <a:blip r:embed="rId4"/>
          <a:stretch>
            <a:fillRect/>
          </a:stretch>
        </p:blipFill>
        <p:spPr>
          <a:xfrm>
            <a:off x="616116" y="2039607"/>
            <a:ext cx="669036" cy="669036"/>
          </a:xfrm>
          <a:prstGeom prst="rect">
            <a:avLst/>
          </a:prstGeom>
        </p:spPr>
      </p:pic>
      <p:sp>
        <p:nvSpPr>
          <p:cNvPr id="24" name="TextBox 23">
            <a:extLst>
              <a:ext uri="{FF2B5EF4-FFF2-40B4-BE49-F238E27FC236}">
                <a16:creationId xmlns:a16="http://schemas.microsoft.com/office/drawing/2014/main" id="{A12C2697-3171-4C42-A16B-FAB45675CAE3}"/>
              </a:ext>
            </a:extLst>
          </p:cNvPr>
          <p:cNvSpPr txBox="1"/>
          <p:nvPr/>
        </p:nvSpPr>
        <p:spPr>
          <a:xfrm>
            <a:off x="1422399" y="2035035"/>
            <a:ext cx="4584701" cy="676656"/>
          </a:xfrm>
          <a:prstGeom prst="rect">
            <a:avLst/>
          </a:prstGeom>
          <a:noFill/>
        </p:spPr>
        <p:txBody>
          <a:bodyPr wrap="square" lIns="0" tIns="0" rIns="0" bIns="0" rtlCol="0" anchor="ctr">
            <a:noAutofit/>
          </a:bodyPr>
          <a:lstStyle/>
          <a:p>
            <a:r>
              <a:rPr lang="en-US" dirty="0"/>
              <a:t>Installation von </a:t>
            </a:r>
            <a:r>
              <a:rPr lang="en-US" dirty="0" err="1"/>
              <a:t>Gerätesoftware</a:t>
            </a:r>
            <a:endParaRPr lang="en-US" dirty="0"/>
          </a:p>
        </p:txBody>
      </p:sp>
      <p:cxnSp>
        <p:nvCxnSpPr>
          <p:cNvPr id="18" name="Straight Connector 17">
            <a:extLst>
              <a:ext uri="{FF2B5EF4-FFF2-40B4-BE49-F238E27FC236}">
                <a16:creationId xmlns:a16="http://schemas.microsoft.com/office/drawing/2014/main" id="{724F5188-A391-4268-826B-4231611AAFD0}"/>
              </a:ext>
              <a:ext uri="{C183D7F6-B498-43B3-948B-1728B52AA6E4}">
                <adec:decorative xmlns:adec="http://schemas.microsoft.com/office/drawing/2017/decorative" val="1"/>
              </a:ext>
            </a:extLst>
          </p:cNvPr>
          <p:cNvCxnSpPr>
            <a:cxnSpLocks/>
          </p:cNvCxnSpPr>
          <p:nvPr/>
        </p:nvCxnSpPr>
        <p:spPr>
          <a:xfrm>
            <a:off x="1446707" y="2803505"/>
            <a:ext cx="458470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con of two rectangles with a plus sign on the bottom right">
            <a:extLst>
              <a:ext uri="{FF2B5EF4-FFF2-40B4-BE49-F238E27FC236}">
                <a16:creationId xmlns:a16="http://schemas.microsoft.com/office/drawing/2014/main" id="{1964340B-8BD1-4DE4-83D0-BB30345847DC}"/>
              </a:ext>
            </a:extLst>
          </p:cNvPr>
          <p:cNvPicPr>
            <a:picLocks noChangeAspect="1"/>
          </p:cNvPicPr>
          <p:nvPr/>
        </p:nvPicPr>
        <p:blipFill>
          <a:blip r:embed="rId5"/>
          <a:stretch>
            <a:fillRect/>
          </a:stretch>
        </p:blipFill>
        <p:spPr>
          <a:xfrm>
            <a:off x="616116" y="2898368"/>
            <a:ext cx="669036" cy="669036"/>
          </a:xfrm>
          <a:prstGeom prst="rect">
            <a:avLst/>
          </a:prstGeom>
        </p:spPr>
      </p:pic>
      <p:sp>
        <p:nvSpPr>
          <p:cNvPr id="27" name="TextBox 26">
            <a:extLst>
              <a:ext uri="{FF2B5EF4-FFF2-40B4-BE49-F238E27FC236}">
                <a16:creationId xmlns:a16="http://schemas.microsoft.com/office/drawing/2014/main" id="{446C7334-2C59-4B03-8735-A8A2DEA4545C}"/>
              </a:ext>
            </a:extLst>
          </p:cNvPr>
          <p:cNvSpPr txBox="1"/>
          <p:nvPr/>
        </p:nvSpPr>
        <p:spPr>
          <a:xfrm>
            <a:off x="1422399" y="2893796"/>
            <a:ext cx="4584701" cy="676656"/>
          </a:xfrm>
          <a:prstGeom prst="rect">
            <a:avLst/>
          </a:prstGeom>
          <a:noFill/>
        </p:spPr>
        <p:txBody>
          <a:bodyPr wrap="square" lIns="0" tIns="0" rIns="0" bIns="0" rtlCol="0" anchor="ctr">
            <a:noAutofit/>
          </a:bodyPr>
          <a:lstStyle/>
          <a:p>
            <a:r>
              <a:rPr lang="en-US" dirty="0" err="1"/>
              <a:t>Gerätebereitstellung</a:t>
            </a:r>
            <a:endParaRPr lang="en-US" dirty="0"/>
          </a:p>
        </p:txBody>
      </p:sp>
      <p:pic>
        <p:nvPicPr>
          <p:cNvPr id="29" name="Picture 28" descr="Icon of two documents">
            <a:extLst>
              <a:ext uri="{FF2B5EF4-FFF2-40B4-BE49-F238E27FC236}">
                <a16:creationId xmlns:a16="http://schemas.microsoft.com/office/drawing/2014/main" id="{5326169D-E551-48F2-8D2E-7807AC99E08B}"/>
              </a:ext>
            </a:extLst>
          </p:cNvPr>
          <p:cNvPicPr>
            <a:picLocks noChangeAspect="1"/>
          </p:cNvPicPr>
          <p:nvPr/>
        </p:nvPicPr>
        <p:blipFill>
          <a:blip r:embed="rId6"/>
          <a:stretch>
            <a:fillRect/>
          </a:stretch>
        </p:blipFill>
        <p:spPr>
          <a:xfrm>
            <a:off x="6351227" y="1177037"/>
            <a:ext cx="653184" cy="669036"/>
          </a:xfrm>
          <a:prstGeom prst="rect">
            <a:avLst/>
          </a:prstGeom>
        </p:spPr>
      </p:pic>
      <p:sp>
        <p:nvSpPr>
          <p:cNvPr id="30" name="TextBox 29">
            <a:extLst>
              <a:ext uri="{FF2B5EF4-FFF2-40B4-BE49-F238E27FC236}">
                <a16:creationId xmlns:a16="http://schemas.microsoft.com/office/drawing/2014/main" id="{86E31DDB-F698-4DDF-9111-D0377060E151}"/>
              </a:ext>
            </a:extLst>
          </p:cNvPr>
          <p:cNvSpPr txBox="1"/>
          <p:nvPr/>
        </p:nvSpPr>
        <p:spPr>
          <a:xfrm>
            <a:off x="7182018" y="1173227"/>
            <a:ext cx="4584701" cy="676656"/>
          </a:xfrm>
          <a:prstGeom prst="rect">
            <a:avLst/>
          </a:prstGeom>
          <a:noFill/>
        </p:spPr>
        <p:txBody>
          <a:bodyPr wrap="square" lIns="0" tIns="0" rIns="0" bIns="0" rtlCol="0" anchor="ctr">
            <a:noAutofit/>
          </a:bodyPr>
          <a:lstStyle/>
          <a:p>
            <a:pPr lvl="0"/>
            <a:r>
              <a:rPr lang="de-DE" dirty="0"/>
              <a:t>Microsoft Teams Rooms-Anwendung</a:t>
            </a:r>
            <a:br>
              <a:rPr lang="de-DE" dirty="0"/>
            </a:br>
            <a:r>
              <a:rPr lang="de-DE" dirty="0"/>
              <a:t>und Konfiguration des Peripheriegeräts</a:t>
            </a:r>
            <a:endParaRPr lang="en-US" dirty="0"/>
          </a:p>
        </p:txBody>
      </p:sp>
      <p:cxnSp>
        <p:nvCxnSpPr>
          <p:cNvPr id="25" name="Straight Connector 24">
            <a:extLst>
              <a:ext uri="{FF2B5EF4-FFF2-40B4-BE49-F238E27FC236}">
                <a16:creationId xmlns:a16="http://schemas.microsoft.com/office/drawing/2014/main" id="{6A990E29-F871-4328-963D-112119FB2919}"/>
              </a:ext>
              <a:ext uri="{C183D7F6-B498-43B3-948B-1728B52AA6E4}">
                <adec:decorative xmlns:adec="http://schemas.microsoft.com/office/drawing/2017/decorative" val="1"/>
              </a:ext>
            </a:extLst>
          </p:cNvPr>
          <p:cNvCxnSpPr>
            <a:cxnSpLocks/>
          </p:cNvCxnSpPr>
          <p:nvPr/>
        </p:nvCxnSpPr>
        <p:spPr>
          <a:xfrm>
            <a:off x="7181818" y="1941888"/>
            <a:ext cx="458470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2" name="Picture 31" descr="Icon of two people with chat bubble ">
            <a:extLst>
              <a:ext uri="{FF2B5EF4-FFF2-40B4-BE49-F238E27FC236}">
                <a16:creationId xmlns:a16="http://schemas.microsoft.com/office/drawing/2014/main" id="{B8096365-32A8-4B8F-8F40-4BBF2D321669}"/>
              </a:ext>
            </a:extLst>
          </p:cNvPr>
          <p:cNvPicPr>
            <a:picLocks noChangeAspect="1"/>
          </p:cNvPicPr>
          <p:nvPr/>
        </p:nvPicPr>
        <p:blipFill>
          <a:blip r:embed="rId7"/>
          <a:stretch>
            <a:fillRect/>
          </a:stretch>
        </p:blipFill>
        <p:spPr>
          <a:xfrm>
            <a:off x="6329190" y="2037703"/>
            <a:ext cx="653184" cy="669036"/>
          </a:xfrm>
          <a:prstGeom prst="rect">
            <a:avLst/>
          </a:prstGeom>
        </p:spPr>
      </p:pic>
      <p:sp>
        <p:nvSpPr>
          <p:cNvPr id="33" name="TextBox 32">
            <a:extLst>
              <a:ext uri="{FF2B5EF4-FFF2-40B4-BE49-F238E27FC236}">
                <a16:creationId xmlns:a16="http://schemas.microsoft.com/office/drawing/2014/main" id="{C7672386-9A04-45C0-AFF6-D5E213B1655C}"/>
              </a:ext>
            </a:extLst>
          </p:cNvPr>
          <p:cNvSpPr txBox="1"/>
          <p:nvPr/>
        </p:nvSpPr>
        <p:spPr>
          <a:xfrm>
            <a:off x="7182018" y="2233722"/>
            <a:ext cx="4584701" cy="276999"/>
          </a:xfrm>
          <a:prstGeom prst="rect">
            <a:avLst/>
          </a:prstGeom>
          <a:noFill/>
        </p:spPr>
        <p:txBody>
          <a:bodyPr wrap="square" lIns="0" tIns="0" rIns="0" bIns="0" rtlCol="0" anchor="ctr">
            <a:spAutoFit/>
          </a:bodyPr>
          <a:lstStyle/>
          <a:p>
            <a:pPr lvl="0"/>
            <a:r>
              <a:rPr lang="en-US" dirty="0" err="1"/>
              <a:t>Testen</a:t>
            </a:r>
            <a:endParaRPr lang="en-US" dirty="0"/>
          </a:p>
        </p:txBody>
      </p:sp>
      <p:cxnSp>
        <p:nvCxnSpPr>
          <p:cNvPr id="28" name="Straight Connector 27">
            <a:extLst>
              <a:ext uri="{FF2B5EF4-FFF2-40B4-BE49-F238E27FC236}">
                <a16:creationId xmlns:a16="http://schemas.microsoft.com/office/drawing/2014/main" id="{4E27BD61-8CE9-4477-9312-8B8FBFD90EF0}"/>
              </a:ext>
              <a:ext uri="{C183D7F6-B498-43B3-948B-1728B52AA6E4}">
                <adec:decorative xmlns:adec="http://schemas.microsoft.com/office/drawing/2017/decorative" val="1"/>
              </a:ext>
            </a:extLst>
          </p:cNvPr>
          <p:cNvCxnSpPr>
            <a:cxnSpLocks/>
          </p:cNvCxnSpPr>
          <p:nvPr/>
        </p:nvCxnSpPr>
        <p:spPr>
          <a:xfrm>
            <a:off x="7181818" y="2802554"/>
            <a:ext cx="458470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5" name="Picture 34" descr="Icon of a group of people">
            <a:extLst>
              <a:ext uri="{FF2B5EF4-FFF2-40B4-BE49-F238E27FC236}">
                <a16:creationId xmlns:a16="http://schemas.microsoft.com/office/drawing/2014/main" id="{021B1C9F-FD1E-48A9-A868-4AE59E126582}"/>
              </a:ext>
            </a:extLst>
          </p:cNvPr>
          <p:cNvPicPr>
            <a:picLocks noChangeAspect="1"/>
          </p:cNvPicPr>
          <p:nvPr/>
        </p:nvPicPr>
        <p:blipFill>
          <a:blip r:embed="rId8"/>
          <a:stretch>
            <a:fillRect/>
          </a:stretch>
        </p:blipFill>
        <p:spPr>
          <a:xfrm>
            <a:off x="6351227" y="2898368"/>
            <a:ext cx="626402" cy="643128"/>
          </a:xfrm>
          <a:prstGeom prst="rect">
            <a:avLst/>
          </a:prstGeom>
        </p:spPr>
      </p:pic>
      <p:sp>
        <p:nvSpPr>
          <p:cNvPr id="36" name="TextBox 35">
            <a:extLst>
              <a:ext uri="{FF2B5EF4-FFF2-40B4-BE49-F238E27FC236}">
                <a16:creationId xmlns:a16="http://schemas.microsoft.com/office/drawing/2014/main" id="{4CE2843E-CDB9-4469-A005-B69199240F13}"/>
              </a:ext>
            </a:extLst>
          </p:cNvPr>
          <p:cNvSpPr txBox="1"/>
          <p:nvPr/>
        </p:nvSpPr>
        <p:spPr>
          <a:xfrm>
            <a:off x="7182018" y="3090575"/>
            <a:ext cx="4584701" cy="276999"/>
          </a:xfrm>
          <a:prstGeom prst="rect">
            <a:avLst/>
          </a:prstGeom>
          <a:noFill/>
        </p:spPr>
        <p:txBody>
          <a:bodyPr wrap="square" lIns="0" tIns="0" rIns="0" bIns="0" rtlCol="0" anchor="ctr">
            <a:spAutoFit/>
          </a:bodyPr>
          <a:lstStyle/>
          <a:p>
            <a:pPr lvl="0"/>
            <a:r>
              <a:rPr lang="en-US" dirty="0"/>
              <a:t>Asset Management</a:t>
            </a:r>
          </a:p>
        </p:txBody>
      </p:sp>
      <p:sp>
        <p:nvSpPr>
          <p:cNvPr id="43" name="Rectangle 42">
            <a:extLst>
              <a:ext uri="{FF2B5EF4-FFF2-40B4-BE49-F238E27FC236}">
                <a16:creationId xmlns:a16="http://schemas.microsoft.com/office/drawing/2014/main" id="{663F8891-672A-4DF2-9EF3-2DD12DB8B81E}"/>
              </a:ext>
              <a:ext uri="{C183D7F6-B498-43B3-948B-1728B52AA6E4}">
                <adec:decorative xmlns:adec="http://schemas.microsoft.com/office/drawing/2017/decorative" val="0"/>
              </a:ext>
            </a:extLst>
          </p:cNvPr>
          <p:cNvSpPr/>
          <p:nvPr/>
        </p:nvSpPr>
        <p:spPr bwMode="auto">
          <a:xfrm>
            <a:off x="579437" y="3746500"/>
            <a:ext cx="11290247" cy="252253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solidFill>
                  <a:schemeClr val="accent1"/>
                </a:solidFill>
                <a:latin typeface="+mj-lt"/>
                <a:ea typeface="Segoe UI" pitchFamily="34" charset="0"/>
                <a:cs typeface="Segoe UI" pitchFamily="34" charset="0"/>
              </a:rPr>
              <a:t>Microsoft Teams rooms deployment</a:t>
            </a:r>
          </a:p>
        </p:txBody>
      </p:sp>
      <p:pic>
        <p:nvPicPr>
          <p:cNvPr id="10" name="Picture 9" descr="Begin with understanding what you have and envisioning what would work best for you, then move through selecting and procuring the equipment you need, readying your sites, configuring and deploying your service, managing change and user adoption, and developing operations and maintenance procedures.">
            <a:extLst>
              <a:ext uri="{FF2B5EF4-FFF2-40B4-BE49-F238E27FC236}">
                <a16:creationId xmlns:a16="http://schemas.microsoft.com/office/drawing/2014/main" id="{468C96BB-BF2E-4BB7-8D3C-A5064994BF4E}"/>
              </a:ext>
            </a:extLst>
          </p:cNvPr>
          <p:cNvPicPr>
            <a:picLocks noChangeAspect="1"/>
          </p:cNvPicPr>
          <p:nvPr/>
        </p:nvPicPr>
        <p:blipFill>
          <a:blip r:embed="rId9"/>
          <a:stretch>
            <a:fillRect/>
          </a:stretch>
        </p:blipFill>
        <p:spPr>
          <a:xfrm>
            <a:off x="682816" y="4283216"/>
            <a:ext cx="11083489" cy="1877731"/>
          </a:xfrm>
          <a:prstGeom prst="rect">
            <a:avLst/>
          </a:prstGeom>
        </p:spPr>
      </p:pic>
    </p:spTree>
    <p:extLst>
      <p:ext uri="{BB962C8B-B14F-4D97-AF65-F5344CB8AC3E}">
        <p14:creationId xmlns:p14="http://schemas.microsoft.com/office/powerpoint/2010/main" val="386406353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137164"/>
            <a:ext cx="9080448" cy="720197"/>
          </a:xfrm>
        </p:spPr>
        <p:txBody>
          <a:bodyPr/>
          <a:lstStyle/>
          <a:p>
            <a:r>
              <a:rPr lang="de-DE" dirty="0"/>
              <a:t>Übung: Planen und Konfigurieren von Netzwerkeinstellungen für Microsoft Teams </a:t>
            </a:r>
            <a:endParaRPr lang="en-US" dirty="0"/>
          </a:p>
        </p:txBody>
      </p:sp>
      <p:pic>
        <p:nvPicPr>
          <p:cNvPr id="5" name="Picture 4" descr="Icon of a wrench">
            <a:extLst>
              <a:ext uri="{FF2B5EF4-FFF2-40B4-BE49-F238E27FC236}">
                <a16:creationId xmlns:a16="http://schemas.microsoft.com/office/drawing/2014/main" id="{6D6E8991-E656-4227-A33A-A65B9655872D}"/>
              </a:ext>
            </a:extLst>
          </p:cNvPr>
          <p:cNvPicPr>
            <a:picLocks noChangeAspect="1"/>
          </p:cNvPicPr>
          <p:nvPr/>
        </p:nvPicPr>
        <p:blipFill>
          <a:blip r:embed="rId3"/>
          <a:stretch>
            <a:fillRect/>
          </a:stretch>
        </p:blipFill>
        <p:spPr>
          <a:xfrm>
            <a:off x="10400417" y="3060700"/>
            <a:ext cx="903244" cy="903244"/>
          </a:xfrm>
          <a:prstGeom prst="rect">
            <a:avLst/>
          </a:prstGeom>
        </p:spPr>
      </p:pic>
    </p:spTree>
    <p:extLst>
      <p:ext uri="{BB962C8B-B14F-4D97-AF65-F5344CB8AC3E}">
        <p14:creationId xmlns:p14="http://schemas.microsoft.com/office/powerpoint/2010/main" val="89468729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6422" y="399903"/>
            <a:ext cx="11239464" cy="439465"/>
          </a:xfrm>
        </p:spPr>
        <p:txBody>
          <a:bodyPr>
            <a:normAutofit fontScale="90000"/>
          </a:bodyPr>
          <a:lstStyle/>
          <a:p>
            <a:pPr algn="l"/>
            <a:r>
              <a:rPr lang="en-US" dirty="0" err="1"/>
              <a:t>Übungen</a:t>
            </a:r>
            <a:r>
              <a:rPr lang="en-US" dirty="0"/>
              <a:t> </a:t>
            </a:r>
            <a:r>
              <a:rPr lang="en-US" dirty="0" err="1"/>
              <a:t>zu</a:t>
            </a:r>
            <a:r>
              <a:rPr lang="en-US" dirty="0"/>
              <a:t> Modul 3</a:t>
            </a:r>
          </a:p>
        </p:txBody>
      </p:sp>
      <p:pic>
        <p:nvPicPr>
          <p:cNvPr id="22" name="Picture 21" descr="Icon of a circle filled with three smaller circles inside">
            <a:extLst>
              <a:ext uri="{FF2B5EF4-FFF2-40B4-BE49-F238E27FC236}">
                <a16:creationId xmlns:a16="http://schemas.microsoft.com/office/drawing/2014/main" id="{BDC8DF49-A9A6-4183-AE3B-CDCFBE3152C5}"/>
              </a:ext>
            </a:extLst>
          </p:cNvPr>
          <p:cNvPicPr>
            <a:picLocks/>
          </p:cNvPicPr>
          <p:nvPr/>
        </p:nvPicPr>
        <p:blipFill>
          <a:blip r:embed="rId3"/>
          <a:stretch>
            <a:fillRect/>
          </a:stretch>
        </p:blipFill>
        <p:spPr>
          <a:xfrm>
            <a:off x="602098" y="1445783"/>
            <a:ext cx="1002190" cy="1000669"/>
          </a:xfrm>
          <a:prstGeom prst="rect">
            <a:avLst/>
          </a:prstGeom>
        </p:spPr>
      </p:pic>
      <p:sp>
        <p:nvSpPr>
          <p:cNvPr id="8" name="Rectangle 7">
            <a:extLst>
              <a:ext uri="{FF2B5EF4-FFF2-40B4-BE49-F238E27FC236}">
                <a16:creationId xmlns:a16="http://schemas.microsoft.com/office/drawing/2014/main" id="{F2F347D8-D719-4CEB-AC08-5708696DCD76}"/>
              </a:ext>
            </a:extLst>
          </p:cNvPr>
          <p:cNvSpPr/>
          <p:nvPr/>
        </p:nvSpPr>
        <p:spPr>
          <a:xfrm>
            <a:off x="1856509" y="1762212"/>
            <a:ext cx="9989377" cy="369332"/>
          </a:xfrm>
          <a:prstGeom prst="rect">
            <a:avLst/>
          </a:pr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de-DE" sz="2400" dirty="0">
                <a:solidFill>
                  <a:schemeClr val="tx1"/>
                </a:solidFill>
              </a:rPr>
              <a:t>Übung 1: Berechnen der Netzwerkfunktionen</a:t>
            </a:r>
            <a:endParaRPr lang="en-US" sz="2400" dirty="0">
              <a:solidFill>
                <a:schemeClr val="tx1"/>
              </a:solidFill>
            </a:endParaRPr>
          </a:p>
        </p:txBody>
      </p:sp>
      <p:cxnSp>
        <p:nvCxnSpPr>
          <p:cNvPr id="10" name="Straight Connector 9">
            <a:extLst>
              <a:ext uri="{FF2B5EF4-FFF2-40B4-BE49-F238E27FC236}">
                <a16:creationId xmlns:a16="http://schemas.microsoft.com/office/drawing/2014/main" id="{B53D557F-D4C7-4E39-8D9C-D37B6AF8D68E}"/>
              </a:ext>
              <a:ext uri="{C183D7F6-B498-43B3-948B-1728B52AA6E4}">
                <adec:decorative xmlns:adec="http://schemas.microsoft.com/office/drawing/2017/decorative" val="1"/>
              </a:ext>
            </a:extLst>
          </p:cNvPr>
          <p:cNvCxnSpPr>
            <a:cxnSpLocks/>
          </p:cNvCxnSpPr>
          <p:nvPr/>
        </p:nvCxnSpPr>
        <p:spPr>
          <a:xfrm>
            <a:off x="1856510" y="2693148"/>
            <a:ext cx="998937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 name="Picture 2" descr="Icon of a gear">
            <a:extLst>
              <a:ext uri="{FF2B5EF4-FFF2-40B4-BE49-F238E27FC236}">
                <a16:creationId xmlns:a16="http://schemas.microsoft.com/office/drawing/2014/main" id="{087A724A-B28A-433A-8C68-C07168E93050}"/>
              </a:ext>
            </a:extLst>
          </p:cNvPr>
          <p:cNvPicPr>
            <a:picLocks/>
          </p:cNvPicPr>
          <p:nvPr/>
        </p:nvPicPr>
        <p:blipFill>
          <a:blip r:embed="rId4"/>
          <a:stretch>
            <a:fillRect/>
          </a:stretch>
        </p:blipFill>
        <p:spPr>
          <a:xfrm>
            <a:off x="602098" y="2939844"/>
            <a:ext cx="1002190" cy="1002190"/>
          </a:xfrm>
          <a:prstGeom prst="rect">
            <a:avLst/>
          </a:prstGeom>
        </p:spPr>
      </p:pic>
      <p:sp>
        <p:nvSpPr>
          <p:cNvPr id="13" name="Rectangle 12">
            <a:extLst>
              <a:ext uri="{FF2B5EF4-FFF2-40B4-BE49-F238E27FC236}">
                <a16:creationId xmlns:a16="http://schemas.microsoft.com/office/drawing/2014/main" id="{FD7C936E-1BD7-4B19-A20C-D3BE6F55FD7E}"/>
              </a:ext>
            </a:extLst>
          </p:cNvPr>
          <p:cNvSpPr/>
          <p:nvPr/>
        </p:nvSpPr>
        <p:spPr>
          <a:xfrm>
            <a:off x="1856509" y="3257034"/>
            <a:ext cx="9989377" cy="369332"/>
          </a:xfrm>
          <a:prstGeom prst="rect">
            <a:avLst/>
          </a:pr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de-DE" sz="2400" dirty="0">
                <a:solidFill>
                  <a:schemeClr val="tx1"/>
                </a:solidFill>
              </a:rPr>
              <a:t>Übung 2: Bereitstellen von Teams-Geräteprofilen</a:t>
            </a:r>
            <a:endParaRPr lang="en-US" sz="2400" dirty="0">
              <a:solidFill>
                <a:schemeClr val="tx1"/>
              </a:solidFill>
            </a:endParaRPr>
          </a:p>
        </p:txBody>
      </p:sp>
    </p:spTree>
    <p:extLst>
      <p:ext uri="{BB962C8B-B14F-4D97-AF65-F5344CB8AC3E}">
        <p14:creationId xmlns:p14="http://schemas.microsoft.com/office/powerpoint/2010/main" val="324446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79437" y="3066376"/>
            <a:ext cx="2253723" cy="861774"/>
          </a:xfrm>
        </p:spPr>
        <p:txBody>
          <a:bodyPr anchor="t">
            <a:normAutofit fontScale="90000"/>
          </a:bodyPr>
          <a:lstStyle/>
          <a:p>
            <a:r>
              <a:rPr lang="bs-Latn-BA" spc="0" dirty="0"/>
              <a:t>Module </a:t>
            </a:r>
            <a:r>
              <a:rPr lang="de-DE" spc="0" dirty="0"/>
              <a:t>3 </a:t>
            </a:r>
            <a:r>
              <a:rPr lang="en-US" dirty="0"/>
              <a:t>A</a:t>
            </a:r>
            <a:r>
              <a:rPr lang="bs-Latn-BA" spc="0" dirty="0"/>
              <a:t>genda</a:t>
            </a:r>
            <a:endParaRPr lang="en-US" spc="0" dirty="0"/>
          </a:p>
        </p:txBody>
      </p:sp>
      <p:pic>
        <p:nvPicPr>
          <p:cNvPr id="47" name="Picture 46" descr="Icon of upward and downward arrow">
            <a:extLst>
              <a:ext uri="{FF2B5EF4-FFF2-40B4-BE49-F238E27FC236}">
                <a16:creationId xmlns:a16="http://schemas.microsoft.com/office/drawing/2014/main" id="{8A297B97-8875-4E2B-8B63-59B7F604CF7D}"/>
              </a:ext>
            </a:extLst>
          </p:cNvPr>
          <p:cNvPicPr>
            <a:picLocks/>
          </p:cNvPicPr>
          <p:nvPr/>
        </p:nvPicPr>
        <p:blipFill>
          <a:blip r:embed="rId3"/>
          <a:stretch>
            <a:fillRect/>
          </a:stretch>
        </p:blipFill>
        <p:spPr>
          <a:xfrm>
            <a:off x="3637380" y="1591922"/>
            <a:ext cx="980594" cy="980592"/>
          </a:xfrm>
          <a:prstGeom prst="rect">
            <a:avLst/>
          </a:prstGeom>
        </p:spPr>
      </p:pic>
      <p:sp>
        <p:nvSpPr>
          <p:cNvPr id="19" name="TextBox 18">
            <a:extLst>
              <a:ext uri="{FF2B5EF4-FFF2-40B4-BE49-F238E27FC236}">
                <a16:creationId xmlns:a16="http://schemas.microsoft.com/office/drawing/2014/main" id="{67E6FC01-7C98-49EE-BC9B-65E318C7EB53}"/>
              </a:ext>
            </a:extLst>
          </p:cNvPr>
          <p:cNvSpPr txBox="1"/>
          <p:nvPr/>
        </p:nvSpPr>
        <p:spPr>
          <a:xfrm>
            <a:off x="4940300" y="1712885"/>
            <a:ext cx="6827837" cy="369332"/>
          </a:xfrm>
          <a:prstGeom prst="rect">
            <a:avLst/>
          </a:prstGeom>
          <a:noFill/>
        </p:spPr>
        <p:txBody>
          <a:bodyPr wrap="square" lIns="0" tIns="0" rIns="0" bIns="0" rtlCol="0">
            <a:spAutoFit/>
          </a:bodyPr>
          <a:lstStyle/>
          <a:p>
            <a:r>
              <a:rPr lang="en-US" sz="2400" dirty="0"/>
              <a:t>Upgrade von Skype for Business auf Microsoft Teams</a:t>
            </a:r>
          </a:p>
        </p:txBody>
      </p:sp>
      <p:pic>
        <p:nvPicPr>
          <p:cNvPr id="49" name="Picture 48" descr="Icon of pencil with square behind it">
            <a:extLst>
              <a:ext uri="{FF2B5EF4-FFF2-40B4-BE49-F238E27FC236}">
                <a16:creationId xmlns:a16="http://schemas.microsoft.com/office/drawing/2014/main" id="{387F5C0F-C4C1-47E7-B51F-4A6A7FE932AA}"/>
              </a:ext>
            </a:extLst>
          </p:cNvPr>
          <p:cNvPicPr>
            <a:picLocks/>
          </p:cNvPicPr>
          <p:nvPr/>
        </p:nvPicPr>
        <p:blipFill>
          <a:blip r:embed="rId4"/>
          <a:stretch>
            <a:fillRect/>
          </a:stretch>
        </p:blipFill>
        <p:spPr>
          <a:xfrm>
            <a:off x="3635857" y="2996356"/>
            <a:ext cx="980594" cy="980592"/>
          </a:xfrm>
          <a:prstGeom prst="rect">
            <a:avLst/>
          </a:prstGeom>
        </p:spPr>
      </p:pic>
      <p:sp>
        <p:nvSpPr>
          <p:cNvPr id="22" name="TextBox 21">
            <a:extLst>
              <a:ext uri="{FF2B5EF4-FFF2-40B4-BE49-F238E27FC236}">
                <a16:creationId xmlns:a16="http://schemas.microsoft.com/office/drawing/2014/main" id="{B55D2F87-C2C2-4DB4-94FB-81486A753DFC}"/>
              </a:ext>
            </a:extLst>
          </p:cNvPr>
          <p:cNvSpPr txBox="1"/>
          <p:nvPr/>
        </p:nvSpPr>
        <p:spPr>
          <a:xfrm>
            <a:off x="4940300" y="3117319"/>
            <a:ext cx="6827837" cy="738664"/>
          </a:xfrm>
          <a:prstGeom prst="rect">
            <a:avLst/>
          </a:prstGeom>
          <a:noFill/>
        </p:spPr>
        <p:txBody>
          <a:bodyPr wrap="square" lIns="0" tIns="0" rIns="0" bIns="0" rtlCol="0">
            <a:spAutoFit/>
          </a:bodyPr>
          <a:lstStyle/>
          <a:p>
            <a:r>
              <a:rPr lang="de-DE" sz="2400" dirty="0"/>
              <a:t>Planen und Konfigurieren von Netzwerkeinstellungen für Microsoft Teams </a:t>
            </a:r>
            <a:endParaRPr lang="en-US" sz="2400" dirty="0"/>
          </a:p>
        </p:txBody>
      </p:sp>
      <p:pic>
        <p:nvPicPr>
          <p:cNvPr id="51" name="Picture 50" descr="Icon of a checklist">
            <a:extLst>
              <a:ext uri="{FF2B5EF4-FFF2-40B4-BE49-F238E27FC236}">
                <a16:creationId xmlns:a16="http://schemas.microsoft.com/office/drawing/2014/main" id="{56E06821-1E34-445A-923F-6C2553C31707}"/>
              </a:ext>
            </a:extLst>
          </p:cNvPr>
          <p:cNvPicPr>
            <a:picLocks/>
          </p:cNvPicPr>
          <p:nvPr/>
        </p:nvPicPr>
        <p:blipFill>
          <a:blip r:embed="rId5"/>
          <a:stretch>
            <a:fillRect/>
          </a:stretch>
        </p:blipFill>
        <p:spPr>
          <a:xfrm>
            <a:off x="3637380" y="4400789"/>
            <a:ext cx="980594" cy="980592"/>
          </a:xfrm>
          <a:prstGeom prst="rect">
            <a:avLst/>
          </a:prstGeom>
        </p:spPr>
      </p:pic>
      <p:sp>
        <p:nvSpPr>
          <p:cNvPr id="24" name="TextBox 23">
            <a:extLst>
              <a:ext uri="{FF2B5EF4-FFF2-40B4-BE49-F238E27FC236}">
                <a16:creationId xmlns:a16="http://schemas.microsoft.com/office/drawing/2014/main" id="{EEE50ABC-7F27-4678-9A91-072374FB704D}"/>
              </a:ext>
            </a:extLst>
          </p:cNvPr>
          <p:cNvSpPr txBox="1"/>
          <p:nvPr/>
        </p:nvSpPr>
        <p:spPr>
          <a:xfrm>
            <a:off x="4940300" y="4521752"/>
            <a:ext cx="6827837" cy="738664"/>
          </a:xfrm>
          <a:prstGeom prst="rect">
            <a:avLst/>
          </a:prstGeom>
          <a:noFill/>
        </p:spPr>
        <p:txBody>
          <a:bodyPr wrap="square" lIns="0" tIns="0" rIns="0" bIns="0" rtlCol="0" anchor="ctr">
            <a:spAutoFit/>
          </a:bodyPr>
          <a:lstStyle/>
          <a:p>
            <a:r>
              <a:rPr lang="de-DE" sz="2400" dirty="0"/>
              <a:t>Bereitstellen und Verwalten von Microsoft-Teams</a:t>
            </a:r>
            <a:br>
              <a:rPr lang="de-DE" sz="2400" dirty="0"/>
            </a:br>
            <a:r>
              <a:rPr lang="de-DE" sz="2400" dirty="0"/>
              <a:t>Endpunkte </a:t>
            </a:r>
            <a:endParaRPr lang="en-US" sz="2400" dirty="0"/>
          </a:p>
        </p:txBody>
      </p:sp>
    </p:spTree>
    <p:extLst>
      <p:ext uri="{BB962C8B-B14F-4D97-AF65-F5344CB8AC3E}">
        <p14:creationId xmlns:p14="http://schemas.microsoft.com/office/powerpoint/2010/main" val="211246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1" y="3317212"/>
            <a:ext cx="9193594" cy="360099"/>
          </a:xfrm>
        </p:spPr>
        <p:txBody>
          <a:bodyPr/>
          <a:lstStyle/>
          <a:p>
            <a:r>
              <a:rPr lang="en-US" dirty="0" err="1"/>
              <a:t>Lektion</a:t>
            </a:r>
            <a:r>
              <a:rPr lang="en-US" dirty="0"/>
              <a:t> 1: Upgrade von Skype for Business auf Microsoft Teams</a:t>
            </a:r>
          </a:p>
        </p:txBody>
      </p:sp>
      <p:pic>
        <p:nvPicPr>
          <p:cNvPr id="3" name="Picture 2" descr="Icon of upward and downward pointing arrow">
            <a:extLst>
              <a:ext uri="{FF2B5EF4-FFF2-40B4-BE49-F238E27FC236}">
                <a16:creationId xmlns:a16="http://schemas.microsoft.com/office/drawing/2014/main" id="{6B4D9BDA-6A27-4DF3-8DD6-C56B3B013762}"/>
              </a:ext>
            </a:extLst>
          </p:cNvPr>
          <p:cNvPicPr>
            <a:picLocks noChangeAspect="1"/>
          </p:cNvPicPr>
          <p:nvPr/>
        </p:nvPicPr>
        <p:blipFill>
          <a:blip r:embed="rId3"/>
          <a:stretch>
            <a:fillRect/>
          </a:stretch>
        </p:blipFill>
        <p:spPr>
          <a:xfrm>
            <a:off x="10406312" y="2946400"/>
            <a:ext cx="992334" cy="992334"/>
          </a:xfrm>
          <a:prstGeom prst="rect">
            <a:avLst/>
          </a:prstGeom>
        </p:spPr>
      </p:pic>
    </p:spTree>
    <p:extLst>
      <p:ext uri="{BB962C8B-B14F-4D97-AF65-F5344CB8AC3E}">
        <p14:creationId xmlns:p14="http://schemas.microsoft.com/office/powerpoint/2010/main" val="269853759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21324" y="347957"/>
            <a:ext cx="6257941" cy="439465"/>
          </a:xfrm>
        </p:spPr>
        <p:txBody>
          <a:bodyPr>
            <a:normAutofit fontScale="90000"/>
          </a:bodyPr>
          <a:lstStyle/>
          <a:p>
            <a:pPr algn="l"/>
            <a:r>
              <a:rPr lang="bs-Latn-BA" dirty="0"/>
              <a:t>Einführung in den Unterricht</a:t>
            </a:r>
            <a:endParaRPr lang="en-US" dirty="0"/>
          </a:p>
        </p:txBody>
      </p:sp>
      <p:sp>
        <p:nvSpPr>
          <p:cNvPr id="25" name="TextBox 24">
            <a:extLst>
              <a:ext uri="{FF2B5EF4-FFF2-40B4-BE49-F238E27FC236}">
                <a16:creationId xmlns:a16="http://schemas.microsoft.com/office/drawing/2014/main" id="{5D76EC7C-481F-4A80-A714-A576E4CDA8DF}"/>
              </a:ext>
            </a:extLst>
          </p:cNvPr>
          <p:cNvSpPr txBox="1"/>
          <p:nvPr/>
        </p:nvSpPr>
        <p:spPr>
          <a:xfrm>
            <a:off x="600058" y="1082808"/>
            <a:ext cx="6257941" cy="345942"/>
          </a:xfrm>
          <a:prstGeom prst="rect">
            <a:avLst/>
          </a:prstGeom>
          <a:noFill/>
        </p:spPr>
        <p:txBody>
          <a:bodyPr wrap="square" lIns="0" tIns="0" rIns="0" bIns="0" rtlCol="0">
            <a:noAutofit/>
          </a:bodyPr>
          <a:lstStyle/>
          <a:p>
            <a:pPr>
              <a:spcBef>
                <a:spcPts val="1000"/>
              </a:spcBef>
            </a:pPr>
            <a:r>
              <a:rPr lang="de-DE" sz="2200">
                <a:latin typeface="+mj-lt"/>
              </a:rPr>
              <a:t>Nach dieser Lektion können Sie:
</a:t>
            </a:r>
            <a:endParaRPr lang="en-US" sz="2200" dirty="0">
              <a:latin typeface="+mj-lt"/>
            </a:endParaRPr>
          </a:p>
        </p:txBody>
      </p:sp>
      <p:pic>
        <p:nvPicPr>
          <p:cNvPr id="26" name="Picture 25" descr="Icon of three people with arrow pointing right">
            <a:extLst>
              <a:ext uri="{FF2B5EF4-FFF2-40B4-BE49-F238E27FC236}">
                <a16:creationId xmlns:a16="http://schemas.microsoft.com/office/drawing/2014/main" id="{6533E13B-673A-44A1-B9C2-2E4D9CACEDF2}"/>
              </a:ext>
            </a:extLst>
          </p:cNvPr>
          <p:cNvPicPr>
            <a:picLocks noChangeAspect="1"/>
          </p:cNvPicPr>
          <p:nvPr/>
        </p:nvPicPr>
        <p:blipFill>
          <a:blip r:embed="rId3"/>
          <a:stretch>
            <a:fillRect/>
          </a:stretch>
        </p:blipFill>
        <p:spPr>
          <a:xfrm>
            <a:off x="606192" y="1547081"/>
            <a:ext cx="1039728" cy="1039728"/>
          </a:xfrm>
          <a:prstGeom prst="rect">
            <a:avLst/>
          </a:prstGeom>
        </p:spPr>
      </p:pic>
      <p:sp>
        <p:nvSpPr>
          <p:cNvPr id="27" name="TextBox 26">
            <a:extLst>
              <a:ext uri="{FF2B5EF4-FFF2-40B4-BE49-F238E27FC236}">
                <a16:creationId xmlns:a16="http://schemas.microsoft.com/office/drawing/2014/main" id="{0215B3C6-8F2F-4309-8771-1C28F46EB19C}"/>
              </a:ext>
            </a:extLst>
          </p:cNvPr>
          <p:cNvSpPr txBox="1"/>
          <p:nvPr/>
        </p:nvSpPr>
        <p:spPr>
          <a:xfrm>
            <a:off x="1854200" y="1759168"/>
            <a:ext cx="4927600" cy="615553"/>
          </a:xfrm>
          <a:prstGeom prst="rect">
            <a:avLst/>
          </a:prstGeom>
          <a:noFill/>
        </p:spPr>
        <p:txBody>
          <a:bodyPr wrap="square" lIns="0" tIns="0" rIns="0" bIns="0" rtlCol="0" anchor="ctr">
            <a:spAutoFit/>
          </a:bodyPr>
          <a:lstStyle/>
          <a:p>
            <a:pPr lvl="0"/>
            <a:r>
              <a:rPr lang="de-DE" sz="2000" dirty="0"/>
              <a:t>Erläutern verschiedener </a:t>
            </a:r>
            <a:r>
              <a:rPr lang="de-DE" sz="2000" dirty="0" err="1"/>
              <a:t>Upgradepfade</a:t>
            </a:r>
            <a:r>
              <a:rPr lang="de-DE" sz="2000" dirty="0"/>
              <a:t> für Koexistenz- und </a:t>
            </a:r>
            <a:r>
              <a:rPr lang="de-DE" sz="2000" dirty="0" err="1"/>
              <a:t>Upgrademodi</a:t>
            </a:r>
            <a:endParaRPr lang="en-US" sz="2000" dirty="0"/>
          </a:p>
        </p:txBody>
      </p:sp>
      <p:cxnSp>
        <p:nvCxnSpPr>
          <p:cNvPr id="28" name="Straight Connector 27">
            <a:extLst>
              <a:ext uri="{FF2B5EF4-FFF2-40B4-BE49-F238E27FC236}">
                <a16:creationId xmlns:a16="http://schemas.microsoft.com/office/drawing/2014/main" id="{46B60F40-A383-4394-87CA-D7CB87E60696}"/>
              </a:ext>
              <a:ext uri="{C183D7F6-B498-43B3-948B-1728B52AA6E4}">
                <adec:decorative xmlns:adec="http://schemas.microsoft.com/office/drawing/2017/decorative" val="1"/>
              </a:ext>
            </a:extLst>
          </p:cNvPr>
          <p:cNvCxnSpPr>
            <a:cxnSpLocks/>
          </p:cNvCxnSpPr>
          <p:nvPr/>
        </p:nvCxnSpPr>
        <p:spPr>
          <a:xfrm>
            <a:off x="1854199" y="2771331"/>
            <a:ext cx="49276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descr="Icon of a group of people">
            <a:extLst>
              <a:ext uri="{FF2B5EF4-FFF2-40B4-BE49-F238E27FC236}">
                <a16:creationId xmlns:a16="http://schemas.microsoft.com/office/drawing/2014/main" id="{EF8247B8-4BE6-42E3-BDDE-A49C3D3D8DA8}"/>
              </a:ext>
            </a:extLst>
          </p:cNvPr>
          <p:cNvPicPr>
            <a:picLocks/>
          </p:cNvPicPr>
          <p:nvPr/>
        </p:nvPicPr>
        <p:blipFill>
          <a:blip r:embed="rId4"/>
          <a:stretch>
            <a:fillRect/>
          </a:stretch>
        </p:blipFill>
        <p:spPr>
          <a:xfrm>
            <a:off x="606192" y="2955853"/>
            <a:ext cx="1039728" cy="1039728"/>
          </a:xfrm>
          <a:prstGeom prst="rect">
            <a:avLst/>
          </a:prstGeom>
        </p:spPr>
      </p:pic>
      <p:sp>
        <p:nvSpPr>
          <p:cNvPr id="33" name="TextBox 32">
            <a:extLst>
              <a:ext uri="{FF2B5EF4-FFF2-40B4-BE49-F238E27FC236}">
                <a16:creationId xmlns:a16="http://schemas.microsoft.com/office/drawing/2014/main" id="{2C2AEAA7-497A-434F-8723-CCE973647CB0}"/>
              </a:ext>
            </a:extLst>
          </p:cNvPr>
          <p:cNvSpPr txBox="1"/>
          <p:nvPr/>
        </p:nvSpPr>
        <p:spPr>
          <a:xfrm>
            <a:off x="1854200" y="3321829"/>
            <a:ext cx="4927600" cy="307777"/>
          </a:xfrm>
          <a:prstGeom prst="rect">
            <a:avLst/>
          </a:prstGeom>
          <a:noFill/>
        </p:spPr>
        <p:txBody>
          <a:bodyPr wrap="square" lIns="0" tIns="0" rIns="0" bIns="0" rtlCol="0" anchor="ctr">
            <a:spAutoFit/>
          </a:bodyPr>
          <a:lstStyle/>
          <a:p>
            <a:pPr lvl="0"/>
            <a:r>
              <a:rPr lang="de-DE" sz="2000" dirty="0"/>
              <a:t>Verwalten der Migration für Besprechungen</a:t>
            </a:r>
            <a:endParaRPr lang="en-US" sz="2000" dirty="0"/>
          </a:p>
        </p:txBody>
      </p:sp>
      <p:cxnSp>
        <p:nvCxnSpPr>
          <p:cNvPr id="34" name="Straight Connector 33">
            <a:extLst>
              <a:ext uri="{FF2B5EF4-FFF2-40B4-BE49-F238E27FC236}">
                <a16:creationId xmlns:a16="http://schemas.microsoft.com/office/drawing/2014/main" id="{9BDFA382-99E6-44E5-BA2E-4FA7C6E4DEB8}"/>
              </a:ext>
              <a:ext uri="{C183D7F6-B498-43B3-948B-1728B52AA6E4}">
                <adec:decorative xmlns:adec="http://schemas.microsoft.com/office/drawing/2017/decorative" val="1"/>
              </a:ext>
            </a:extLst>
          </p:cNvPr>
          <p:cNvCxnSpPr>
            <a:cxnSpLocks/>
          </p:cNvCxnSpPr>
          <p:nvPr/>
        </p:nvCxnSpPr>
        <p:spPr>
          <a:xfrm>
            <a:off x="1854199" y="4180103"/>
            <a:ext cx="49276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5" name="Picture 34" descr="Icon of two rectangles with magnifying glass ">
            <a:extLst>
              <a:ext uri="{FF2B5EF4-FFF2-40B4-BE49-F238E27FC236}">
                <a16:creationId xmlns:a16="http://schemas.microsoft.com/office/drawing/2014/main" id="{9C931618-B4E0-440F-BDFF-6CB6731AC816}"/>
              </a:ext>
            </a:extLst>
          </p:cNvPr>
          <p:cNvPicPr>
            <a:picLocks noChangeAspect="1"/>
          </p:cNvPicPr>
          <p:nvPr/>
        </p:nvPicPr>
        <p:blipFill>
          <a:blip r:embed="rId5"/>
          <a:stretch>
            <a:fillRect/>
          </a:stretch>
        </p:blipFill>
        <p:spPr>
          <a:xfrm>
            <a:off x="606192" y="4364624"/>
            <a:ext cx="1039728" cy="1039728"/>
          </a:xfrm>
          <a:prstGeom prst="rect">
            <a:avLst/>
          </a:prstGeom>
        </p:spPr>
      </p:pic>
      <p:sp>
        <p:nvSpPr>
          <p:cNvPr id="36" name="TextBox 35">
            <a:extLst>
              <a:ext uri="{FF2B5EF4-FFF2-40B4-BE49-F238E27FC236}">
                <a16:creationId xmlns:a16="http://schemas.microsoft.com/office/drawing/2014/main" id="{E090372D-53B4-4EAA-B99F-2786161246FE}"/>
              </a:ext>
            </a:extLst>
          </p:cNvPr>
          <p:cNvSpPr txBox="1"/>
          <p:nvPr/>
        </p:nvSpPr>
        <p:spPr>
          <a:xfrm>
            <a:off x="1854200" y="4730600"/>
            <a:ext cx="4927600" cy="307777"/>
          </a:xfrm>
          <a:prstGeom prst="rect">
            <a:avLst/>
          </a:prstGeom>
          <a:noFill/>
        </p:spPr>
        <p:txBody>
          <a:bodyPr wrap="square" lIns="0" tIns="0" rIns="0" bIns="0" rtlCol="0" anchor="ctr">
            <a:noAutofit/>
          </a:bodyPr>
          <a:lstStyle/>
          <a:p>
            <a:pPr lvl="0"/>
            <a:r>
              <a:rPr lang="de-DE" sz="2000" dirty="0"/>
              <a:t>Konfigurieren von Koexistenz- und </a:t>
            </a:r>
            <a:r>
              <a:rPr lang="de-DE" sz="2000" dirty="0" err="1"/>
              <a:t>Upgradeeinstellungen</a:t>
            </a:r>
            <a:endParaRPr lang="en-US" sz="2000" dirty="0"/>
          </a:p>
        </p:txBody>
      </p:sp>
    </p:spTree>
    <p:extLst>
      <p:ext uri="{BB962C8B-B14F-4D97-AF65-F5344CB8AC3E}">
        <p14:creationId xmlns:p14="http://schemas.microsoft.com/office/powerpoint/2010/main" val="305209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6487DC-ED7E-453D-9DFB-A440390AF618}"/>
              </a:ext>
            </a:extLst>
          </p:cNvPr>
          <p:cNvSpPr>
            <a:spLocks noGrp="1"/>
          </p:cNvSpPr>
          <p:nvPr>
            <p:ph type="title"/>
          </p:nvPr>
        </p:nvSpPr>
        <p:spPr>
          <a:xfrm>
            <a:off x="631957" y="369223"/>
            <a:ext cx="11239464" cy="439465"/>
          </a:xfrm>
        </p:spPr>
        <p:txBody>
          <a:bodyPr>
            <a:normAutofit fontScale="90000"/>
          </a:bodyPr>
          <a:lstStyle/>
          <a:p>
            <a:pPr algn="l"/>
            <a:r>
              <a:rPr lang="de-DE" dirty="0"/>
              <a:t>Auswerten von </a:t>
            </a:r>
            <a:r>
              <a:rPr lang="de-DE" dirty="0" err="1"/>
              <a:t>Upgradepfaden</a:t>
            </a:r>
            <a:r>
              <a:rPr lang="de-DE" dirty="0"/>
              <a:t> mit Koexistenz- und Upgrade-Modi</a:t>
            </a:r>
            <a:endParaRPr lang="en-US" dirty="0"/>
          </a:p>
        </p:txBody>
      </p:sp>
      <p:sp>
        <p:nvSpPr>
          <p:cNvPr id="15" name="Rectangle 14">
            <a:extLst>
              <a:ext uri="{FF2B5EF4-FFF2-40B4-BE49-F238E27FC236}">
                <a16:creationId xmlns:a16="http://schemas.microsoft.com/office/drawing/2014/main" id="{F0F91D9B-42FD-4FCE-AED2-1AD09C50FFC4}"/>
              </a:ext>
            </a:extLst>
          </p:cNvPr>
          <p:cNvSpPr/>
          <p:nvPr/>
        </p:nvSpPr>
        <p:spPr>
          <a:xfrm>
            <a:off x="600058" y="1436688"/>
            <a:ext cx="3971942" cy="4832350"/>
          </a:xfrm>
          <a:prstGeom prst="rect">
            <a:avLst/>
          </a:prstGeom>
          <a:solidFill>
            <a:schemeClr val="bg1">
              <a:lumMod val="95000"/>
            </a:schemeClr>
          </a:solidFill>
        </p:spPr>
        <p:txBody>
          <a:bodyPr wrap="square" lIns="182880" tIns="137160" rIns="182880" bIns="137160">
            <a:noAutofit/>
          </a:bodyPr>
          <a:lstStyle/>
          <a:p>
            <a:pPr marR="0" lvl="0">
              <a:lnSpc>
                <a:spcPct val="150000"/>
              </a:lnSpc>
              <a:spcBef>
                <a:spcPts val="0"/>
              </a:spcBef>
              <a:spcAft>
                <a:spcPts val="0"/>
              </a:spcAft>
            </a:pPr>
            <a:r>
              <a:rPr lang="en-US" sz="2400" dirty="0" err="1">
                <a:latin typeface="+mj-lt"/>
                <a:cs typeface="Segoe UI Semilight" panose="020B0402040204020203" pitchFamily="34" charset="0"/>
              </a:rPr>
              <a:t>Zwei</a:t>
            </a:r>
            <a:r>
              <a:rPr lang="en-US" sz="2400" dirty="0">
                <a:latin typeface="+mj-lt"/>
                <a:cs typeface="Segoe UI Semilight" panose="020B0402040204020203" pitchFamily="34" charset="0"/>
              </a:rPr>
              <a:t> Upgrade-</a:t>
            </a:r>
            <a:r>
              <a:rPr lang="en-US" sz="2400" dirty="0" err="1">
                <a:latin typeface="+mj-lt"/>
                <a:cs typeface="Segoe UI Semilight" panose="020B0402040204020203" pitchFamily="34" charset="0"/>
              </a:rPr>
              <a:t>Pfade</a:t>
            </a:r>
            <a:r>
              <a:rPr lang="en-US" sz="2400" dirty="0">
                <a:latin typeface="+mj-lt"/>
                <a:cs typeface="Segoe UI Semilight" panose="020B0402040204020203" pitchFamily="34" charset="0"/>
              </a:rPr>
              <a:t>:
</a:t>
            </a:r>
            <a:r>
              <a:rPr lang="en-US" sz="2000" dirty="0" err="1">
                <a:cs typeface="Segoe UI Semilight" panose="020B0402040204020203" pitchFamily="34" charset="0"/>
              </a:rPr>
              <a:t>Direkter</a:t>
            </a:r>
            <a:r>
              <a:rPr lang="en-US" sz="2000" dirty="0">
                <a:cs typeface="Segoe UI Semilight" panose="020B0402040204020203" pitchFamily="34" charset="0"/>
              </a:rPr>
              <a:t> Upgrade-</a:t>
            </a:r>
            <a:r>
              <a:rPr lang="en-US" sz="2000" dirty="0" err="1">
                <a:cs typeface="Segoe UI Semilight" panose="020B0402040204020203" pitchFamily="34" charset="0"/>
              </a:rPr>
              <a:t>Pfad</a:t>
            </a:r>
            <a:r>
              <a:rPr lang="en-US" sz="2000" dirty="0">
                <a:cs typeface="Segoe UI Semilight" panose="020B0402040204020203" pitchFamily="34" charset="0"/>
              </a:rPr>
              <a:t>
</a:t>
            </a:r>
            <a:r>
              <a:rPr lang="en-US" sz="2000" dirty="0" err="1">
                <a:cs typeface="Segoe UI Semilight" panose="020B0402040204020203" pitchFamily="34" charset="0"/>
              </a:rPr>
              <a:t>Schrittweiser</a:t>
            </a:r>
            <a:r>
              <a:rPr lang="en-US" sz="2000" dirty="0">
                <a:cs typeface="Segoe UI Semilight" panose="020B0402040204020203" pitchFamily="34" charset="0"/>
              </a:rPr>
              <a:t> Upgrade-</a:t>
            </a:r>
            <a:r>
              <a:rPr lang="en-US" sz="2000" dirty="0" err="1">
                <a:cs typeface="Segoe UI Semilight" panose="020B0402040204020203" pitchFamily="34" charset="0"/>
              </a:rPr>
              <a:t>Pfad</a:t>
            </a:r>
            <a:r>
              <a:rPr lang="en-US" sz="2000" dirty="0">
                <a:cs typeface="Segoe UI Semilight" panose="020B0402040204020203" pitchFamily="34" charset="0"/>
              </a:rPr>
              <a:t>
</a:t>
            </a:r>
          </a:p>
        </p:txBody>
      </p:sp>
      <p:pic>
        <p:nvPicPr>
          <p:cNvPr id="5" name="Picture 4" descr="Screenshot of upgrade building blocks from Skype for Business to Teams. There are show a couple of modes as Island, Teams Only, Skype for Business Only, Skype for Business with Teams collaboration only or collaboration and meetings">
            <a:extLst>
              <a:ext uri="{FF2B5EF4-FFF2-40B4-BE49-F238E27FC236}">
                <a16:creationId xmlns:a16="http://schemas.microsoft.com/office/drawing/2014/main" id="{16E37969-3AFA-4D41-ACBB-C23F7DBB0423}"/>
              </a:ext>
            </a:extLst>
          </p:cNvPr>
          <p:cNvPicPr>
            <a:picLocks noChangeAspect="1"/>
          </p:cNvPicPr>
          <p:nvPr/>
        </p:nvPicPr>
        <p:blipFill rotWithShape="1">
          <a:blip r:embed="rId3"/>
          <a:srcRect l="-8899" t="-2524" r="-5621" b="-2524"/>
          <a:stretch/>
        </p:blipFill>
        <p:spPr>
          <a:xfrm>
            <a:off x="4724400" y="1436688"/>
            <a:ext cx="7112017" cy="4832350"/>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19732098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21324" y="347958"/>
            <a:ext cx="11239464" cy="439465"/>
          </a:xfrm>
        </p:spPr>
        <p:txBody>
          <a:bodyPr>
            <a:normAutofit fontScale="90000"/>
          </a:bodyPr>
          <a:lstStyle/>
          <a:p>
            <a:pPr algn="l"/>
            <a:r>
              <a:rPr lang="en-US" dirty="0" err="1">
                <a:solidFill>
                  <a:schemeClr val="tx1"/>
                </a:solidFill>
              </a:rPr>
              <a:t>Verwalten</a:t>
            </a:r>
            <a:r>
              <a:rPr lang="en-US" dirty="0">
                <a:solidFill>
                  <a:schemeClr val="tx1"/>
                </a:solidFill>
              </a:rPr>
              <a:t> der </a:t>
            </a:r>
            <a:r>
              <a:rPr lang="en-US" dirty="0" err="1">
                <a:solidFill>
                  <a:schemeClr val="tx1"/>
                </a:solidFill>
              </a:rPr>
              <a:t>Besprechungsmigration</a:t>
            </a:r>
            <a:endParaRPr lang="en-US" dirty="0">
              <a:solidFill>
                <a:schemeClr val="tx1"/>
              </a:solidFill>
            </a:endParaRPr>
          </a:p>
        </p:txBody>
      </p:sp>
      <p:pic>
        <p:nvPicPr>
          <p:cNvPr id="16" name="Picture 15" descr="Icon of a person using communicating device">
            <a:extLst>
              <a:ext uri="{FF2B5EF4-FFF2-40B4-BE49-F238E27FC236}">
                <a16:creationId xmlns:a16="http://schemas.microsoft.com/office/drawing/2014/main" id="{A44642E6-2694-4F40-B7D3-F9AF9029BBED}"/>
              </a:ext>
            </a:extLst>
          </p:cNvPr>
          <p:cNvPicPr>
            <a:picLocks noChangeAspect="1"/>
          </p:cNvPicPr>
          <p:nvPr/>
        </p:nvPicPr>
        <p:blipFill>
          <a:blip r:embed="rId3"/>
          <a:stretch>
            <a:fillRect/>
          </a:stretch>
        </p:blipFill>
        <p:spPr>
          <a:xfrm>
            <a:off x="557913" y="1434939"/>
            <a:ext cx="969264" cy="969264"/>
          </a:xfrm>
          <a:prstGeom prst="rect">
            <a:avLst/>
          </a:prstGeom>
        </p:spPr>
      </p:pic>
      <p:sp>
        <p:nvSpPr>
          <p:cNvPr id="18" name="TextBox 17">
            <a:extLst>
              <a:ext uri="{FF2B5EF4-FFF2-40B4-BE49-F238E27FC236}">
                <a16:creationId xmlns:a16="http://schemas.microsoft.com/office/drawing/2014/main" id="{9B1054F6-0F66-4DF2-8A63-A87F0483C9A8}"/>
              </a:ext>
            </a:extLst>
          </p:cNvPr>
          <p:cNvSpPr txBox="1"/>
          <p:nvPr/>
        </p:nvSpPr>
        <p:spPr>
          <a:xfrm>
            <a:off x="1736436" y="1434939"/>
            <a:ext cx="10120602" cy="2077492"/>
          </a:xfrm>
          <a:prstGeom prst="rect">
            <a:avLst/>
          </a:prstGeom>
          <a:noFill/>
        </p:spPr>
        <p:txBody>
          <a:bodyPr wrap="square" lIns="0" tIns="0" rIns="0" bIns="0" rtlCol="0" anchor="t">
            <a:spAutoFit/>
          </a:bodyPr>
          <a:lstStyle>
            <a:defPPr>
              <a:defRPr lang="en-US"/>
            </a:defPPr>
            <a:lvl1pPr lvl="0">
              <a:spcBef>
                <a:spcPts val="600"/>
              </a:spcBef>
              <a:defRPr sz="2400">
                <a:latin typeface="Segoe UI Semibold"/>
              </a:defRPr>
            </a:lvl1pPr>
          </a:lstStyle>
          <a:p>
            <a:r>
              <a:rPr lang="de-DE" sz="2000" dirty="0">
                <a:solidFill>
                  <a:schemeClr val="tx2"/>
                </a:solidFill>
                <a:latin typeface="+mj-lt"/>
              </a:rPr>
              <a:t>Meeting Migration Service (MMS) bietet Updates für vorhandene Besprechungen:
</a:t>
            </a:r>
            <a:r>
              <a:rPr lang="de-DE" sz="1800" dirty="0">
                <a:latin typeface="+mn-lt"/>
              </a:rPr>
              <a:t>Wenn ein Benutzer von lokal in die Cloud migriert wird (</a:t>
            </a:r>
            <a:r>
              <a:rPr lang="de-DE" sz="1800" dirty="0" err="1">
                <a:latin typeface="+mn-lt"/>
              </a:rPr>
              <a:t>SfB</a:t>
            </a:r>
            <a:r>
              <a:rPr lang="de-DE" sz="1800" dirty="0">
                <a:latin typeface="+mn-lt"/>
              </a:rPr>
              <a:t> Online oder </a:t>
            </a:r>
            <a:r>
              <a:rPr lang="de-DE" sz="1800" dirty="0" err="1">
                <a:latin typeface="+mn-lt"/>
              </a:rPr>
              <a:t>TeamsOnly</a:t>
            </a:r>
            <a:r>
              <a:rPr lang="de-DE" sz="1800" dirty="0">
                <a:latin typeface="+mn-lt"/>
              </a:rPr>
              <a:t>)
Wenn ein Administrator eine Änderung an den Audiokonferenzeinstellungen des Benutzers vornimmt
Wenn ein Onlinebenutzer nur auf Teams aktualisiert wird
Wenn Sie PowerShell zum Auslösen von MMS verwenden
</a:t>
            </a:r>
            <a:endParaRPr lang="en-US" sz="1800" dirty="0">
              <a:latin typeface="+mn-lt"/>
            </a:endParaRPr>
          </a:p>
        </p:txBody>
      </p:sp>
      <p:cxnSp>
        <p:nvCxnSpPr>
          <p:cNvPr id="30" name="Straight Connector 29">
            <a:extLst>
              <a:ext uri="{FF2B5EF4-FFF2-40B4-BE49-F238E27FC236}">
                <a16:creationId xmlns:a16="http://schemas.microsoft.com/office/drawing/2014/main" id="{E7C52193-831E-402C-8ABC-A8EFF42E37FD}"/>
              </a:ext>
              <a:ext uri="{C183D7F6-B498-43B3-948B-1728B52AA6E4}">
                <adec:decorative xmlns:adec="http://schemas.microsoft.com/office/drawing/2017/decorative" val="1"/>
              </a:ext>
            </a:extLst>
          </p:cNvPr>
          <p:cNvCxnSpPr>
            <a:cxnSpLocks/>
          </p:cNvCxnSpPr>
          <p:nvPr/>
        </p:nvCxnSpPr>
        <p:spPr>
          <a:xfrm>
            <a:off x="1737333" y="3353637"/>
            <a:ext cx="1007279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descr="Icon of a storage container">
            <a:extLst>
              <a:ext uri="{FF2B5EF4-FFF2-40B4-BE49-F238E27FC236}">
                <a16:creationId xmlns:a16="http://schemas.microsoft.com/office/drawing/2014/main" id="{6800D85E-CA9C-4167-8BE7-64B0005EE630}"/>
              </a:ext>
            </a:extLst>
          </p:cNvPr>
          <p:cNvPicPr>
            <a:picLocks/>
          </p:cNvPicPr>
          <p:nvPr/>
        </p:nvPicPr>
        <p:blipFill>
          <a:blip r:embed="rId4"/>
          <a:stretch>
            <a:fillRect/>
          </a:stretch>
        </p:blipFill>
        <p:spPr>
          <a:xfrm>
            <a:off x="557911" y="3548786"/>
            <a:ext cx="969264" cy="969264"/>
          </a:xfrm>
          <a:prstGeom prst="rect">
            <a:avLst/>
          </a:prstGeom>
        </p:spPr>
      </p:pic>
      <p:sp>
        <p:nvSpPr>
          <p:cNvPr id="19" name="Rectangle 18">
            <a:extLst>
              <a:ext uri="{FF2B5EF4-FFF2-40B4-BE49-F238E27FC236}">
                <a16:creationId xmlns:a16="http://schemas.microsoft.com/office/drawing/2014/main" id="{278D8318-19F0-4827-9C04-768F9AA1BB2A}"/>
              </a:ext>
            </a:extLst>
          </p:cNvPr>
          <p:cNvSpPr/>
          <p:nvPr/>
        </p:nvSpPr>
        <p:spPr>
          <a:xfrm>
            <a:off x="1737334" y="3571754"/>
            <a:ext cx="10072796" cy="923330"/>
          </a:xfrm>
          <a:prstGeom prst="rect">
            <a:avLst/>
          </a:prstGeom>
          <a:noFill/>
        </p:spPr>
        <p:txBody>
          <a:bodyPr wrap="square" lIns="0" tIns="0" rIns="0" bIns="0" anchor="ctr">
            <a:spAutoFit/>
          </a:bodyPr>
          <a:lstStyle/>
          <a:p>
            <a:r>
              <a:rPr lang="en-US" sz="2000" dirty="0" err="1">
                <a:solidFill>
                  <a:srgbClr val="171717"/>
                </a:solidFill>
                <a:latin typeface="+mj-lt"/>
                <a:cs typeface="Segoe UI Semilight" panose="020B0402040204020203" pitchFamily="34" charset="0"/>
              </a:rPr>
              <a:t>Administratoren</a:t>
            </a:r>
            <a:r>
              <a:rPr lang="en-US" sz="2000" dirty="0">
                <a:solidFill>
                  <a:srgbClr val="171717"/>
                </a:solidFill>
                <a:latin typeface="+mj-lt"/>
                <a:cs typeface="Segoe UI Semilight" panose="020B0402040204020203" pitchFamily="34" charset="0"/>
              </a:rPr>
              <a:t> </a:t>
            </a:r>
            <a:r>
              <a:rPr lang="en-US" sz="2000" dirty="0" err="1">
                <a:solidFill>
                  <a:srgbClr val="171717"/>
                </a:solidFill>
                <a:latin typeface="+mj-lt"/>
                <a:cs typeface="Segoe UI Semilight" panose="020B0402040204020203" pitchFamily="34" charset="0"/>
              </a:rPr>
              <a:t>verwenden</a:t>
            </a:r>
            <a:r>
              <a:rPr lang="en-US" sz="2000" dirty="0">
                <a:solidFill>
                  <a:srgbClr val="171717"/>
                </a:solidFill>
                <a:latin typeface="+mj-lt"/>
                <a:cs typeface="Segoe UI Semilight" panose="020B0402040204020203" pitchFamily="34" charset="0"/>
              </a:rPr>
              <a:t> das Skype for Business Online PowerShell-Modul, um den Status </a:t>
            </a:r>
            <a:r>
              <a:rPr lang="en-US" sz="2000" dirty="0" err="1">
                <a:solidFill>
                  <a:srgbClr val="171717"/>
                </a:solidFill>
                <a:latin typeface="+mj-lt"/>
                <a:cs typeface="Segoe UI Semilight" panose="020B0402040204020203" pitchFamily="34" charset="0"/>
              </a:rPr>
              <a:t>ausgeführter</a:t>
            </a:r>
            <a:r>
              <a:rPr lang="en-US" sz="2000" dirty="0">
                <a:solidFill>
                  <a:srgbClr val="171717"/>
                </a:solidFill>
                <a:latin typeface="+mj-lt"/>
                <a:cs typeface="Segoe UI Semilight" panose="020B0402040204020203" pitchFamily="34" charset="0"/>
              </a:rPr>
              <a:t> </a:t>
            </a:r>
            <a:r>
              <a:rPr lang="en-US" sz="2000" dirty="0" err="1">
                <a:solidFill>
                  <a:srgbClr val="171717"/>
                </a:solidFill>
                <a:latin typeface="+mj-lt"/>
                <a:cs typeface="Segoe UI Semilight" panose="020B0402040204020203" pitchFamily="34" charset="0"/>
              </a:rPr>
              <a:t>Migrationen</a:t>
            </a:r>
            <a:r>
              <a:rPr lang="en-US" sz="2000" dirty="0">
                <a:solidFill>
                  <a:srgbClr val="171717"/>
                </a:solidFill>
                <a:latin typeface="+mj-lt"/>
                <a:cs typeface="Segoe UI Semilight" panose="020B0402040204020203" pitchFamily="34" charset="0"/>
              </a:rPr>
              <a:t> </a:t>
            </a:r>
            <a:r>
              <a:rPr lang="en-US" sz="2000" dirty="0" err="1">
                <a:solidFill>
                  <a:srgbClr val="171717"/>
                </a:solidFill>
                <a:latin typeface="+mj-lt"/>
                <a:cs typeface="Segoe UI Semilight" panose="020B0402040204020203" pitchFamily="34" charset="0"/>
              </a:rPr>
              <a:t>zu</a:t>
            </a:r>
            <a:r>
              <a:rPr lang="en-US" sz="2000" dirty="0">
                <a:solidFill>
                  <a:srgbClr val="171717"/>
                </a:solidFill>
                <a:latin typeface="+mj-lt"/>
                <a:cs typeface="Segoe UI Semilight" panose="020B0402040204020203" pitchFamily="34" charset="0"/>
              </a:rPr>
              <a:t> </a:t>
            </a:r>
            <a:r>
              <a:rPr lang="en-US" sz="2000" dirty="0" err="1">
                <a:solidFill>
                  <a:srgbClr val="171717"/>
                </a:solidFill>
                <a:latin typeface="+mj-lt"/>
                <a:cs typeface="Segoe UI Semilight" panose="020B0402040204020203" pitchFamily="34" charset="0"/>
              </a:rPr>
              <a:t>überprüfen</a:t>
            </a:r>
            <a:r>
              <a:rPr lang="en-US" sz="2000" dirty="0">
                <a:solidFill>
                  <a:srgbClr val="171717"/>
                </a:solidFill>
                <a:latin typeface="+mj-lt"/>
                <a:cs typeface="Segoe UI Semilight" panose="020B0402040204020203" pitchFamily="34" charset="0"/>
              </a:rPr>
              <a:t>, </a:t>
            </a:r>
            <a:r>
              <a:rPr lang="en-US" sz="2000" dirty="0" err="1">
                <a:solidFill>
                  <a:srgbClr val="171717"/>
                </a:solidFill>
                <a:latin typeface="+mj-lt"/>
                <a:cs typeface="Segoe UI Semilight" panose="020B0402040204020203" pitchFamily="34" charset="0"/>
              </a:rPr>
              <a:t>Besprechungsmigrationen</a:t>
            </a:r>
            <a:r>
              <a:rPr lang="en-US" sz="2000" dirty="0">
                <a:solidFill>
                  <a:srgbClr val="171717"/>
                </a:solidFill>
                <a:latin typeface="+mj-lt"/>
                <a:cs typeface="Segoe UI Semilight" panose="020B0402040204020203" pitchFamily="34" charset="0"/>
              </a:rPr>
              <a:t> </a:t>
            </a:r>
            <a:r>
              <a:rPr lang="en-US" sz="2000" dirty="0" err="1">
                <a:solidFill>
                  <a:srgbClr val="171717"/>
                </a:solidFill>
                <a:latin typeface="+mj-lt"/>
                <a:cs typeface="Segoe UI Semilight" panose="020B0402040204020203" pitchFamily="34" charset="0"/>
              </a:rPr>
              <a:t>manuell</a:t>
            </a:r>
            <a:r>
              <a:rPr lang="en-US" sz="2000" dirty="0">
                <a:solidFill>
                  <a:srgbClr val="171717"/>
                </a:solidFill>
                <a:latin typeface="+mj-lt"/>
                <a:cs typeface="Segoe UI Semilight" panose="020B0402040204020203" pitchFamily="34" charset="0"/>
              </a:rPr>
              <a:t> </a:t>
            </a:r>
            <a:r>
              <a:rPr lang="en-US" sz="2000" dirty="0" err="1">
                <a:solidFill>
                  <a:srgbClr val="171717"/>
                </a:solidFill>
                <a:latin typeface="+mj-lt"/>
                <a:cs typeface="Segoe UI Semilight" panose="020B0402040204020203" pitchFamily="34" charset="0"/>
              </a:rPr>
              <a:t>auszulösen</a:t>
            </a:r>
            <a:r>
              <a:rPr lang="en-US" sz="2000" dirty="0">
                <a:solidFill>
                  <a:srgbClr val="171717"/>
                </a:solidFill>
                <a:latin typeface="+mj-lt"/>
                <a:cs typeface="Segoe UI Semilight" panose="020B0402040204020203" pitchFamily="34" charset="0"/>
              </a:rPr>
              <a:t> und </a:t>
            </a:r>
            <a:r>
              <a:rPr lang="en-US" sz="2000" dirty="0" err="1">
                <a:solidFill>
                  <a:srgbClr val="171717"/>
                </a:solidFill>
                <a:latin typeface="+mj-lt"/>
                <a:cs typeface="Segoe UI Semilight" panose="020B0402040204020203" pitchFamily="34" charset="0"/>
              </a:rPr>
              <a:t>Migrationen</a:t>
            </a:r>
            <a:r>
              <a:rPr lang="en-US" sz="2000" dirty="0">
                <a:solidFill>
                  <a:srgbClr val="171717"/>
                </a:solidFill>
                <a:latin typeface="+mj-lt"/>
                <a:cs typeface="Segoe UI Semilight" panose="020B0402040204020203" pitchFamily="34" charset="0"/>
              </a:rPr>
              <a:t> </a:t>
            </a:r>
            <a:r>
              <a:rPr lang="en-US" sz="2000" dirty="0" err="1">
                <a:solidFill>
                  <a:srgbClr val="171717"/>
                </a:solidFill>
                <a:latin typeface="+mj-lt"/>
                <a:cs typeface="Segoe UI Semilight" panose="020B0402040204020203" pitchFamily="34" charset="0"/>
              </a:rPr>
              <a:t>zu</a:t>
            </a:r>
            <a:r>
              <a:rPr lang="en-US" sz="2000" dirty="0">
                <a:solidFill>
                  <a:srgbClr val="171717"/>
                </a:solidFill>
                <a:latin typeface="+mj-lt"/>
                <a:cs typeface="Segoe UI Semilight" panose="020B0402040204020203" pitchFamily="34" charset="0"/>
              </a:rPr>
              <a:t> </a:t>
            </a:r>
            <a:r>
              <a:rPr lang="en-US" sz="2000" dirty="0" err="1">
                <a:solidFill>
                  <a:srgbClr val="171717"/>
                </a:solidFill>
                <a:latin typeface="+mj-lt"/>
                <a:cs typeface="Segoe UI Semilight" panose="020B0402040204020203" pitchFamily="34" charset="0"/>
              </a:rPr>
              <a:t>deaktivieren</a:t>
            </a:r>
            <a:r>
              <a:rPr lang="en-US" sz="2000" dirty="0">
                <a:solidFill>
                  <a:srgbClr val="171717"/>
                </a:solidFill>
                <a:latin typeface="+mj-lt"/>
                <a:cs typeface="Segoe UI Semilight" panose="020B0402040204020203" pitchFamily="34" charset="0"/>
              </a:rPr>
              <a:t>.</a:t>
            </a:r>
          </a:p>
        </p:txBody>
      </p:sp>
      <p:cxnSp>
        <p:nvCxnSpPr>
          <p:cNvPr id="31" name="Straight Connector 30">
            <a:extLst>
              <a:ext uri="{FF2B5EF4-FFF2-40B4-BE49-F238E27FC236}">
                <a16:creationId xmlns:a16="http://schemas.microsoft.com/office/drawing/2014/main" id="{70A87BC8-7C12-489E-B64B-9B274243478E}"/>
              </a:ext>
              <a:ext uri="{C183D7F6-B498-43B3-948B-1728B52AA6E4}">
                <adec:decorative xmlns:adec="http://schemas.microsoft.com/office/drawing/2017/decorative" val="1"/>
              </a:ext>
            </a:extLst>
          </p:cNvPr>
          <p:cNvCxnSpPr>
            <a:cxnSpLocks/>
          </p:cNvCxnSpPr>
          <p:nvPr/>
        </p:nvCxnSpPr>
        <p:spPr>
          <a:xfrm>
            <a:off x="1736771" y="4713199"/>
            <a:ext cx="101027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descr="Icon of three people with downward pointing arrow">
            <a:extLst>
              <a:ext uri="{FF2B5EF4-FFF2-40B4-BE49-F238E27FC236}">
                <a16:creationId xmlns:a16="http://schemas.microsoft.com/office/drawing/2014/main" id="{0B454BF0-548C-4AC5-B5B8-7E361DB3B54A}"/>
              </a:ext>
            </a:extLst>
          </p:cNvPr>
          <p:cNvPicPr>
            <a:picLocks noChangeAspect="1"/>
          </p:cNvPicPr>
          <p:nvPr/>
        </p:nvPicPr>
        <p:blipFill>
          <a:blip r:embed="rId5"/>
          <a:stretch>
            <a:fillRect/>
          </a:stretch>
        </p:blipFill>
        <p:spPr>
          <a:xfrm>
            <a:off x="573149" y="4908347"/>
            <a:ext cx="969264" cy="969264"/>
          </a:xfrm>
          <a:prstGeom prst="rect">
            <a:avLst/>
          </a:prstGeom>
        </p:spPr>
      </p:pic>
      <p:sp>
        <p:nvSpPr>
          <p:cNvPr id="21" name="TextBox 20">
            <a:extLst>
              <a:ext uri="{FF2B5EF4-FFF2-40B4-BE49-F238E27FC236}">
                <a16:creationId xmlns:a16="http://schemas.microsoft.com/office/drawing/2014/main" id="{098618BA-0BF5-47EC-9D4C-0B93CACB2743}"/>
              </a:ext>
            </a:extLst>
          </p:cNvPr>
          <p:cNvSpPr txBox="1"/>
          <p:nvPr/>
        </p:nvSpPr>
        <p:spPr>
          <a:xfrm>
            <a:off x="1737652" y="4908347"/>
            <a:ext cx="10055820" cy="1769715"/>
          </a:xfrm>
          <a:prstGeom prst="rect">
            <a:avLst/>
          </a:prstGeom>
          <a:noFill/>
        </p:spPr>
        <p:txBody>
          <a:bodyPr wrap="square" lIns="0" tIns="0" rIns="0" bIns="0" rtlCol="0" anchor="t">
            <a:spAutoFit/>
          </a:bodyPr>
          <a:lstStyle>
            <a:defPPr>
              <a:defRPr lang="en-US"/>
            </a:defPPr>
            <a:lvl1pPr lvl="0">
              <a:spcBef>
                <a:spcPts val="600"/>
              </a:spcBef>
              <a:defRPr>
                <a:solidFill>
                  <a:schemeClr val="tx2"/>
                </a:solidFill>
                <a:latin typeface="+mj-lt"/>
              </a:defRPr>
            </a:lvl1pPr>
          </a:lstStyle>
          <a:p>
            <a:r>
              <a:rPr lang="de-DE" sz="2000" dirty="0"/>
              <a:t>MMS ist standardmäßig für alle Organisationen aktiviert, kann aber auch auf verschiedenen Ebenen deaktiviert werden:
</a:t>
            </a:r>
            <a:r>
              <a:rPr lang="de-DE" sz="2000" dirty="0">
                <a:latin typeface="+mn-lt"/>
              </a:rPr>
              <a:t>Vollständig für den Mieter deaktivieren</a:t>
            </a:r>
            <a:endParaRPr lang="en-US" sz="2000" dirty="0">
              <a:latin typeface="+mn-lt"/>
            </a:endParaRPr>
          </a:p>
          <a:p>
            <a:r>
              <a:rPr lang="de-DE" sz="2000" dirty="0">
                <a:latin typeface="+mn-lt"/>
              </a:rPr>
              <a:t>Deaktivieren nur für Änderungen im Zusammenhang mit Audiokonferenzen 
</a:t>
            </a:r>
            <a:r>
              <a:rPr lang="en-US" sz="2000" dirty="0">
                <a:latin typeface="+mn-lt"/>
              </a:rPr>
              <a:t> </a:t>
            </a:r>
          </a:p>
        </p:txBody>
      </p:sp>
    </p:spTree>
    <p:extLst>
      <p:ext uri="{BB962C8B-B14F-4D97-AF65-F5344CB8AC3E}">
        <p14:creationId xmlns:p14="http://schemas.microsoft.com/office/powerpoint/2010/main" val="288883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C415B-12C3-4C2B-A2F0-C5D1A745118C}"/>
              </a:ext>
            </a:extLst>
          </p:cNvPr>
          <p:cNvSpPr>
            <a:spLocks noGrp="1"/>
          </p:cNvSpPr>
          <p:nvPr>
            <p:ph type="title"/>
          </p:nvPr>
        </p:nvSpPr>
        <p:spPr>
          <a:xfrm>
            <a:off x="621324" y="347958"/>
            <a:ext cx="11239464" cy="439465"/>
          </a:xfrm>
        </p:spPr>
        <p:txBody>
          <a:bodyPr>
            <a:normAutofit fontScale="90000"/>
          </a:bodyPr>
          <a:lstStyle/>
          <a:p>
            <a:pPr algn="l"/>
            <a:r>
              <a:rPr lang="de-DE" dirty="0">
                <a:solidFill>
                  <a:schemeClr val="tx1"/>
                </a:solidFill>
              </a:rPr>
              <a:t>Konfigurieren von Koexistenz- und </a:t>
            </a:r>
            <a:r>
              <a:rPr lang="de-DE" dirty="0" err="1">
                <a:solidFill>
                  <a:schemeClr val="tx1"/>
                </a:solidFill>
              </a:rPr>
              <a:t>Upgradeeinstellungen</a:t>
            </a:r>
            <a:endParaRPr lang="en-US" dirty="0">
              <a:solidFill>
                <a:schemeClr val="tx1"/>
              </a:solidFill>
            </a:endParaRPr>
          </a:p>
        </p:txBody>
      </p:sp>
      <p:sp>
        <p:nvSpPr>
          <p:cNvPr id="8" name="Rectangle 7">
            <a:extLst>
              <a:ext uri="{FF2B5EF4-FFF2-40B4-BE49-F238E27FC236}">
                <a16:creationId xmlns:a16="http://schemas.microsoft.com/office/drawing/2014/main" id="{ACAC08F5-FFFB-404C-B278-1544D21DFB7D}"/>
              </a:ext>
              <a:ext uri="{C183D7F6-B498-43B3-948B-1728B52AA6E4}">
                <adec:decorative xmlns:adec="http://schemas.microsoft.com/office/drawing/2017/decorative" val="1"/>
              </a:ext>
            </a:extLst>
          </p:cNvPr>
          <p:cNvSpPr/>
          <p:nvPr/>
        </p:nvSpPr>
        <p:spPr bwMode="auto">
          <a:xfrm>
            <a:off x="579438" y="1142999"/>
            <a:ext cx="11277617" cy="517146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On the screen there is Microsoft Teams Admin Center shown, where under the Organizational wide settings there is Teams upgrade chosen. Here it is coexistence mode Island selected and download Teams app in the background for Skype for Business users turn ON">
            <a:extLst>
              <a:ext uri="{FF2B5EF4-FFF2-40B4-BE49-F238E27FC236}">
                <a16:creationId xmlns:a16="http://schemas.microsoft.com/office/drawing/2014/main" id="{8C26E4B4-456F-44BA-B143-C51EB5B9DD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4074" y="1248202"/>
            <a:ext cx="7442859" cy="4963847"/>
          </a:xfrm>
          <a:prstGeom prst="rect">
            <a:avLst/>
          </a:prstGeom>
        </p:spPr>
      </p:pic>
      <p:pic>
        <p:nvPicPr>
          <p:cNvPr id="10" name="Picture 9" descr="A screenshot of a Microsoft Teams admin center with 5 coexistence modes">
            <a:extLst>
              <a:ext uri="{FF2B5EF4-FFF2-40B4-BE49-F238E27FC236}">
                <a16:creationId xmlns:a16="http://schemas.microsoft.com/office/drawing/2014/main" id="{138DAB94-BA47-48BF-B521-B15996579BD4}"/>
              </a:ext>
            </a:extLst>
          </p:cNvPr>
          <p:cNvPicPr>
            <a:picLocks noChangeAspect="1"/>
          </p:cNvPicPr>
          <p:nvPr/>
        </p:nvPicPr>
        <p:blipFill rotWithShape="1">
          <a:blip r:embed="rId4"/>
          <a:srcRect t="1" b="-37861"/>
          <a:stretch/>
        </p:blipFill>
        <p:spPr>
          <a:xfrm>
            <a:off x="8231569" y="1248202"/>
            <a:ext cx="3515187" cy="4963847"/>
          </a:xfrm>
          <a:prstGeom prst="rect">
            <a:avLst/>
          </a:prstGeom>
          <a:ln>
            <a:solidFill>
              <a:schemeClr val="bg1">
                <a:lumMod val="95000"/>
              </a:schemeClr>
            </a:solidFill>
          </a:ln>
        </p:spPr>
      </p:pic>
    </p:spTree>
    <p:extLst>
      <p:ext uri="{BB962C8B-B14F-4D97-AF65-F5344CB8AC3E}">
        <p14:creationId xmlns:p14="http://schemas.microsoft.com/office/powerpoint/2010/main" val="13483890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1" y="3137163"/>
            <a:ext cx="9193594" cy="720197"/>
          </a:xfrm>
        </p:spPr>
        <p:txBody>
          <a:bodyPr/>
          <a:lstStyle/>
          <a:p>
            <a:r>
              <a:rPr lang="de-DE" dirty="0"/>
              <a:t>Lektion 2: Planen und Konfigurieren von Netzwerkeinstellungen für Microsoft Teams </a:t>
            </a:r>
            <a:endParaRPr lang="en-US" dirty="0"/>
          </a:p>
        </p:txBody>
      </p:sp>
      <p:pic>
        <p:nvPicPr>
          <p:cNvPr id="5" name="Picture 4" descr="Icon of pencil with square behind it">
            <a:extLst>
              <a:ext uri="{FF2B5EF4-FFF2-40B4-BE49-F238E27FC236}">
                <a16:creationId xmlns:a16="http://schemas.microsoft.com/office/drawing/2014/main" id="{0CE9FD27-0311-4D5D-8CB6-303759B4FD67}"/>
              </a:ext>
            </a:extLst>
          </p:cNvPr>
          <p:cNvPicPr>
            <a:picLocks noChangeAspect="1"/>
          </p:cNvPicPr>
          <p:nvPr/>
        </p:nvPicPr>
        <p:blipFill>
          <a:blip r:embed="rId3"/>
          <a:stretch>
            <a:fillRect/>
          </a:stretch>
        </p:blipFill>
        <p:spPr>
          <a:xfrm>
            <a:off x="10352172" y="2882900"/>
            <a:ext cx="1152530" cy="1152526"/>
          </a:xfrm>
          <a:prstGeom prst="rect">
            <a:avLst/>
          </a:prstGeom>
        </p:spPr>
      </p:pic>
    </p:spTree>
    <p:extLst>
      <p:ext uri="{BB962C8B-B14F-4D97-AF65-F5344CB8AC3E}">
        <p14:creationId xmlns:p14="http://schemas.microsoft.com/office/powerpoint/2010/main" val="1711597888"/>
      </p:ext>
    </p:extLst>
  </p:cSld>
  <p:clrMapOvr>
    <a:masterClrMapping/>
  </p:clrMapOvr>
  <p:transition>
    <p:fade/>
  </p:transition>
</p:sld>
</file>

<file path=ppt/theme/theme1.xml><?xml version="1.0" encoding="utf-8"?>
<a:theme xmlns:a="http://schemas.openxmlformats.org/drawingml/2006/main" name="1_Windows Server 8">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ndows Server 8">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6" ma:contentTypeDescription="Create a new document." ma:contentTypeScope="" ma:versionID="746257e1c0fe7a193b50a095ef0cf23b">
  <xsd:schema xmlns:xsd="http://www.w3.org/2001/XMLSchema" xmlns:xs="http://www.w3.org/2001/XMLSchema" xmlns:p="http://schemas.microsoft.com/office/2006/metadata/properties" xmlns:ns1="http://schemas.microsoft.com/sharepoint/v3" xmlns:ns2="0aa551a1-3cd1-453b-b985-d0d43f91ae14" targetNamespace="http://schemas.microsoft.com/office/2006/metadata/properties" ma:root="true" ma:fieldsID="679c3d1da17c3f50555982f083aaba9b" ns1:_="" ns2:_="">
    <xsd:import namespace="http://schemas.microsoft.com/sharepoint/v3"/>
    <xsd:import namespace="0aa551a1-3cd1-453b-b985-d0d43f91ae1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2264A352-1BD0-4166-92CC-18A5C59F5E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a4bc753f-e3bb-4cba-8373-da173ea1515c"/>
    <ds:schemaRef ds:uri="http://schemas.microsoft.com/office/2006/documentManagement/types"/>
    <ds:schemaRef ds:uri="http://schemas.microsoft.com/office/2006/metadata/properties"/>
    <ds:schemaRef ds:uri="http://purl.org/dc/dcmitype/"/>
    <ds:schemaRef ds:uri="http://schemas.openxmlformats.org/package/2006/metadata/core-properties"/>
    <ds:schemaRef ds:uri="10db0749-eddb-4627-97e5-bcd86b41c8cd"/>
    <ds:schemaRef ds:uri="http://purl.org/dc/terms/"/>
    <ds:schemaRef ds:uri="http://schemas.microsoft.com/office/infopath/2007/PartnerControls"/>
    <ds:schemaRef ds:uri="http://www.w3.org/XML/1998/namespace"/>
    <ds:schemaRef ds:uri="http://purl.org/dc/elements/1.1/"/>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1365</Words>
  <Application>Microsoft Office PowerPoint</Application>
  <PresentationFormat>Benutzerdefiniert</PresentationFormat>
  <Paragraphs>174</Paragraphs>
  <Slides>24</Slides>
  <Notes>20</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24</vt:i4>
      </vt:variant>
    </vt:vector>
  </HeadingPairs>
  <TitlesOfParts>
    <vt:vector size="33" baseType="lpstr">
      <vt:lpstr>Arial</vt:lpstr>
      <vt:lpstr>Calibri</vt:lpstr>
      <vt:lpstr>Consolas</vt:lpstr>
      <vt:lpstr>Segoe UI</vt:lpstr>
      <vt:lpstr>Segoe UI Light</vt:lpstr>
      <vt:lpstr>Sony Music Sans Light</vt:lpstr>
      <vt:lpstr>Wingdings</vt:lpstr>
      <vt:lpstr>1_Windows Server 8</vt:lpstr>
      <vt:lpstr>Windows Server 8</vt:lpstr>
      <vt:lpstr>MS Teams – Vorbereiten der Umgebung </vt:lpstr>
      <vt:lpstr>Modul 3: Vorbereiten der Umgebung für eine Microsoft Teams-Bereitstellung</vt:lpstr>
      <vt:lpstr>Module 3 Agenda</vt:lpstr>
      <vt:lpstr>Lektion 1: Upgrade von Skype for Business auf Microsoft Teams</vt:lpstr>
      <vt:lpstr>Einführung in den Unterricht</vt:lpstr>
      <vt:lpstr>Auswerten von Upgradepfaden mit Koexistenz- und Upgrade-Modi</vt:lpstr>
      <vt:lpstr>Verwalten der Besprechungsmigration</vt:lpstr>
      <vt:lpstr>Konfigurieren von Koexistenz- und Upgradeeinstellungen</vt:lpstr>
      <vt:lpstr>Lektion 2: Planen und Konfigurieren von Netzwerkeinstellungen für Microsoft Teams </vt:lpstr>
      <vt:lpstr>Einführung in den Unterricht </vt:lpstr>
      <vt:lpstr>Überblick über die Netzwerkanforderungen von Teams</vt:lpstr>
      <vt:lpstr>Verwenden des Netzwerkplaners</vt:lpstr>
      <vt:lpstr>Verwenden des Netzwerktest-Begleiters</vt:lpstr>
      <vt:lpstr>Konfigurieren von Netzwerkports und -protokollen </vt:lpstr>
      <vt:lpstr>Konfigurieren von Berichtsbezeichnungen für Microsoft Teams</vt:lpstr>
      <vt:lpstr>Implementieren der Servicequalität (QoS)</vt:lpstr>
      <vt:lpstr>Lesson 3: Deploy and manage Microsoft Teams endpoints </vt:lpstr>
      <vt:lpstr>Einführung in den Unterricht  </vt:lpstr>
      <vt:lpstr>Bereitstellen von Microsoft Teams-Clients auf Geräten</vt:lpstr>
      <vt:lpstr>Verwalten von Geräteeinstellungen und Firmware</vt:lpstr>
      <vt:lpstr>Verwalten von Konfigurationsprofilen </vt:lpstr>
      <vt:lpstr>Konfigurieren von Microsoft Teams-Räumen</vt:lpstr>
      <vt:lpstr>Übung: Planen und Konfigurieren von Netzwerkeinstellungen für Microsoft Teams </vt:lpstr>
      <vt:lpstr>Übungen zu Modul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Prepare the environment for a Microsoft Teams deployment</dc:title>
  <dc:creator>Evelyn Sheahan</dc:creator>
  <cp:lastModifiedBy>Remigiusz Suszkiewicz</cp:lastModifiedBy>
  <cp:revision>12</cp:revision>
  <dcterms:created xsi:type="dcterms:W3CDTF">2020-04-30T00:33:59Z</dcterms:created>
  <dcterms:modified xsi:type="dcterms:W3CDTF">2021-01-14T16:01:21Z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