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1720" r:id="rId2"/>
    <p:sldId id="1824" r:id="rId3"/>
    <p:sldId id="182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CA93-F790-4565-BF35-74BDB2B6312D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D5F08-246B-42EB-B691-2549695F15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10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3/1/2021 12:53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3/1/2021 12:53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3/1/2021 12:53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0651913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9377575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212920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54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685159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109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8933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92726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658217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154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371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17477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21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3297" y="102597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3034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252465"/>
            <a:ext cx="9012867" cy="35307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4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1899822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106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784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645145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7861266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017420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59274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4355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36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3079529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5272898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90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2019290"/>
            <a:ext cx="3989226" cy="1790710"/>
          </a:xfrm>
        </p:spPr>
        <p:txBody>
          <a:bodyPr/>
          <a:lstStyle/>
          <a:p>
            <a:r>
              <a:rPr lang="bs-Latn-BA" dirty="0"/>
              <a:t>Modul </a:t>
            </a:r>
            <a:r>
              <a:rPr lang="en-US" dirty="0"/>
              <a:t>1 </a:t>
            </a:r>
            <a:r>
              <a:rPr lang="en-US" dirty="0" err="1"/>
              <a:t>Übungen</a:t>
            </a:r>
            <a:r>
              <a:rPr lang="en-US" dirty="0"/>
              <a:t>: Microsoft Teams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7" y="3252490"/>
            <a:ext cx="9012867" cy="353020"/>
          </a:xfrm>
        </p:spPr>
        <p:txBody>
          <a:bodyPr/>
          <a:lstStyle/>
          <a:p>
            <a:r>
              <a:rPr lang="de-DE" dirty="0"/>
              <a:t>Übung: Rollen verwalten und Teams erstellen</a:t>
            </a:r>
            <a:endParaRPr lang="en-US" dirty="0"/>
          </a:p>
        </p:txBody>
      </p:sp>
      <p:pic>
        <p:nvPicPr>
          <p:cNvPr id="5" name="Picture 4" descr="Icon of three people with downward pointing arrow">
            <a:extLst>
              <a:ext uri="{FF2B5EF4-FFF2-40B4-BE49-F238E27FC236}">
                <a16:creationId xmlns:a16="http://schemas.microsoft.com/office/drawing/2014/main" id="{57C14792-4CA6-4E75-A963-CB63E0CC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016" y="2917425"/>
            <a:ext cx="982220" cy="9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40688" y="372470"/>
            <a:ext cx="11018520" cy="4308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Modul 1</a:t>
            </a:r>
          </a:p>
        </p:txBody>
      </p:sp>
      <p:pic>
        <p:nvPicPr>
          <p:cNvPr id="24" name="Picture 23" descr="Icon of three rectangles with a check mark at each end">
            <a:extLst>
              <a:ext uri="{FF2B5EF4-FFF2-40B4-BE49-F238E27FC236}">
                <a16:creationId xmlns:a16="http://schemas.microsoft.com/office/drawing/2014/main" id="{94190EEC-C0FC-4E76-8355-6F1BE319323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1" y="1347250"/>
            <a:ext cx="977103" cy="977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ECEF22-0D4F-4BBE-B4E5-496B3E0FAE66}"/>
              </a:ext>
            </a:extLst>
          </p:cNvPr>
          <p:cNvSpPr txBox="1"/>
          <p:nvPr/>
        </p:nvSpPr>
        <p:spPr>
          <a:xfrm>
            <a:off x="2259943" y="1654766"/>
            <a:ext cx="9794792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67" fontAlgn="base"/>
            <a:r>
              <a:rPr lang="de-DE" sz="2353" dirty="0">
                <a:solidFill>
                  <a:prstClr val="black"/>
                </a:solidFill>
                <a:latin typeface="Calibri"/>
              </a:rPr>
              <a:t>Übung 1: Vorbereiten von Teamrollen und Lizenzen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ED2C20-AA5A-4552-BBDE-2AAD97F1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59240" y="2404524"/>
            <a:ext cx="98314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 of a circle filled with three smaller circles inside">
            <a:extLst>
              <a:ext uri="{FF2B5EF4-FFF2-40B4-BE49-F238E27FC236}">
                <a16:creationId xmlns:a16="http://schemas.microsoft.com/office/drawing/2014/main" id="{F1CE4C6C-E910-4804-A92B-FBB12F90AA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73" y="2637094"/>
            <a:ext cx="977103" cy="9771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9F2704-0E64-4084-AB62-EE5D015A912B}"/>
              </a:ext>
            </a:extLst>
          </p:cNvPr>
          <p:cNvSpPr txBox="1"/>
          <p:nvPr/>
        </p:nvSpPr>
        <p:spPr>
          <a:xfrm>
            <a:off x="2260284" y="2944610"/>
            <a:ext cx="9776938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67" fontAlgn="base"/>
            <a:r>
              <a:rPr lang="de-DE" sz="2353" dirty="0">
                <a:solidFill>
                  <a:prstClr val="black"/>
                </a:solidFill>
                <a:latin typeface="Calibri"/>
              </a:rPr>
              <a:t>Übung 2: Entdecken Sie PowerShell-</a:t>
            </a:r>
            <a:r>
              <a:rPr lang="de-DE" sz="2353" dirty="0" err="1">
                <a:solidFill>
                  <a:prstClr val="black"/>
                </a:solidFill>
                <a:latin typeface="Calibri"/>
              </a:rPr>
              <a:t>Cmdlets</a:t>
            </a:r>
            <a:r>
              <a:rPr lang="de-DE" sz="2353" dirty="0">
                <a:solidFill>
                  <a:prstClr val="black"/>
                </a:solidFill>
                <a:latin typeface="Calibri"/>
              </a:rPr>
              <a:t> für Teams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C33A70-0622-49BF-A463-862881911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59240" y="3675318"/>
            <a:ext cx="98314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three people">
            <a:extLst>
              <a:ext uri="{FF2B5EF4-FFF2-40B4-BE49-F238E27FC236}">
                <a16:creationId xmlns:a16="http://schemas.microsoft.com/office/drawing/2014/main" id="{8AFE9E09-1334-475F-AEEE-59A4F8D8BD3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63" y="3965038"/>
            <a:ext cx="977103" cy="9771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020098D-A72E-42FF-AD4B-26AEF48A92D6}"/>
              </a:ext>
            </a:extLst>
          </p:cNvPr>
          <p:cNvSpPr txBox="1"/>
          <p:nvPr/>
        </p:nvSpPr>
        <p:spPr>
          <a:xfrm>
            <a:off x="2259576" y="4272554"/>
            <a:ext cx="9813933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67" fontAlgn="base"/>
            <a:r>
              <a:rPr lang="de-DE" sz="2353" dirty="0">
                <a:solidFill>
                  <a:prstClr val="black"/>
                </a:solidFill>
                <a:latin typeface="Calibri"/>
              </a:rPr>
              <a:t>Übung 3: Erstellen von Gruppen und Teams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" name="Picture 34" descr="Icon of a webcam">
            <a:extLst>
              <a:ext uri="{FF2B5EF4-FFF2-40B4-BE49-F238E27FC236}">
                <a16:creationId xmlns:a16="http://schemas.microsoft.com/office/drawing/2014/main" id="{5956667C-E164-4319-AC8B-F13DD822E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388" y="5260436"/>
            <a:ext cx="952500" cy="952500"/>
          </a:xfrm>
          <a:prstGeom prst="rect">
            <a:avLst/>
          </a:prstGeom>
        </p:spPr>
      </p:pic>
      <p:sp>
        <p:nvSpPr>
          <p:cNvPr id="12" name="Rectangle 18">
            <a:extLst>
              <a:ext uri="{FF2B5EF4-FFF2-40B4-BE49-F238E27FC236}">
                <a16:creationId xmlns:a16="http://schemas.microsoft.com/office/drawing/2014/main" id="{5C57AE51-9778-4961-B60F-AA45427BC714}"/>
              </a:ext>
            </a:extLst>
          </p:cNvPr>
          <p:cNvSpPr/>
          <p:nvPr/>
        </p:nvSpPr>
        <p:spPr>
          <a:xfrm>
            <a:off x="2218304" y="5567408"/>
            <a:ext cx="9818918" cy="724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67" fontAlgn="base"/>
            <a:r>
              <a:rPr lang="de-DE" sz="2353" dirty="0">
                <a:solidFill>
                  <a:prstClr val="black"/>
                </a:solidFill>
                <a:latin typeface="Calibri"/>
              </a:rPr>
              <a:t>Übung 4: Sicherheit und Compliance in Microsoft Teams anwenden
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28">
            <a:extLst>
              <a:ext uri="{FF2B5EF4-FFF2-40B4-BE49-F238E27FC236}">
                <a16:creationId xmlns:a16="http://schemas.microsoft.com/office/drawing/2014/main" id="{1ED05162-0C87-4E15-AB61-A70D1BE4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49715" y="5113593"/>
            <a:ext cx="98314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680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16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Sony Music Sans Light</vt:lpstr>
      <vt:lpstr>Windows Server 8</vt:lpstr>
      <vt:lpstr>Modul 1 Übungen: Microsoft Teams in Microsoft 365</vt:lpstr>
      <vt:lpstr>Übung: Rollen verwalten und Teams erstellen</vt:lpstr>
      <vt:lpstr>Übungen zu Modul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 Übungen: Microsoft Teams in Microsoft 365</dc:title>
  <dc:creator>Remigiusz Suszkiewicz</dc:creator>
  <cp:lastModifiedBy>Remigiusz Suszkiewicz</cp:lastModifiedBy>
  <cp:revision>5</cp:revision>
  <dcterms:created xsi:type="dcterms:W3CDTF">2021-01-06T14:39:43Z</dcterms:created>
  <dcterms:modified xsi:type="dcterms:W3CDTF">2021-03-01T11:57:01Z</dcterms:modified>
</cp:coreProperties>
</file>