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6"/>
  </p:notesMasterIdLst>
  <p:sldIdLst>
    <p:sldId id="1720" r:id="rId3"/>
    <p:sldId id="1817" r:id="rId4"/>
    <p:sldId id="181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C399-F35F-4653-B2A2-B5CD5CD7CD48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E0C88-6D6A-4267-B4E3-F4B0A5B23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29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1/7/2021 2:00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1/7/2021 1:59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1/7/2021 1:59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99702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9392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8926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472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2470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269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52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8719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14265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1908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11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358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98489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003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32059" y="1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379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7" y="3286414"/>
            <a:ext cx="8841105" cy="285172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5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704907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3392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415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8781252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4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118259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573927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7405156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65496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467517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173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18453007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89461237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84692091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356146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208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32070774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9419242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32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4058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89134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01224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7907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29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12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453083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969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0237731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3297" y="93170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1583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252465"/>
            <a:ext cx="9012867" cy="35307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4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05035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21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784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582659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41951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029853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29646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.tif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7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42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2019290"/>
            <a:ext cx="3989226" cy="1790710"/>
          </a:xfrm>
        </p:spPr>
        <p:txBody>
          <a:bodyPr/>
          <a:lstStyle/>
          <a:p>
            <a:r>
              <a:rPr lang="bs-Latn-BA" dirty="0"/>
              <a:t>Modul </a:t>
            </a:r>
            <a:r>
              <a:rPr lang="en-US" dirty="0"/>
              <a:t>2 </a:t>
            </a:r>
            <a:r>
              <a:rPr lang="en-US" dirty="0" err="1"/>
              <a:t>Übungen</a:t>
            </a:r>
            <a:r>
              <a:rPr lang="en-US" dirty="0"/>
              <a:t>: Microsoft Teams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8" y="3286434"/>
            <a:ext cx="8841105" cy="285132"/>
          </a:xfrm>
        </p:spPr>
        <p:txBody>
          <a:bodyPr/>
          <a:lstStyle/>
          <a:p>
            <a:r>
              <a:rPr lang="de-DE" dirty="0"/>
              <a:t>Übung: Konfigurieren von Sicherheit und Compliance für Teams und Inhalte</a:t>
            </a:r>
            <a:endParaRPr lang="en-US" dirty="0"/>
          </a:p>
        </p:txBody>
      </p:sp>
      <p:pic>
        <p:nvPicPr>
          <p:cNvPr id="5" name="Picture 4" descr="Icon of credit card">
            <a:extLst>
              <a:ext uri="{FF2B5EF4-FFF2-40B4-BE49-F238E27FC236}">
                <a16:creationId xmlns:a16="http://schemas.microsoft.com/office/drawing/2014/main" id="{D3B3854B-9048-4198-9551-82AF3C12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091" y="2954528"/>
            <a:ext cx="1023648" cy="10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8568" y="364009"/>
            <a:ext cx="11018520" cy="4308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Modul 2</a:t>
            </a:r>
          </a:p>
        </p:txBody>
      </p:sp>
      <p:pic>
        <p:nvPicPr>
          <p:cNvPr id="5" name="Picture 4" descr="Icon of check mark with document">
            <a:extLst>
              <a:ext uri="{FF2B5EF4-FFF2-40B4-BE49-F238E27FC236}">
                <a16:creationId xmlns:a16="http://schemas.microsoft.com/office/drawing/2014/main" id="{4C41BC79-6955-4F2B-B389-8DD7A68E28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6" y="1409597"/>
            <a:ext cx="1112622" cy="1112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98C74-5ED4-4323-972C-46CB6DC61EA9}"/>
              </a:ext>
            </a:extLst>
          </p:cNvPr>
          <p:cNvSpPr txBox="1"/>
          <p:nvPr/>
        </p:nvSpPr>
        <p:spPr>
          <a:xfrm>
            <a:off x="1976103" y="1603837"/>
            <a:ext cx="9647851" cy="7241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1: Implementieren von </a:t>
            </a:r>
            <a:r>
              <a:rPr lang="de-DE" sz="2353" dirty="0" err="1">
                <a:solidFill>
                  <a:prstClr val="black"/>
                </a:solidFill>
                <a:latin typeface="Calibri"/>
              </a:rPr>
              <a:t>Governance</a:t>
            </a:r>
            <a:r>
              <a:rPr lang="de-DE" sz="2353" dirty="0">
                <a:solidFill>
                  <a:prstClr val="black"/>
                </a:solidFill>
                <a:latin typeface="Calibri"/>
              </a:rPr>
              <a:t> und Lifecycle Management für Microsoft Teams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2C58AE-14F2-4C3C-BB84-399D7A6CE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6103" y="2673518"/>
            <a:ext cx="962521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con of lock pad with dot in the middle">
            <a:extLst>
              <a:ext uri="{FF2B5EF4-FFF2-40B4-BE49-F238E27FC236}">
                <a16:creationId xmlns:a16="http://schemas.microsoft.com/office/drawing/2014/main" id="{B4102898-FB5C-4D4B-8DF1-74001AC6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26" y="2824817"/>
            <a:ext cx="1112622" cy="1112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E4A5F-1089-463A-B695-FA721EC03312}"/>
              </a:ext>
            </a:extLst>
          </p:cNvPr>
          <p:cNvSpPr txBox="1"/>
          <p:nvPr/>
        </p:nvSpPr>
        <p:spPr>
          <a:xfrm>
            <a:off x="1976103" y="3025283"/>
            <a:ext cx="6677219" cy="7241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2: Implementieren der Sicherheit für Microsoft Teams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3ABCA6-3972-4B1E-9F7F-08759E575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6103" y="4088738"/>
            <a:ext cx="962521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 of two screens with a check mark on the first screen">
            <a:extLst>
              <a:ext uri="{FF2B5EF4-FFF2-40B4-BE49-F238E27FC236}">
                <a16:creationId xmlns:a16="http://schemas.microsoft.com/office/drawing/2014/main" id="{F537AC67-C16B-4A38-A50B-32F3A5D2E9C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0626" y="4240038"/>
            <a:ext cx="1112622" cy="1112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47700C-6902-40A5-B87A-AE6ABFEFA0D4}"/>
              </a:ext>
            </a:extLst>
          </p:cNvPr>
          <p:cNvSpPr txBox="1"/>
          <p:nvPr/>
        </p:nvSpPr>
        <p:spPr>
          <a:xfrm>
            <a:off x="1976103" y="4640712"/>
            <a:ext cx="7721176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3: Implementieren der Compliance für Microsoft Teams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15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Sony Music Sans Light</vt:lpstr>
      <vt:lpstr>Windows Server 8</vt:lpstr>
      <vt:lpstr>1_Windows Server 8</vt:lpstr>
      <vt:lpstr>Modul 2 Übungen: Microsoft Teams in Microsoft 365</vt:lpstr>
      <vt:lpstr>Übung: Konfigurieren von Sicherheit und Compliance für Teams und Inhalte</vt:lpstr>
      <vt:lpstr>Übungen zu Modul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2 Übungen: Microsoft Teams in Microsoft 365</dc:title>
  <dc:creator>Remigiusz Suszkiewicz</dc:creator>
  <cp:lastModifiedBy>Remigiusz Suszkiewicz</cp:lastModifiedBy>
  <cp:revision>1</cp:revision>
  <dcterms:created xsi:type="dcterms:W3CDTF">2021-01-07T12:59:40Z</dcterms:created>
  <dcterms:modified xsi:type="dcterms:W3CDTF">2021-01-07T13:02:20Z</dcterms:modified>
</cp:coreProperties>
</file>