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6"/>
  </p:notesMasterIdLst>
  <p:sldIdLst>
    <p:sldId id="1720" r:id="rId3"/>
    <p:sldId id="1761" r:id="rId4"/>
    <p:sldId id="17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2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E5430-D4E8-4BA3-836A-5774FFB84BF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705A-8625-498B-B4BE-09C601701D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39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1/15/2021 1:19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1/15/2021 1:20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1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1/15/2021 1:20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56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3371136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109728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2905471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1268761"/>
            <a:ext cx="2743200" cy="485740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80264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110922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7615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330B-BDDC-4D3A-9DD3-AC34FBA9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02827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242A-1019-4E93-B602-661B2D8F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F5B35-3F26-4D08-B437-D4F5517B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8452A-7727-4A46-972F-E36442A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ECE4A-4BE9-4C04-A9E8-A0AE1C6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164B7-2889-4B7B-A075-73C0D6E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6852586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brei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28999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einfügen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&gt;&gt; Menü &gt; Einfügen &gt; Bilder    </a:t>
            </a:r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2"/>
            <a:ext cx="12191999" cy="3428999"/>
          </a:xfrm>
          <a:solidFill>
            <a:schemeClr val="tx1">
              <a:alpha val="35000"/>
            </a:schemeClr>
          </a:solidFill>
        </p:spPr>
        <p:txBody>
          <a:bodyPr bIns="340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3771735"/>
            <a:ext cx="10172600" cy="217231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</a:t>
            </a:r>
          </a:p>
        </p:txBody>
      </p:sp>
      <p:sp>
        <p:nvSpPr>
          <p:cNvPr id="17" name="Ort/Datum">
            <a:extLst>
              <a:ext uri="{FF2B5EF4-FFF2-40B4-BE49-F238E27FC236}">
                <a16:creationId xmlns:a16="http://schemas.microsoft.com/office/drawing/2014/main" id="{4D06CC3C-A8D8-4BAE-836E-6EF778CF3DD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485150" y="6232070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75BC9F19-8370-432B-83DA-564D7E37D4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85150" y="6086011"/>
            <a:ext cx="3047871" cy="152396"/>
          </a:xfrm>
        </p:spPr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20" name="Foliennummer">
            <a:extLst>
              <a:ext uri="{FF2B5EF4-FFF2-40B4-BE49-F238E27FC236}">
                <a16:creationId xmlns:a16="http://schemas.microsoft.com/office/drawing/2014/main" id="{EA94BAC0-39F1-48A9-A46D-D5DC5CF3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3E6ECA1C-85BF-434E-BBDE-5C9BBD127C3E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44782C2A-3A6C-4E12-B68E-DFDD9F78A486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8B83F65D-49A1-4D8C-AAE8-CE6C9BAAF2E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7355BFB5-0E8A-4262-B5D3-EF862AC5FEE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061E2500-A6A5-43CF-AC6B-BF40BF5600D5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45C230A6-29D5-405D-8006-159DA6E175EA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294220F5-BB9F-40FB-BEFA-2AFE7E5426ED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8ABA6F92-91A1-43AC-BBB1-5A58EE1B680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4" name="Bild // Listenebene verringern">
                <a:extLst>
                  <a:ext uri="{FF2B5EF4-FFF2-40B4-BE49-F238E27FC236}">
                    <a16:creationId xmlns:a16="http://schemas.microsoft.com/office/drawing/2014/main" id="{52B2E540-0E10-4131-BE52-C223DBAA77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9E095FFC-ED5A-4006-A7A9-4EEA1C1AD5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F1742485-8881-464C-83E0-CD6E9E7A82C6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864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2041">
          <p15:clr>
            <a:srgbClr val="FBAE40"/>
          </p15:clr>
        </p15:guide>
        <p15:guide id="4" orient="horz" pos="2245">
          <p15:clr>
            <a:srgbClr val="FBAE40"/>
          </p15:clr>
        </p15:guide>
        <p15:guide id="5" pos="884">
          <p15:clr>
            <a:srgbClr val="FBAE40"/>
          </p15:clr>
        </p15:guide>
        <p15:guide id="6" orient="horz" pos="35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C5E3B3AF-DCB9-4944-8A87-6A25406363DE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485152" y="2704896"/>
            <a:ext cx="8230481" cy="2782177"/>
          </a:xfrm>
          <a:prstGeom prst="rect">
            <a:avLst/>
          </a:prstGeom>
        </p:spPr>
        <p:txBody>
          <a:bodyPr vert="horz" numCol="2" spcCol="1152000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#①(TAB) Agenda Punkt // keine weiteren Text Formate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908BD6F9-152D-4C71-B399-5901595600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1" y="1295326"/>
            <a:ext cx="8230481" cy="87556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Agenda Headline</a:t>
            </a:r>
          </a:p>
        </p:txBody>
      </p:sp>
      <p:sp>
        <p:nvSpPr>
          <p:cNvPr id="13" name="Ort/Datum">
            <a:extLst>
              <a:ext uri="{FF2B5EF4-FFF2-40B4-BE49-F238E27FC236}">
                <a16:creationId xmlns:a16="http://schemas.microsoft.com/office/drawing/2014/main" id="{17BC9CFD-EDC6-4858-8380-B5ED8C41BBA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71708" y="6232070"/>
            <a:ext cx="3047871" cy="152396"/>
          </a:xfrm>
        </p:spPr>
        <p:txBody>
          <a:bodyPr/>
          <a:lstStyle/>
          <a:p>
            <a:r>
              <a:rPr lang="de-DE" noProof="0" dirty="0"/>
              <a:t>Ort den 00.00.0000</a:t>
            </a:r>
          </a:p>
        </p:txBody>
      </p:sp>
      <p:sp>
        <p:nvSpPr>
          <p:cNvPr id="14" name="Fußzeile">
            <a:extLst>
              <a:ext uri="{FF2B5EF4-FFF2-40B4-BE49-F238E27FC236}">
                <a16:creationId xmlns:a16="http://schemas.microsoft.com/office/drawing/2014/main" id="{856C7416-10C9-468F-A18F-31BEDC15E5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71708" y="6086011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7" name="Foliennummer">
            <a:extLst>
              <a:ext uri="{FF2B5EF4-FFF2-40B4-BE49-F238E27FC236}">
                <a16:creationId xmlns:a16="http://schemas.microsoft.com/office/drawing/2014/main" id="{1F6F0641-9469-4339-B71F-C07ADB33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5015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71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610">
          <p15:clr>
            <a:srgbClr val="FBAE40"/>
          </p15:clr>
        </p15:guide>
        <p15:guide id="7" pos="57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">
            <a:extLst>
              <a:ext uri="{FF2B5EF4-FFF2-40B4-BE49-F238E27FC236}">
                <a16:creationId xmlns:a16="http://schemas.microsoft.com/office/drawing/2014/main" id="{87E902AA-3653-424A-874D-06792A4AAB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67900" y="1"/>
            <a:ext cx="3524101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5982598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5982598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23150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45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  <p15:guide id="7" pos="51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8230482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8230482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440121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783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/ 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">
            <a:extLst>
              <a:ext uri="{FF2B5EF4-FFF2-40B4-BE49-F238E27FC236}">
                <a16:creationId xmlns:a16="http://schemas.microsoft.com/office/drawing/2014/main" id="{F10AB7D8-7A08-42DA-9290-D92CA74A76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5019" y="1448212"/>
            <a:ext cx="4532730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25019" y="2914573"/>
            <a:ext cx="4532731" cy="2572501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Foliennummer">
            <a:extLst>
              <a:ext uri="{FF2B5EF4-FFF2-40B4-BE49-F238E27FC236}">
                <a16:creationId xmlns:a16="http://schemas.microsoft.com/office/drawing/2014/main" id="{30320CAD-2A11-4F73-BE37-0D6A2AF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49662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29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4241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734">
          <p15:clr>
            <a:srgbClr val="FBAE40"/>
          </p15:clr>
        </p15:guide>
        <p15:guide id="7" pos="693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/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0BF328A4-3DFC-4681-B363-80450A6E4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441" y="532580"/>
            <a:ext cx="5485308" cy="5791162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337EA5A0-5240-4115-A0AE-177403A7B8E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2573" y="2913223"/>
            <a:ext cx="4038798" cy="2877941"/>
          </a:xfrm>
          <a:prstGeom prst="rect">
            <a:avLst/>
          </a:prstGeom>
        </p:spPr>
        <p:txBody>
          <a:bodyPr vert="horz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BEBD4F91-05F7-4BCE-8715-891B5E4E354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7" name="Fußzeile">
            <a:extLst>
              <a:ext uri="{FF2B5EF4-FFF2-40B4-BE49-F238E27FC236}">
                <a16:creationId xmlns:a16="http://schemas.microsoft.com/office/drawing/2014/main" id="{B638F6B6-E919-4228-BBB2-3970EB630F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A20B8C7E-3B72-4057-91D1-7402BC6222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Headline">
            <a:extLst>
              <a:ext uri="{FF2B5EF4-FFF2-40B4-BE49-F238E27FC236}">
                <a16:creationId xmlns:a16="http://schemas.microsoft.com/office/drawing/2014/main" id="{CF31E647-A123-441E-8061-3285D89CA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73" y="1448212"/>
            <a:ext cx="4038799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025FB905-CFD5-432A-9E27-EA3CCDBB249A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03F4350F-CD99-4F4A-AD08-1744C426FA4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4" name="Zurücksetzen">
              <a:extLst>
                <a:ext uri="{FF2B5EF4-FFF2-40B4-BE49-F238E27FC236}">
                  <a16:creationId xmlns:a16="http://schemas.microsoft.com/office/drawing/2014/main" id="{F0503A4C-1F96-4A8C-A710-9207CC6D149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5" name="Layoutwechsel">
              <a:extLst>
                <a:ext uri="{FF2B5EF4-FFF2-40B4-BE49-F238E27FC236}">
                  <a16:creationId xmlns:a16="http://schemas.microsoft.com/office/drawing/2014/main" id="{E0071DBA-0833-4709-A202-4DDF7A4F077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E4484618-46CE-4ED5-B7FF-F279DB956732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D77B155E-A768-4EB6-9595-9646C529BFE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E0C3B81F-D7B6-48D0-8DC7-462A8CB91416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51FC2B05-6231-49A6-AC4D-4D27D8FB325C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FE47C005-72B1-44D1-AE5F-C7F2C69248E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0DC6D17B-171E-4FD2-8702-5C8CA8BA86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Fußzeile">
              <a:extLst>
                <a:ext uri="{FF2B5EF4-FFF2-40B4-BE49-F238E27FC236}">
                  <a16:creationId xmlns:a16="http://schemas.microsoft.com/office/drawing/2014/main" id="{8DC807A3-C5B4-49F6-BF67-FF04BB775A84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81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3674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3447">
          <p15:clr>
            <a:srgbClr val="FBAE40"/>
          </p15:clr>
        </p15:guide>
        <p15:guide id="9" pos="2721">
          <p15:clr>
            <a:srgbClr val="FBAE40"/>
          </p15:clr>
        </p15:guide>
        <p15:guide id="10" orient="horz" pos="1734">
          <p15:clr>
            <a:srgbClr val="FBAE40"/>
          </p15:clr>
        </p15:guide>
        <p15:guide id="11" orient="horz" pos="8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35353"/>
            <a:ext cx="8640959" cy="80136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268761"/>
            <a:ext cx="10972800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756-3DDB-4F3D-B33E-10274DF55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2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t" anchorCtr="0"/>
          <a:lstStyle>
            <a:lvl1pPr algn="ctr">
              <a:defRPr/>
            </a:lvl1pPr>
          </a:lstStyle>
          <a:p>
            <a:br>
              <a:rPr lang="de-DE" dirty="0"/>
            </a:br>
            <a:r>
              <a:rPr lang="de-DE" dirty="0"/>
              <a:t>Bild einfügen </a:t>
            </a:r>
            <a:br>
              <a:rPr lang="de-DE" dirty="0"/>
            </a:br>
            <a:r>
              <a:rPr lang="de-DE" dirty="0"/>
              <a:t>&gt;&gt; Menü &gt; Einfügen &gt; Bilder     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1"/>
            <a:ext cx="12191999" cy="6858000"/>
          </a:xfrm>
          <a:solidFill>
            <a:schemeClr val="tx1">
              <a:alpha val="35000"/>
            </a:schemeClr>
          </a:solidFill>
        </p:spPr>
        <p:txBody>
          <a:bodyPr bIns="664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1448210"/>
            <a:ext cx="10172600" cy="2716457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Schlussklausel</a:t>
            </a:r>
            <a:br>
              <a:rPr lang="de-DE" noProof="0" dirty="0"/>
            </a:br>
            <a:r>
              <a:rPr lang="de-DE" noProof="0" dirty="0"/>
              <a:t>auch mehrzeilig</a:t>
            </a:r>
          </a:p>
        </p:txBody>
      </p:sp>
      <p:sp>
        <p:nvSpPr>
          <p:cNvPr id="12" name="Ort/Datum">
            <a:extLst>
              <a:ext uri="{FF2B5EF4-FFF2-40B4-BE49-F238E27FC236}">
                <a16:creationId xmlns:a16="http://schemas.microsoft.com/office/drawing/2014/main" id="{FFC5BA3D-8E3C-4DC9-AD99-4FD55B10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5" name="Fußzeile">
            <a:extLst>
              <a:ext uri="{FF2B5EF4-FFF2-40B4-BE49-F238E27FC236}">
                <a16:creationId xmlns:a16="http://schemas.microsoft.com/office/drawing/2014/main" id="{CF2BF0A5-B2FA-48BD-805F-9A46F8F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6" name="Foliennummer">
            <a:extLst>
              <a:ext uri="{FF2B5EF4-FFF2-40B4-BE49-F238E27FC236}">
                <a16:creationId xmlns:a16="http://schemas.microsoft.com/office/drawing/2014/main" id="{8BAC8BC1-63B9-4EFD-AEBF-33FB4B1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B2EFD14A-133D-4C63-AB66-1AFF83B786B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485150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3EB3104-53AB-4513-92AB-4A8AF0C3397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257578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15468255-56E8-4073-87A9-C1EE0ADFA86C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A1A178D-4106-41D7-89EE-5D92F7FEB01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0D948FC1-8A2C-41A1-AAF6-2E445E859D4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CFA11216-D389-4CDE-B83B-49780F976E8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9A350E5A-7D11-4788-AE97-A014E8DDC6E3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B6D73F8E-4B8A-43F8-B0AA-13B72E7825F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431F8D0D-B67A-4AB3-9887-DB7C72254E08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043310F8-CE33-4F89-9252-81EB6A44782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1" name="Bild // Listenebene verringern">
                <a:extLst>
                  <a:ext uri="{FF2B5EF4-FFF2-40B4-BE49-F238E27FC236}">
                    <a16:creationId xmlns:a16="http://schemas.microsoft.com/office/drawing/2014/main" id="{AB312597-3365-46EB-AFDC-A633E231FB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Bild // Listenebene erhöhen">
                <a:extLst>
                  <a:ext uri="{FF2B5EF4-FFF2-40B4-BE49-F238E27FC236}">
                    <a16:creationId xmlns:a16="http://schemas.microsoft.com/office/drawing/2014/main" id="{E0099F3B-4695-40CD-A263-0D59A93383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Fußzeile">
              <a:extLst>
                <a:ext uri="{FF2B5EF4-FFF2-40B4-BE49-F238E27FC236}">
                  <a16:creationId xmlns:a16="http://schemas.microsoft.com/office/drawing/2014/main" id="{C8E7537C-A1A9-43E5-B26D-E14B16AD9E0A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701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862">
          <p15:clr>
            <a:srgbClr val="FBAE40"/>
          </p15:clr>
        </p15:guide>
        <p15:guide id="5" pos="884">
          <p15:clr>
            <a:srgbClr val="FBAE40"/>
          </p15:clr>
        </p15:guide>
        <p15:guide id="7" orient="horz" pos="378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ünstler-Factshee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">
            <a:extLst>
              <a:ext uri="{FF2B5EF4-FFF2-40B4-BE49-F238E27FC236}">
                <a16:creationId xmlns:a16="http://schemas.microsoft.com/office/drawing/2014/main" id="{AEC37FF0-A41C-427E-AEAA-F6825683B4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2"/>
            <a:ext cx="3695543" cy="68580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A8E1239D-066C-4A4E-9C23-238BD17D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B9223127-3A2B-4ECA-BD81-DBA5DF8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5926" y="418336"/>
            <a:ext cx="5219861" cy="1120598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 noProof="0" dirty="0"/>
              <a:t>Künstlername</a:t>
            </a:r>
            <a:endParaRPr lang="de-DE" dirty="0"/>
          </a:p>
        </p:txBody>
      </p:sp>
      <p:sp>
        <p:nvSpPr>
          <p:cNvPr id="14" name="facebook">
            <a:extLst>
              <a:ext uri="{FF2B5EF4-FFF2-40B4-BE49-F238E27FC236}">
                <a16:creationId xmlns:a16="http://schemas.microsoft.com/office/drawing/2014/main" id="{0095464F-1617-40F6-A456-02208492B59A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4305119" y="5143361"/>
            <a:ext cx="156203" cy="1562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475B03BC-1953-44AB-894A-954CB2624647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8094413" y="5080670"/>
            <a:ext cx="2666886" cy="1243072"/>
          </a:xfrm>
          <a:prstGeom prst="rect">
            <a:avLst/>
          </a:prstGeom>
        </p:spPr>
        <p:txBody>
          <a:bodyPr vert="horz" anchor="t" anchorCtr="0"/>
          <a:lstStyle>
            <a:lvl1pPr>
              <a:lnSpc>
                <a:spcPct val="113000"/>
              </a:lnSpc>
              <a:spcBef>
                <a:spcPts val="635"/>
              </a:spcBef>
              <a:spcAft>
                <a:spcPts val="635"/>
              </a:spcAft>
              <a:defRPr sz="1481" cap="none" spc="63" baseline="0">
                <a:latin typeface="+mn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8C7ECB8E-9420-41C9-9D8F-443CE643A53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305926" y="1534458"/>
            <a:ext cx="5219862" cy="656339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2pPr>
            <a:lvl3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3pPr>
            <a:lvl4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4pPr>
            <a:lvl5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5pPr>
            <a:lvl6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6pPr>
            <a:lvl7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7pPr>
            <a:lvl8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8pPr>
            <a:lvl9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Künstler-Factsheet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91C42A0-00B7-4FE9-9587-8277E811084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304246" y="2190794"/>
            <a:ext cx="7353504" cy="2285938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1" cap="none" spc="53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36" name="spotify">
            <a:extLst>
              <a:ext uri="{FF2B5EF4-FFF2-40B4-BE49-F238E27FC236}">
                <a16:creationId xmlns:a16="http://schemas.microsoft.com/office/drawing/2014/main" id="{2DCDCCEC-DACB-47B7-98C5-57C20E707C7F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254520" y="5128593"/>
            <a:ext cx="175253" cy="1752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wrap="none" lIns="3672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7" name="instagram">
            <a:extLst>
              <a:ext uri="{FF2B5EF4-FFF2-40B4-BE49-F238E27FC236}">
                <a16:creationId xmlns:a16="http://schemas.microsoft.com/office/drawing/2014/main" id="{26D9C3F3-2FEE-4F24-81EF-BEE58B845BC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6200311" y="5128593"/>
            <a:ext cx="175253" cy="175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8" name="www">
            <a:extLst>
              <a:ext uri="{FF2B5EF4-FFF2-40B4-BE49-F238E27FC236}">
                <a16:creationId xmlns:a16="http://schemas.microsoft.com/office/drawing/2014/main" id="{B395D04A-38A8-49E8-BEC0-59F820E9602F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91263" y="5665772"/>
            <a:ext cx="175253" cy="1752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9" name="youtube">
            <a:extLst>
              <a:ext uri="{FF2B5EF4-FFF2-40B4-BE49-F238E27FC236}">
                <a16:creationId xmlns:a16="http://schemas.microsoft.com/office/drawing/2014/main" id="{4B41B925-7650-405B-8511-764D9E73E9E0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5245062" y="5676059"/>
            <a:ext cx="205731" cy="15620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0" name="twitter">
            <a:extLst>
              <a:ext uri="{FF2B5EF4-FFF2-40B4-BE49-F238E27FC236}">
                <a16:creationId xmlns:a16="http://schemas.microsoft.com/office/drawing/2014/main" id="{FAF00DA9-5889-4120-ACDB-133E215F54E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4305119" y="5676059"/>
            <a:ext cx="156203" cy="15620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1" name="Text">
            <a:extLst>
              <a:ext uri="{FF2B5EF4-FFF2-40B4-BE49-F238E27FC236}">
                <a16:creationId xmlns:a16="http://schemas.microsoft.com/office/drawing/2014/main" id="{E399F861-6B21-4C9F-9AED-109E4811C749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4304246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  <p:sp>
        <p:nvSpPr>
          <p:cNvPr id="42" name="Text">
            <a:extLst>
              <a:ext uri="{FF2B5EF4-FFF2-40B4-BE49-F238E27FC236}">
                <a16:creationId xmlns:a16="http://schemas.microsoft.com/office/drawing/2014/main" id="{B77C4C14-1DD7-445B-ACA4-69FF1352A3A3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094411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08043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2563">
          <p15:clr>
            <a:srgbClr val="FBAE40"/>
          </p15:clr>
        </p15:guide>
        <p15:guide id="6" pos="5670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1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348" y="1449390"/>
            <a:ext cx="10975658" cy="224910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 spc="-99" baseline="0">
                <a:gradFill>
                  <a:gsLst>
                    <a:gs pos="10000">
                      <a:srgbClr val="FF8A00"/>
                    </a:gs>
                    <a:gs pos="29583">
                      <a:srgbClr val="FF8A00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203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019089"/>
            <a:ext cx="4167887" cy="1514449"/>
          </a:xfrm>
        </p:spPr>
        <p:txBody>
          <a:bodyPr anchor="t" anchorCtr="0">
            <a:noAutofit/>
          </a:bodyPr>
          <a:lstStyle>
            <a:lvl1pPr>
              <a:defRPr sz="352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3297" y="93170"/>
            <a:ext cx="2440148" cy="9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795285"/>
            <a:ext cx="2209420" cy="1267431"/>
          </a:xfrm>
        </p:spPr>
        <p:txBody>
          <a:bodyPr anchor="ctr"/>
          <a:lstStyle>
            <a:lvl1pPr>
              <a:defRPr sz="27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96245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88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7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252465"/>
            <a:ext cx="9012867" cy="353070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49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207791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97542"/>
            <a:ext cx="6134923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0077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97542"/>
            <a:ext cx="11018520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1" y="6456459"/>
            <a:ext cx="11025188" cy="107854"/>
          </a:xfrm>
          <a:prstGeom prst="rect">
            <a:avLst/>
          </a:prstGeom>
        </p:spPr>
        <p:txBody>
          <a:bodyPr/>
          <a:lstStyle>
            <a:lvl1pPr>
              <a:defRPr sz="784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9062863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8148220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35353"/>
            <a:ext cx="8640959" cy="80136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268761"/>
            <a:ext cx="10972800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756-3DDB-4F3D-B33E-10274DF55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16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52460511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70959831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2616-EF85-43D8-B293-4B3A68D2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4607"/>
            <a:ext cx="10972800" cy="85679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93346403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393" y="1268761"/>
            <a:ext cx="5386917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393" y="1844826"/>
            <a:ext cx="5386917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4" y="1268761"/>
            <a:ext cx="5389033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4" y="1844826"/>
            <a:ext cx="5389033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37546272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31374" y="35353"/>
            <a:ext cx="8832981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13017932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58B9-C7C7-4D93-BE6D-98C3AAC6D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917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4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5" y="1196755"/>
            <a:ext cx="6815667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2348883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17376985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9" y="1268761"/>
            <a:ext cx="73152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3" indent="0">
              <a:buNone/>
              <a:defRPr sz="2400"/>
            </a:lvl3pPr>
            <a:lvl4pPr marL="1371320" indent="0">
              <a:buNone/>
              <a:defRPr sz="2000"/>
            </a:lvl4pPr>
            <a:lvl5pPr marL="1828426" indent="0">
              <a:buNone/>
              <a:defRPr sz="2000"/>
            </a:lvl5pPr>
            <a:lvl6pPr marL="2285532" indent="0">
              <a:buNone/>
              <a:defRPr sz="2000"/>
            </a:lvl6pPr>
            <a:lvl7pPr marL="2742640" indent="0">
              <a:buNone/>
              <a:defRPr sz="2000"/>
            </a:lvl7pPr>
            <a:lvl8pPr marL="3199746" indent="0">
              <a:buNone/>
              <a:defRPr sz="2000"/>
            </a:lvl8pPr>
            <a:lvl9pPr marL="3656852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9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4974903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109728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1670497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1268761"/>
            <a:ext cx="2743200" cy="485740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80264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63216720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470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2616-EF85-43D8-B293-4B3A68D2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4607"/>
            <a:ext cx="10972800" cy="85679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36227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330B-BDDC-4D3A-9DD3-AC34FBA9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02827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242A-1019-4E93-B602-661B2D8F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F5B35-3F26-4D08-B437-D4F5517B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8452A-7727-4A46-972F-E36442A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ECE4A-4BE9-4C04-A9E8-A0AE1C6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164B7-2889-4B7B-A075-73C0D6E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04434156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brei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28999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einfügen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&gt;&gt; Menü &gt; Einfügen &gt; Bilder    </a:t>
            </a:r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2"/>
            <a:ext cx="12191999" cy="3428999"/>
          </a:xfrm>
          <a:solidFill>
            <a:schemeClr val="tx1">
              <a:alpha val="35000"/>
            </a:schemeClr>
          </a:solidFill>
        </p:spPr>
        <p:txBody>
          <a:bodyPr bIns="340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3771735"/>
            <a:ext cx="10172600" cy="217231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</a:t>
            </a:r>
          </a:p>
        </p:txBody>
      </p:sp>
      <p:sp>
        <p:nvSpPr>
          <p:cNvPr id="17" name="Ort/Datum">
            <a:extLst>
              <a:ext uri="{FF2B5EF4-FFF2-40B4-BE49-F238E27FC236}">
                <a16:creationId xmlns:a16="http://schemas.microsoft.com/office/drawing/2014/main" id="{4D06CC3C-A8D8-4BAE-836E-6EF778CF3DD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485150" y="6232070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75BC9F19-8370-432B-83DA-564D7E37D4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85150" y="6086011"/>
            <a:ext cx="3047871" cy="152396"/>
          </a:xfrm>
        </p:spPr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20" name="Foliennummer">
            <a:extLst>
              <a:ext uri="{FF2B5EF4-FFF2-40B4-BE49-F238E27FC236}">
                <a16:creationId xmlns:a16="http://schemas.microsoft.com/office/drawing/2014/main" id="{EA94BAC0-39F1-48A9-A46D-D5DC5CF3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3E6ECA1C-85BF-434E-BBDE-5C9BBD127C3E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44782C2A-3A6C-4E12-B68E-DFDD9F78A486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8B83F65D-49A1-4D8C-AAE8-CE6C9BAAF2E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7355BFB5-0E8A-4262-B5D3-EF862AC5FEE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061E2500-A6A5-43CF-AC6B-BF40BF5600D5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45C230A6-29D5-405D-8006-159DA6E175EA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294220F5-BB9F-40FB-BEFA-2AFE7E5426ED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8ABA6F92-91A1-43AC-BBB1-5A58EE1B680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4" name="Bild // Listenebene verringern">
                <a:extLst>
                  <a:ext uri="{FF2B5EF4-FFF2-40B4-BE49-F238E27FC236}">
                    <a16:creationId xmlns:a16="http://schemas.microsoft.com/office/drawing/2014/main" id="{52B2E540-0E10-4131-BE52-C223DBAA77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9E095FFC-ED5A-4006-A7A9-4EEA1C1AD5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F1742485-8881-464C-83E0-CD6E9E7A82C6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579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2041">
          <p15:clr>
            <a:srgbClr val="FBAE40"/>
          </p15:clr>
        </p15:guide>
        <p15:guide id="4" orient="horz" pos="2245">
          <p15:clr>
            <a:srgbClr val="FBAE40"/>
          </p15:clr>
        </p15:guide>
        <p15:guide id="5" pos="884">
          <p15:clr>
            <a:srgbClr val="FBAE40"/>
          </p15:clr>
        </p15:guide>
        <p15:guide id="6" orient="horz" pos="35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C5E3B3AF-DCB9-4944-8A87-6A25406363DE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485152" y="2704896"/>
            <a:ext cx="8230481" cy="2782177"/>
          </a:xfrm>
          <a:prstGeom prst="rect">
            <a:avLst/>
          </a:prstGeom>
        </p:spPr>
        <p:txBody>
          <a:bodyPr vert="horz" numCol="2" spcCol="1152000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#①(TAB) Agenda Punkt // keine weiteren Text Formate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908BD6F9-152D-4C71-B399-5901595600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1" y="1295326"/>
            <a:ext cx="8230481" cy="87556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Agenda Headline</a:t>
            </a:r>
          </a:p>
        </p:txBody>
      </p:sp>
      <p:sp>
        <p:nvSpPr>
          <p:cNvPr id="13" name="Ort/Datum">
            <a:extLst>
              <a:ext uri="{FF2B5EF4-FFF2-40B4-BE49-F238E27FC236}">
                <a16:creationId xmlns:a16="http://schemas.microsoft.com/office/drawing/2014/main" id="{17BC9CFD-EDC6-4858-8380-B5ED8C41BBA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71708" y="6232070"/>
            <a:ext cx="3047871" cy="152396"/>
          </a:xfrm>
        </p:spPr>
        <p:txBody>
          <a:bodyPr/>
          <a:lstStyle/>
          <a:p>
            <a:r>
              <a:rPr lang="de-DE" noProof="0" dirty="0"/>
              <a:t>Ort den 00.00.0000</a:t>
            </a:r>
          </a:p>
        </p:txBody>
      </p:sp>
      <p:sp>
        <p:nvSpPr>
          <p:cNvPr id="14" name="Fußzeile">
            <a:extLst>
              <a:ext uri="{FF2B5EF4-FFF2-40B4-BE49-F238E27FC236}">
                <a16:creationId xmlns:a16="http://schemas.microsoft.com/office/drawing/2014/main" id="{856C7416-10C9-468F-A18F-31BEDC15E5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71708" y="6086011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7" name="Foliennummer">
            <a:extLst>
              <a:ext uri="{FF2B5EF4-FFF2-40B4-BE49-F238E27FC236}">
                <a16:creationId xmlns:a16="http://schemas.microsoft.com/office/drawing/2014/main" id="{1F6F0641-9469-4339-B71F-C07ADB33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56116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71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610">
          <p15:clr>
            <a:srgbClr val="FBAE40"/>
          </p15:clr>
        </p15:guide>
        <p15:guide id="7" pos="578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">
            <a:extLst>
              <a:ext uri="{FF2B5EF4-FFF2-40B4-BE49-F238E27FC236}">
                <a16:creationId xmlns:a16="http://schemas.microsoft.com/office/drawing/2014/main" id="{87E902AA-3653-424A-874D-06792A4AAB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67900" y="1"/>
            <a:ext cx="3524101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5982598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5982598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333343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45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  <p15:guide id="7" pos="515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8230482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8230482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081633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783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/ 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">
            <a:extLst>
              <a:ext uri="{FF2B5EF4-FFF2-40B4-BE49-F238E27FC236}">
                <a16:creationId xmlns:a16="http://schemas.microsoft.com/office/drawing/2014/main" id="{F10AB7D8-7A08-42DA-9290-D92CA74A76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5019" y="1448212"/>
            <a:ext cx="4532730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25019" y="2914573"/>
            <a:ext cx="4532731" cy="2572501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Foliennummer">
            <a:extLst>
              <a:ext uri="{FF2B5EF4-FFF2-40B4-BE49-F238E27FC236}">
                <a16:creationId xmlns:a16="http://schemas.microsoft.com/office/drawing/2014/main" id="{30320CAD-2A11-4F73-BE37-0D6A2AF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42977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29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4241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734">
          <p15:clr>
            <a:srgbClr val="FBAE40"/>
          </p15:clr>
        </p15:guide>
        <p15:guide id="7" pos="6939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/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0BF328A4-3DFC-4681-B363-80450A6E4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441" y="532580"/>
            <a:ext cx="5485308" cy="5791162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337EA5A0-5240-4115-A0AE-177403A7B8E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2573" y="2913223"/>
            <a:ext cx="4038798" cy="2877941"/>
          </a:xfrm>
          <a:prstGeom prst="rect">
            <a:avLst/>
          </a:prstGeom>
        </p:spPr>
        <p:txBody>
          <a:bodyPr vert="horz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BEBD4F91-05F7-4BCE-8715-891B5E4E354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7" name="Fußzeile">
            <a:extLst>
              <a:ext uri="{FF2B5EF4-FFF2-40B4-BE49-F238E27FC236}">
                <a16:creationId xmlns:a16="http://schemas.microsoft.com/office/drawing/2014/main" id="{B638F6B6-E919-4228-BBB2-3970EB630F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A20B8C7E-3B72-4057-91D1-7402BC6222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Headline">
            <a:extLst>
              <a:ext uri="{FF2B5EF4-FFF2-40B4-BE49-F238E27FC236}">
                <a16:creationId xmlns:a16="http://schemas.microsoft.com/office/drawing/2014/main" id="{CF31E647-A123-441E-8061-3285D89CA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73" y="1448212"/>
            <a:ext cx="4038799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025FB905-CFD5-432A-9E27-EA3CCDBB249A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03F4350F-CD99-4F4A-AD08-1744C426FA4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4" name="Zurücksetzen">
              <a:extLst>
                <a:ext uri="{FF2B5EF4-FFF2-40B4-BE49-F238E27FC236}">
                  <a16:creationId xmlns:a16="http://schemas.microsoft.com/office/drawing/2014/main" id="{F0503A4C-1F96-4A8C-A710-9207CC6D149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5" name="Layoutwechsel">
              <a:extLst>
                <a:ext uri="{FF2B5EF4-FFF2-40B4-BE49-F238E27FC236}">
                  <a16:creationId xmlns:a16="http://schemas.microsoft.com/office/drawing/2014/main" id="{E0071DBA-0833-4709-A202-4DDF7A4F077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E4484618-46CE-4ED5-B7FF-F279DB956732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D77B155E-A768-4EB6-9595-9646C529BFE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E0C3B81F-D7B6-48D0-8DC7-462A8CB91416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51FC2B05-6231-49A6-AC4D-4D27D8FB325C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FE47C005-72B1-44D1-AE5F-C7F2C69248E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0DC6D17B-171E-4FD2-8702-5C8CA8BA86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Fußzeile">
              <a:extLst>
                <a:ext uri="{FF2B5EF4-FFF2-40B4-BE49-F238E27FC236}">
                  <a16:creationId xmlns:a16="http://schemas.microsoft.com/office/drawing/2014/main" id="{8DC807A3-C5B4-49F6-BF67-FF04BB775A84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96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3674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3447">
          <p15:clr>
            <a:srgbClr val="FBAE40"/>
          </p15:clr>
        </p15:guide>
        <p15:guide id="9" pos="2721">
          <p15:clr>
            <a:srgbClr val="FBAE40"/>
          </p15:clr>
        </p15:guide>
        <p15:guide id="10" orient="horz" pos="1734">
          <p15:clr>
            <a:srgbClr val="FBAE40"/>
          </p15:clr>
        </p15:guide>
        <p15:guide id="11" orient="horz" pos="86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t" anchorCtr="0"/>
          <a:lstStyle>
            <a:lvl1pPr algn="ctr">
              <a:defRPr/>
            </a:lvl1pPr>
          </a:lstStyle>
          <a:p>
            <a:br>
              <a:rPr lang="de-DE" dirty="0"/>
            </a:br>
            <a:r>
              <a:rPr lang="de-DE" dirty="0"/>
              <a:t>Bild einfügen </a:t>
            </a:r>
            <a:br>
              <a:rPr lang="de-DE" dirty="0"/>
            </a:br>
            <a:r>
              <a:rPr lang="de-DE" dirty="0"/>
              <a:t>&gt;&gt; Menü &gt; Einfügen &gt; Bilder     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1"/>
            <a:ext cx="12191999" cy="6858000"/>
          </a:xfrm>
          <a:solidFill>
            <a:schemeClr val="tx1">
              <a:alpha val="35000"/>
            </a:schemeClr>
          </a:solidFill>
        </p:spPr>
        <p:txBody>
          <a:bodyPr bIns="664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1448210"/>
            <a:ext cx="10172600" cy="2716457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Schlussklausel</a:t>
            </a:r>
            <a:br>
              <a:rPr lang="de-DE" noProof="0" dirty="0"/>
            </a:br>
            <a:r>
              <a:rPr lang="de-DE" noProof="0" dirty="0"/>
              <a:t>auch mehrzeilig</a:t>
            </a:r>
          </a:p>
        </p:txBody>
      </p:sp>
      <p:sp>
        <p:nvSpPr>
          <p:cNvPr id="12" name="Ort/Datum">
            <a:extLst>
              <a:ext uri="{FF2B5EF4-FFF2-40B4-BE49-F238E27FC236}">
                <a16:creationId xmlns:a16="http://schemas.microsoft.com/office/drawing/2014/main" id="{FFC5BA3D-8E3C-4DC9-AD99-4FD55B10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5" name="Fußzeile">
            <a:extLst>
              <a:ext uri="{FF2B5EF4-FFF2-40B4-BE49-F238E27FC236}">
                <a16:creationId xmlns:a16="http://schemas.microsoft.com/office/drawing/2014/main" id="{CF2BF0A5-B2FA-48BD-805F-9A46F8F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6" name="Foliennummer">
            <a:extLst>
              <a:ext uri="{FF2B5EF4-FFF2-40B4-BE49-F238E27FC236}">
                <a16:creationId xmlns:a16="http://schemas.microsoft.com/office/drawing/2014/main" id="{8BAC8BC1-63B9-4EFD-AEBF-33FB4B1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B2EFD14A-133D-4C63-AB66-1AFF83B786B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485150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3EB3104-53AB-4513-92AB-4A8AF0C3397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257578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15468255-56E8-4073-87A9-C1EE0ADFA86C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A1A178D-4106-41D7-89EE-5D92F7FEB01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0D948FC1-8A2C-41A1-AAF6-2E445E859D4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CFA11216-D389-4CDE-B83B-49780F976E8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9A350E5A-7D11-4788-AE97-A014E8DDC6E3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B6D73F8E-4B8A-43F8-B0AA-13B72E7825F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431F8D0D-B67A-4AB3-9887-DB7C72254E08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043310F8-CE33-4F89-9252-81EB6A44782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1" name="Bild // Listenebene verringern">
                <a:extLst>
                  <a:ext uri="{FF2B5EF4-FFF2-40B4-BE49-F238E27FC236}">
                    <a16:creationId xmlns:a16="http://schemas.microsoft.com/office/drawing/2014/main" id="{AB312597-3365-46EB-AFDC-A633E231FB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Bild // Listenebene erhöhen">
                <a:extLst>
                  <a:ext uri="{FF2B5EF4-FFF2-40B4-BE49-F238E27FC236}">
                    <a16:creationId xmlns:a16="http://schemas.microsoft.com/office/drawing/2014/main" id="{E0099F3B-4695-40CD-A263-0D59A93383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Fußzeile">
              <a:extLst>
                <a:ext uri="{FF2B5EF4-FFF2-40B4-BE49-F238E27FC236}">
                  <a16:creationId xmlns:a16="http://schemas.microsoft.com/office/drawing/2014/main" id="{C8E7537C-A1A9-43E5-B26D-E14B16AD9E0A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131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862">
          <p15:clr>
            <a:srgbClr val="FBAE40"/>
          </p15:clr>
        </p15:guide>
        <p15:guide id="5" pos="884">
          <p15:clr>
            <a:srgbClr val="FBAE40"/>
          </p15:clr>
        </p15:guide>
        <p15:guide id="7" orient="horz" pos="378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ünstler-Factshee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">
            <a:extLst>
              <a:ext uri="{FF2B5EF4-FFF2-40B4-BE49-F238E27FC236}">
                <a16:creationId xmlns:a16="http://schemas.microsoft.com/office/drawing/2014/main" id="{AEC37FF0-A41C-427E-AEAA-F6825683B4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2"/>
            <a:ext cx="3695543" cy="68580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A8E1239D-066C-4A4E-9C23-238BD17D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B9223127-3A2B-4ECA-BD81-DBA5DF8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5926" y="418336"/>
            <a:ext cx="5219861" cy="1120598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 noProof="0" dirty="0"/>
              <a:t>Künstlername</a:t>
            </a:r>
            <a:endParaRPr lang="de-DE" dirty="0"/>
          </a:p>
        </p:txBody>
      </p:sp>
      <p:sp>
        <p:nvSpPr>
          <p:cNvPr id="14" name="facebook">
            <a:extLst>
              <a:ext uri="{FF2B5EF4-FFF2-40B4-BE49-F238E27FC236}">
                <a16:creationId xmlns:a16="http://schemas.microsoft.com/office/drawing/2014/main" id="{0095464F-1617-40F6-A456-02208492B59A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4305119" y="5143361"/>
            <a:ext cx="156203" cy="1562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475B03BC-1953-44AB-894A-954CB2624647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8094413" y="5080670"/>
            <a:ext cx="2666886" cy="1243072"/>
          </a:xfrm>
          <a:prstGeom prst="rect">
            <a:avLst/>
          </a:prstGeom>
        </p:spPr>
        <p:txBody>
          <a:bodyPr vert="horz" anchor="t" anchorCtr="0"/>
          <a:lstStyle>
            <a:lvl1pPr>
              <a:lnSpc>
                <a:spcPct val="113000"/>
              </a:lnSpc>
              <a:spcBef>
                <a:spcPts val="635"/>
              </a:spcBef>
              <a:spcAft>
                <a:spcPts val="635"/>
              </a:spcAft>
              <a:defRPr sz="1481" cap="none" spc="63" baseline="0">
                <a:latin typeface="+mn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8C7ECB8E-9420-41C9-9D8F-443CE643A53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305926" y="1534458"/>
            <a:ext cx="5219862" cy="656339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2pPr>
            <a:lvl3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3pPr>
            <a:lvl4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4pPr>
            <a:lvl5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5pPr>
            <a:lvl6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6pPr>
            <a:lvl7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7pPr>
            <a:lvl8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8pPr>
            <a:lvl9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Künstler-Factsheet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91C42A0-00B7-4FE9-9587-8277E811084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304246" y="2190794"/>
            <a:ext cx="7353504" cy="2285938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1" cap="none" spc="53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36" name="spotify">
            <a:extLst>
              <a:ext uri="{FF2B5EF4-FFF2-40B4-BE49-F238E27FC236}">
                <a16:creationId xmlns:a16="http://schemas.microsoft.com/office/drawing/2014/main" id="{2DCDCCEC-DACB-47B7-98C5-57C20E707C7F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254520" y="5128593"/>
            <a:ext cx="175253" cy="1752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wrap="none" lIns="3672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7" name="instagram">
            <a:extLst>
              <a:ext uri="{FF2B5EF4-FFF2-40B4-BE49-F238E27FC236}">
                <a16:creationId xmlns:a16="http://schemas.microsoft.com/office/drawing/2014/main" id="{26D9C3F3-2FEE-4F24-81EF-BEE58B845BC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6200311" y="5128593"/>
            <a:ext cx="175253" cy="175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8" name="www">
            <a:extLst>
              <a:ext uri="{FF2B5EF4-FFF2-40B4-BE49-F238E27FC236}">
                <a16:creationId xmlns:a16="http://schemas.microsoft.com/office/drawing/2014/main" id="{B395D04A-38A8-49E8-BEC0-59F820E9602F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91263" y="5665772"/>
            <a:ext cx="175253" cy="1752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9" name="youtube">
            <a:extLst>
              <a:ext uri="{FF2B5EF4-FFF2-40B4-BE49-F238E27FC236}">
                <a16:creationId xmlns:a16="http://schemas.microsoft.com/office/drawing/2014/main" id="{4B41B925-7650-405B-8511-764D9E73E9E0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5245062" y="5676059"/>
            <a:ext cx="205731" cy="15620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0" name="twitter">
            <a:extLst>
              <a:ext uri="{FF2B5EF4-FFF2-40B4-BE49-F238E27FC236}">
                <a16:creationId xmlns:a16="http://schemas.microsoft.com/office/drawing/2014/main" id="{FAF00DA9-5889-4120-ACDB-133E215F54E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4305119" y="5676059"/>
            <a:ext cx="156203" cy="15620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1" name="Text">
            <a:extLst>
              <a:ext uri="{FF2B5EF4-FFF2-40B4-BE49-F238E27FC236}">
                <a16:creationId xmlns:a16="http://schemas.microsoft.com/office/drawing/2014/main" id="{E399F861-6B21-4C9F-9AED-109E4811C749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4304246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  <p:sp>
        <p:nvSpPr>
          <p:cNvPr id="42" name="Text">
            <a:extLst>
              <a:ext uri="{FF2B5EF4-FFF2-40B4-BE49-F238E27FC236}">
                <a16:creationId xmlns:a16="http://schemas.microsoft.com/office/drawing/2014/main" id="{B77C4C14-1DD7-445B-ACA4-69FF1352A3A3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094411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67314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2563">
          <p15:clr>
            <a:srgbClr val="FBAE40"/>
          </p15:clr>
        </p15:guide>
        <p15:guide id="6" pos="5670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130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348" y="1449390"/>
            <a:ext cx="10975658" cy="224910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 spc="-99" baseline="0">
                <a:gradFill>
                  <a:gsLst>
                    <a:gs pos="10000">
                      <a:srgbClr val="FF8A00"/>
                    </a:gs>
                    <a:gs pos="29583">
                      <a:srgbClr val="FF8A00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390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393" y="1268761"/>
            <a:ext cx="5386917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393" y="1844826"/>
            <a:ext cx="5386917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4" y="1268761"/>
            <a:ext cx="5389033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4" y="1844826"/>
            <a:ext cx="5389033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32901307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019089"/>
            <a:ext cx="4167887" cy="1514449"/>
          </a:xfrm>
        </p:spPr>
        <p:txBody>
          <a:bodyPr anchor="t" anchorCtr="0">
            <a:noAutofit/>
          </a:bodyPr>
          <a:lstStyle>
            <a:lvl1pPr>
              <a:defRPr sz="352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32059" y="1"/>
            <a:ext cx="2440148" cy="9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795285"/>
            <a:ext cx="2209420" cy="1267431"/>
          </a:xfrm>
        </p:spPr>
        <p:txBody>
          <a:bodyPr anchor="ctr"/>
          <a:lstStyle>
            <a:lvl1pPr>
              <a:defRPr sz="27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25879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97542"/>
            <a:ext cx="6134923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57522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31374" y="35353"/>
            <a:ext cx="8832981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767430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58B9-C7C7-4D93-BE6D-98C3AAC6D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36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4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5" y="1196755"/>
            <a:ext cx="6815667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2348883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3256675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9" y="1268761"/>
            <a:ext cx="73152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3" indent="0">
              <a:buNone/>
              <a:defRPr sz="2400"/>
            </a:lvl3pPr>
            <a:lvl4pPr marL="1371320" indent="0">
              <a:buNone/>
              <a:defRPr sz="2000"/>
            </a:lvl4pPr>
            <a:lvl5pPr marL="1828426" indent="0">
              <a:buNone/>
              <a:defRPr sz="2000"/>
            </a:lvl5pPr>
            <a:lvl6pPr marL="2285532" indent="0">
              <a:buNone/>
              <a:defRPr sz="2000"/>
            </a:lvl6pPr>
            <a:lvl7pPr marL="2742640" indent="0">
              <a:buNone/>
              <a:defRPr sz="2000"/>
            </a:lvl7pPr>
            <a:lvl8pPr marL="3199746" indent="0">
              <a:buNone/>
              <a:defRPr sz="2000"/>
            </a:lvl8pPr>
            <a:lvl9pPr marL="3656852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9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8683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image" Target="../media/image1.tiff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1" y="10527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420890"/>
            <a:ext cx="10972800" cy="37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9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85050"/>
            <a:ext cx="1487488" cy="1112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83501" y="885050"/>
            <a:ext cx="10608501" cy="11126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pic>
        <p:nvPicPr>
          <p:cNvPr id="10" name="Picture 5" descr="\\burghausen1\sekret\Marketing\LogoBox\ppedvLogos\ppedvlogopfad.tif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9203"/>
            <a:ext cx="2352312" cy="4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6237312"/>
            <a:ext cx="3168352" cy="576064"/>
          </a:xfrm>
          <a:prstGeom prst="rect">
            <a:avLst/>
          </a:prstGeom>
        </p:spPr>
      </p:pic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07B978BE-7889-4990-8494-217A53614B89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7AE86ED7-0BE6-431F-8D79-2D34F3F68AFE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9CB6DCA2-E748-46EE-8FF6-E9E08E02EB42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6" name="Layoutwechsel">
              <a:extLst>
                <a:ext uri="{FF2B5EF4-FFF2-40B4-BE49-F238E27FC236}">
                  <a16:creationId xmlns:a16="http://schemas.microsoft.com/office/drawing/2014/main" id="{2DA7D654-81F0-4988-B670-D85FECC8EB6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8C556C7-8198-4CB1-AFCA-E713DBECD38F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BB691D29-D8C9-4461-BB7E-D4EACE0E78AD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57CA9EE5-BAF3-4788-94E8-54D6605DFB4B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E9036137-EAF7-47FC-9BC8-4D318766458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90611FD3-D648-4CDB-9A9A-25908913A8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88FDE67E-71F6-4EE4-95D0-E844DD1EC5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DE54C2E-D6E6-4572-A526-2EE7FE3D93A3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/>
  <p:txStyles>
    <p:titleStyle>
      <a:lvl1pPr algn="ctr" defTabSz="91421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1" algn="l" defTabSz="91421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3" indent="-228553" algn="l" defTabSz="91421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9" indent="-228553" algn="l" defTabSz="91421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3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9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5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3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1" y="10527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420890"/>
            <a:ext cx="10972800" cy="37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9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85050"/>
            <a:ext cx="1487488" cy="1112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83501" y="885050"/>
            <a:ext cx="10608501" cy="11126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pic>
        <p:nvPicPr>
          <p:cNvPr id="10" name="Picture 5" descr="\\burghausen1\sekret\Marketing\LogoBox\ppedvLogos\ppedvlogopfad.tif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9203"/>
            <a:ext cx="2352312" cy="4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6237312"/>
            <a:ext cx="3168352" cy="576064"/>
          </a:xfrm>
          <a:prstGeom prst="rect">
            <a:avLst/>
          </a:prstGeom>
        </p:spPr>
      </p:pic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07B978BE-7889-4990-8494-217A53614B89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7AE86ED7-0BE6-431F-8D79-2D34F3F68AFE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9CB6DCA2-E748-46EE-8FF6-E9E08E02EB42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6" name="Layoutwechsel">
              <a:extLst>
                <a:ext uri="{FF2B5EF4-FFF2-40B4-BE49-F238E27FC236}">
                  <a16:creationId xmlns:a16="http://schemas.microsoft.com/office/drawing/2014/main" id="{2DA7D654-81F0-4988-B670-D85FECC8EB6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8C556C7-8198-4CB1-AFCA-E713DBECD38F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BB691D29-D8C9-4461-BB7E-D4EACE0E78AD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57CA9EE5-BAF3-4788-94E8-54D6605DFB4B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E9036137-EAF7-47FC-9BC8-4D318766458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90611FD3-D648-4CDB-9A9A-25908913A8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88FDE67E-71F6-4EE4-95D0-E844DD1EC5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DE54C2E-D6E6-4572-A526-2EE7FE3D93A3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66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4" r:id="rId25"/>
  </p:sldLayoutIdLst>
  <p:hf hdr="0"/>
  <p:txStyles>
    <p:titleStyle>
      <a:lvl1pPr algn="ctr" defTabSz="91421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1" algn="l" defTabSz="91421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3" indent="-228553" algn="l" defTabSz="91421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9" indent="-228553" algn="l" defTabSz="91421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3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9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5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3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2019290"/>
            <a:ext cx="3989226" cy="1790710"/>
          </a:xfrm>
        </p:spPr>
        <p:txBody>
          <a:bodyPr/>
          <a:lstStyle/>
          <a:p>
            <a:r>
              <a:rPr lang="bs-Latn-BA" dirty="0"/>
              <a:t>Modul </a:t>
            </a:r>
            <a:r>
              <a:rPr lang="en-US" dirty="0"/>
              <a:t>4 </a:t>
            </a:r>
            <a:r>
              <a:rPr lang="en-US" dirty="0" err="1"/>
              <a:t>Übungen</a:t>
            </a:r>
            <a:r>
              <a:rPr lang="en-US" dirty="0"/>
              <a:t>: Microsoft Teams in Microsoft 365</a:t>
            </a:r>
          </a:p>
        </p:txBody>
      </p:sp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7" y="3252490"/>
            <a:ext cx="9012867" cy="353020"/>
          </a:xfrm>
        </p:spPr>
        <p:txBody>
          <a:bodyPr/>
          <a:lstStyle/>
          <a:p>
            <a:r>
              <a:rPr lang="en-US" dirty="0" err="1"/>
              <a:t>Übung</a:t>
            </a:r>
            <a:r>
              <a:rPr lang="en-US" dirty="0"/>
              <a:t>: </a:t>
            </a:r>
            <a:r>
              <a:rPr lang="en-US" dirty="0" err="1"/>
              <a:t>Verwalten</a:t>
            </a:r>
            <a:r>
              <a:rPr lang="en-US" dirty="0"/>
              <a:t> von Teams </a:t>
            </a:r>
          </a:p>
        </p:txBody>
      </p:sp>
      <p:pic>
        <p:nvPicPr>
          <p:cNvPr id="4" name="Picture 3" descr="Icon of a square branched into three connect squares">
            <a:extLst>
              <a:ext uri="{FF2B5EF4-FFF2-40B4-BE49-F238E27FC236}">
                <a16:creationId xmlns:a16="http://schemas.microsoft.com/office/drawing/2014/main" id="{D97C4A2F-2308-47C6-AB09-7222D79B2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751" y="2988569"/>
            <a:ext cx="909546" cy="9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531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12063" y="347373"/>
            <a:ext cx="11018520" cy="4308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Übungen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Modul 4</a:t>
            </a:r>
          </a:p>
        </p:txBody>
      </p:sp>
      <p:pic>
        <p:nvPicPr>
          <p:cNvPr id="9" name="Picture 8" descr="Icon of a wrench">
            <a:extLst>
              <a:ext uri="{FF2B5EF4-FFF2-40B4-BE49-F238E27FC236}">
                <a16:creationId xmlns:a16="http://schemas.microsoft.com/office/drawing/2014/main" id="{E2C835FF-E542-4C12-9AFF-13192E64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8" y="1613667"/>
            <a:ext cx="1000696" cy="10006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AC5C7A5-BFC5-46E8-9FD3-565621F000B0}"/>
              </a:ext>
            </a:extLst>
          </p:cNvPr>
          <p:cNvSpPr txBox="1"/>
          <p:nvPr/>
        </p:nvSpPr>
        <p:spPr>
          <a:xfrm>
            <a:off x="1763356" y="1905494"/>
            <a:ext cx="5418315" cy="35012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defTabSz="914367" fontAlgn="base"/>
            <a:r>
              <a:rPr lang="de-DE" sz="2353">
                <a:solidFill>
                  <a:prstClr val="black"/>
                </a:solidFill>
              </a:rPr>
              <a:t>Übung 1: Verwalten von Teamressourcen 
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387AC4-3461-44E1-A7DB-B5C3DE68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5261" y="2857493"/>
            <a:ext cx="98093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 of a finger touching a screen">
            <a:extLst>
              <a:ext uri="{FF2B5EF4-FFF2-40B4-BE49-F238E27FC236}">
                <a16:creationId xmlns:a16="http://schemas.microsoft.com/office/drawing/2014/main" id="{D329C6C3-8C11-4634-8F4B-00F260F23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48" y="3100623"/>
            <a:ext cx="1000696" cy="10006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BEE0D61-0652-41C9-BFBB-181DE3537AE5}"/>
              </a:ext>
            </a:extLst>
          </p:cNvPr>
          <p:cNvSpPr txBox="1"/>
          <p:nvPr/>
        </p:nvSpPr>
        <p:spPr>
          <a:xfrm>
            <a:off x="1763356" y="3381243"/>
            <a:ext cx="6185689" cy="79589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defTabSz="914367" fontAlgn="base"/>
            <a:r>
              <a:rPr lang="de-DE" sz="2353">
                <a:solidFill>
                  <a:prstClr val="black"/>
                </a:solidFill>
              </a:rPr>
              <a:t>Übung 2: Verwalten von Freigabe und Zugriff
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46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Windows Server 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ndows Server 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14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Sony Music Sans Light</vt:lpstr>
      <vt:lpstr>1_Windows Server 8</vt:lpstr>
      <vt:lpstr>Windows Server 8</vt:lpstr>
      <vt:lpstr>Modul 4 Übungen: Microsoft Teams in Microsoft 365</vt:lpstr>
      <vt:lpstr>Übung: Verwalten von Teams </vt:lpstr>
      <vt:lpstr>Übungen zu Modul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4 Übungen: Microsoft Teams in Microsoft 365</dc:title>
  <dc:creator>Remigiusz Suszkiewicz</dc:creator>
  <cp:lastModifiedBy>Remigiusz Suszkiewicz</cp:lastModifiedBy>
  <cp:revision>1</cp:revision>
  <dcterms:created xsi:type="dcterms:W3CDTF">2021-01-15T12:19:20Z</dcterms:created>
  <dcterms:modified xsi:type="dcterms:W3CDTF">2021-01-15T12:22:11Z</dcterms:modified>
</cp:coreProperties>
</file>