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715" r:id="rId3"/>
  </p:sldMasterIdLst>
  <p:notesMasterIdLst>
    <p:notesMasterId r:id="rId7"/>
  </p:notesMasterIdLst>
  <p:sldIdLst>
    <p:sldId id="1720" r:id="rId4"/>
    <p:sldId id="1762" r:id="rId5"/>
    <p:sldId id="17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2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E5430-D4E8-4BA3-836A-5774FFB84BF1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4705A-8625-498B-B4BE-09C601701D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390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9A73-88F5-4B80-A929-CF8E66EE544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1/15/2021 1:19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63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9A73-88F5-4B80-A929-CF8E66EE544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1/18/2021 3:47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1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1/18/2021 3:47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56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3371136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109728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2905471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1268761"/>
            <a:ext cx="2743200" cy="485740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80264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110922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7615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330B-BDDC-4D3A-9DD3-AC34FBA9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02827"/>
            <a:ext cx="10972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242A-1019-4E93-B602-661B2D8FD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CF5B35-3F26-4D08-B437-D4F5517B5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8452A-7727-4A46-972F-E36442AA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ECE4A-4BE9-4C04-A9E8-A0AE1C69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7164B7-2889-4B7B-A075-73C0D6EE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6852586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breit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28999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einfügen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&gt;&gt; Menü &gt; Einfügen &gt; Bilder    </a:t>
            </a:r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2"/>
            <a:ext cx="12191999" cy="3428999"/>
          </a:xfrm>
          <a:solidFill>
            <a:schemeClr val="tx1">
              <a:alpha val="35000"/>
            </a:schemeClr>
          </a:solidFill>
        </p:spPr>
        <p:txBody>
          <a:bodyPr bIns="340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3771735"/>
            <a:ext cx="10172600" cy="217231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Titel der </a:t>
            </a:r>
            <a:br>
              <a:rPr lang="de-DE" noProof="0" dirty="0"/>
            </a:br>
            <a:r>
              <a:rPr lang="de-DE" noProof="0" dirty="0"/>
              <a:t>Präsentation</a:t>
            </a:r>
          </a:p>
        </p:txBody>
      </p:sp>
      <p:sp>
        <p:nvSpPr>
          <p:cNvPr id="17" name="Ort/Datum">
            <a:extLst>
              <a:ext uri="{FF2B5EF4-FFF2-40B4-BE49-F238E27FC236}">
                <a16:creationId xmlns:a16="http://schemas.microsoft.com/office/drawing/2014/main" id="{4D06CC3C-A8D8-4BAE-836E-6EF778CF3DD7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485150" y="6232070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75BC9F19-8370-432B-83DA-564D7E37D44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485150" y="6086011"/>
            <a:ext cx="3047871" cy="152396"/>
          </a:xfrm>
        </p:spPr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20" name="Foliennummer">
            <a:extLst>
              <a:ext uri="{FF2B5EF4-FFF2-40B4-BE49-F238E27FC236}">
                <a16:creationId xmlns:a16="http://schemas.microsoft.com/office/drawing/2014/main" id="{EA94BAC0-39F1-48A9-A46D-D5DC5CF3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3E6ECA1C-85BF-434E-BBDE-5C9BBD127C3E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44782C2A-3A6C-4E12-B68E-DFDD9F78A486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8B83F65D-49A1-4D8C-AAE8-CE6C9BAAF2E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7355BFB5-0E8A-4262-B5D3-EF862AC5FEE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061E2500-A6A5-43CF-AC6B-BF40BF5600D5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45C230A6-29D5-405D-8006-159DA6E175EA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294220F5-BB9F-40FB-BEFA-2AFE7E5426ED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8ABA6F92-91A1-43AC-BBB1-5A58EE1B680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4" name="Bild // Listenebene verringern">
                <a:extLst>
                  <a:ext uri="{FF2B5EF4-FFF2-40B4-BE49-F238E27FC236}">
                    <a16:creationId xmlns:a16="http://schemas.microsoft.com/office/drawing/2014/main" id="{52B2E540-0E10-4131-BE52-C223DBAA77F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9E095FFC-ED5A-4006-A7A9-4EEA1C1AD57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F1742485-8881-464C-83E0-CD6E9E7A82C6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864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2041">
          <p15:clr>
            <a:srgbClr val="FBAE40"/>
          </p15:clr>
        </p15:guide>
        <p15:guide id="4" orient="horz" pos="2245">
          <p15:clr>
            <a:srgbClr val="FBAE40"/>
          </p15:clr>
        </p15:guide>
        <p15:guide id="5" pos="884">
          <p15:clr>
            <a:srgbClr val="FBAE40"/>
          </p15:clr>
        </p15:guide>
        <p15:guide id="6" orient="horz" pos="35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C5E3B3AF-DCB9-4944-8A87-6A25406363DE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485152" y="2704896"/>
            <a:ext cx="8230481" cy="2782177"/>
          </a:xfrm>
          <a:prstGeom prst="rect">
            <a:avLst/>
          </a:prstGeom>
        </p:spPr>
        <p:txBody>
          <a:bodyPr vert="horz" numCol="2" spcCol="1152000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#①(TAB) Agenda Punkt // keine weiteren Text Formate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Titel">
            <a:extLst>
              <a:ext uri="{FF2B5EF4-FFF2-40B4-BE49-F238E27FC236}">
                <a16:creationId xmlns:a16="http://schemas.microsoft.com/office/drawing/2014/main" id="{908BD6F9-152D-4C71-B399-5901595600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1" y="1295326"/>
            <a:ext cx="8230481" cy="87556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Agenda Headline</a:t>
            </a:r>
          </a:p>
        </p:txBody>
      </p:sp>
      <p:sp>
        <p:nvSpPr>
          <p:cNvPr id="13" name="Ort/Datum">
            <a:extLst>
              <a:ext uri="{FF2B5EF4-FFF2-40B4-BE49-F238E27FC236}">
                <a16:creationId xmlns:a16="http://schemas.microsoft.com/office/drawing/2014/main" id="{17BC9CFD-EDC6-4858-8380-B5ED8C41BBA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371708" y="6232070"/>
            <a:ext cx="3047871" cy="152396"/>
          </a:xfrm>
        </p:spPr>
        <p:txBody>
          <a:bodyPr/>
          <a:lstStyle/>
          <a:p>
            <a:r>
              <a:rPr lang="de-DE" noProof="0" dirty="0"/>
              <a:t>Ort den 00.00.0000</a:t>
            </a:r>
          </a:p>
        </p:txBody>
      </p:sp>
      <p:sp>
        <p:nvSpPr>
          <p:cNvPr id="14" name="Fußzeile">
            <a:extLst>
              <a:ext uri="{FF2B5EF4-FFF2-40B4-BE49-F238E27FC236}">
                <a16:creationId xmlns:a16="http://schemas.microsoft.com/office/drawing/2014/main" id="{856C7416-10C9-468F-A18F-31BEDC15E5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371708" y="6086011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7" name="Foliennummer">
            <a:extLst>
              <a:ext uri="{FF2B5EF4-FFF2-40B4-BE49-F238E27FC236}">
                <a16:creationId xmlns:a16="http://schemas.microsoft.com/office/drawing/2014/main" id="{1F6F0641-9469-4339-B71F-C07ADB33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5015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771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610">
          <p15:clr>
            <a:srgbClr val="FBAE40"/>
          </p15:clr>
        </p15:guide>
        <p15:guide id="7" pos="57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">
            <a:extLst>
              <a:ext uri="{FF2B5EF4-FFF2-40B4-BE49-F238E27FC236}">
                <a16:creationId xmlns:a16="http://schemas.microsoft.com/office/drawing/2014/main" id="{87E902AA-3653-424A-874D-06792A4AAB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67900" y="1"/>
            <a:ext cx="3524101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5982598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5982598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23150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45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  <p15:guide id="7" pos="515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8230482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8230482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3440121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783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/ 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">
            <a:extLst>
              <a:ext uri="{FF2B5EF4-FFF2-40B4-BE49-F238E27FC236}">
                <a16:creationId xmlns:a16="http://schemas.microsoft.com/office/drawing/2014/main" id="{F10AB7D8-7A08-42DA-9290-D92CA74A76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6096000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25019" y="1448212"/>
            <a:ext cx="4532730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25019" y="2914573"/>
            <a:ext cx="4532731" cy="2572501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Foliennummer">
            <a:extLst>
              <a:ext uri="{FF2B5EF4-FFF2-40B4-BE49-F238E27FC236}">
                <a16:creationId xmlns:a16="http://schemas.microsoft.com/office/drawing/2014/main" id="{30320CAD-2A11-4F73-BE37-0D6A2AF3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49662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629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4241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734">
          <p15:clr>
            <a:srgbClr val="FBAE40"/>
          </p15:clr>
        </p15:guide>
        <p15:guide id="7" pos="693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/ 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0BF328A4-3DFC-4681-B363-80450A6E4EF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441" y="532580"/>
            <a:ext cx="5485308" cy="5791162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13" name="Text">
            <a:extLst>
              <a:ext uri="{FF2B5EF4-FFF2-40B4-BE49-F238E27FC236}">
                <a16:creationId xmlns:a16="http://schemas.microsoft.com/office/drawing/2014/main" id="{337EA5A0-5240-4115-A0AE-177403A7B8EF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32573" y="2913223"/>
            <a:ext cx="4038798" cy="2877941"/>
          </a:xfrm>
          <a:prstGeom prst="rect">
            <a:avLst/>
          </a:prstGeom>
        </p:spPr>
        <p:txBody>
          <a:bodyPr vert="horz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BEBD4F91-05F7-4BCE-8715-891B5E4E354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7" name="Fußzeile">
            <a:extLst>
              <a:ext uri="{FF2B5EF4-FFF2-40B4-BE49-F238E27FC236}">
                <a16:creationId xmlns:a16="http://schemas.microsoft.com/office/drawing/2014/main" id="{B638F6B6-E919-4228-BBB2-3970EB630F0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18" name="Foliennummer">
            <a:extLst>
              <a:ext uri="{FF2B5EF4-FFF2-40B4-BE49-F238E27FC236}">
                <a16:creationId xmlns:a16="http://schemas.microsoft.com/office/drawing/2014/main" id="{A20B8C7E-3B72-4057-91D1-7402BC6222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Headline">
            <a:extLst>
              <a:ext uri="{FF2B5EF4-FFF2-40B4-BE49-F238E27FC236}">
                <a16:creationId xmlns:a16="http://schemas.microsoft.com/office/drawing/2014/main" id="{CF31E647-A123-441E-8061-3285D89CA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573" y="1448212"/>
            <a:ext cx="4038799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grpSp>
        <p:nvGrpSpPr>
          <p:cNvPr id="8" name="Regieanweisungen">
            <a:extLst>
              <a:ext uri="{FF2B5EF4-FFF2-40B4-BE49-F238E27FC236}">
                <a16:creationId xmlns:a16="http://schemas.microsoft.com/office/drawing/2014/main" id="{025FB905-CFD5-432A-9E27-EA3CCDBB249A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03F4350F-CD99-4F4A-AD08-1744C426FA4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4" name="Zurücksetzen">
              <a:extLst>
                <a:ext uri="{FF2B5EF4-FFF2-40B4-BE49-F238E27FC236}">
                  <a16:creationId xmlns:a16="http://schemas.microsoft.com/office/drawing/2014/main" id="{F0503A4C-1F96-4A8C-A710-9207CC6D149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5" name="Layoutwechsel">
              <a:extLst>
                <a:ext uri="{FF2B5EF4-FFF2-40B4-BE49-F238E27FC236}">
                  <a16:creationId xmlns:a16="http://schemas.microsoft.com/office/drawing/2014/main" id="{E0071DBA-0833-4709-A202-4DDF7A4F077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E4484618-46CE-4ED5-B7FF-F279DB956732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:a16="http://schemas.microsoft.com/office/drawing/2014/main" id="{D77B155E-A768-4EB6-9595-9646C529BFE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:a16="http://schemas.microsoft.com/office/drawing/2014/main" id="{E0C3B81F-D7B6-48D0-8DC7-462A8CB91416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:a16="http://schemas.microsoft.com/office/drawing/2014/main" id="{51FC2B05-6231-49A6-AC4D-4D27D8FB325C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:a16="http://schemas.microsoft.com/office/drawing/2014/main" id="{FE47C005-72B1-44D1-AE5F-C7F2C69248E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:a16="http://schemas.microsoft.com/office/drawing/2014/main" id="{0DC6D17B-171E-4FD2-8702-5C8CA8BA86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" name="Fußzeile">
              <a:extLst>
                <a:ext uri="{FF2B5EF4-FFF2-40B4-BE49-F238E27FC236}">
                  <a16:creationId xmlns:a16="http://schemas.microsoft.com/office/drawing/2014/main" id="{8DC807A3-C5B4-49F6-BF67-FF04BB775A84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681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3674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3447">
          <p15:clr>
            <a:srgbClr val="FBAE40"/>
          </p15:clr>
        </p15:guide>
        <p15:guide id="9" pos="2721">
          <p15:clr>
            <a:srgbClr val="FBAE40"/>
          </p15:clr>
        </p15:guide>
        <p15:guide id="10" orient="horz" pos="1734">
          <p15:clr>
            <a:srgbClr val="FBAE40"/>
          </p15:clr>
        </p15:guide>
        <p15:guide id="11" orient="horz" pos="86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3" y="35353"/>
            <a:ext cx="8640959" cy="80136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1" y="1268761"/>
            <a:ext cx="10972800" cy="48574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756-3DDB-4F3D-B33E-10274DF55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28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858000"/>
          </a:xfrm>
          <a:solidFill>
            <a:schemeClr val="bg2"/>
          </a:solidFill>
        </p:spPr>
        <p:txBody>
          <a:bodyPr anchor="t" anchorCtr="0"/>
          <a:lstStyle>
            <a:lvl1pPr algn="ctr">
              <a:defRPr/>
            </a:lvl1pPr>
          </a:lstStyle>
          <a:p>
            <a:br>
              <a:rPr lang="de-DE" dirty="0"/>
            </a:br>
            <a:r>
              <a:rPr lang="de-DE" dirty="0"/>
              <a:t>Bild einfügen </a:t>
            </a:r>
            <a:br>
              <a:rPr lang="de-DE" dirty="0"/>
            </a:br>
            <a:r>
              <a:rPr lang="de-DE" dirty="0"/>
              <a:t>&gt;&gt; Menü &gt; Einfügen &gt; Bilder     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1"/>
            <a:ext cx="12191999" cy="6858000"/>
          </a:xfrm>
          <a:solidFill>
            <a:schemeClr val="tx1">
              <a:alpha val="35000"/>
            </a:schemeClr>
          </a:solidFill>
        </p:spPr>
        <p:txBody>
          <a:bodyPr bIns="664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1448210"/>
            <a:ext cx="10172600" cy="2716457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Schlussklausel</a:t>
            </a:r>
            <a:br>
              <a:rPr lang="de-DE" noProof="0" dirty="0"/>
            </a:br>
            <a:r>
              <a:rPr lang="de-DE" noProof="0" dirty="0"/>
              <a:t>auch mehrzeilig</a:t>
            </a:r>
          </a:p>
        </p:txBody>
      </p:sp>
      <p:sp>
        <p:nvSpPr>
          <p:cNvPr id="12" name="Ort/Datum">
            <a:extLst>
              <a:ext uri="{FF2B5EF4-FFF2-40B4-BE49-F238E27FC236}">
                <a16:creationId xmlns:a16="http://schemas.microsoft.com/office/drawing/2014/main" id="{FFC5BA3D-8E3C-4DC9-AD99-4FD55B10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5" name="Fußzeile">
            <a:extLst>
              <a:ext uri="{FF2B5EF4-FFF2-40B4-BE49-F238E27FC236}">
                <a16:creationId xmlns:a16="http://schemas.microsoft.com/office/drawing/2014/main" id="{CF2BF0A5-B2FA-48BD-805F-9A46F8FD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6" name="Foliennummer">
            <a:extLst>
              <a:ext uri="{FF2B5EF4-FFF2-40B4-BE49-F238E27FC236}">
                <a16:creationId xmlns:a16="http://schemas.microsoft.com/office/drawing/2014/main" id="{8BAC8BC1-63B9-4EFD-AEBF-33FB4B13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9" name="Text">
            <a:extLst>
              <a:ext uri="{FF2B5EF4-FFF2-40B4-BE49-F238E27FC236}">
                <a16:creationId xmlns:a16="http://schemas.microsoft.com/office/drawing/2014/main" id="{B2EFD14A-133D-4C63-AB66-1AFF83B786B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485150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3EB3104-53AB-4513-92AB-4A8AF0C33978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5257578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grpSp>
        <p:nvGrpSpPr>
          <p:cNvPr id="22" name="Regieanweisungen">
            <a:extLst>
              <a:ext uri="{FF2B5EF4-FFF2-40B4-BE49-F238E27FC236}">
                <a16:creationId xmlns:a16="http://schemas.microsoft.com/office/drawing/2014/main" id="{15468255-56E8-4073-87A9-C1EE0ADFA86C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3" name="Hilfslinien">
              <a:extLst>
                <a:ext uri="{FF2B5EF4-FFF2-40B4-BE49-F238E27FC236}">
                  <a16:creationId xmlns:a16="http://schemas.microsoft.com/office/drawing/2014/main" id="{FA1A178D-4106-41D7-89EE-5D92F7FEB01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4" name="Zurücksetzen">
              <a:extLst>
                <a:ext uri="{FF2B5EF4-FFF2-40B4-BE49-F238E27FC236}">
                  <a16:creationId xmlns:a16="http://schemas.microsoft.com/office/drawing/2014/main" id="{0D948FC1-8A2C-41A1-AAF6-2E445E859D4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5" name="Layoutwechsel">
              <a:extLst>
                <a:ext uri="{FF2B5EF4-FFF2-40B4-BE49-F238E27FC236}">
                  <a16:creationId xmlns:a16="http://schemas.microsoft.com/office/drawing/2014/main" id="{CFA11216-D389-4CDE-B83B-49780F976E8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9A350E5A-7D11-4788-AE97-A014E8DDC6E3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B6D73F8E-4B8A-43F8-B0AA-13B72E7825F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431F8D0D-B67A-4AB3-9887-DB7C72254E08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043310F8-CE33-4F89-9252-81EB6A44782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1" name="Bild // Listenebene verringern">
                <a:extLst>
                  <a:ext uri="{FF2B5EF4-FFF2-40B4-BE49-F238E27FC236}">
                    <a16:creationId xmlns:a16="http://schemas.microsoft.com/office/drawing/2014/main" id="{AB312597-3365-46EB-AFDC-A633E231FBA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Bild // Listenebene erhöhen">
                <a:extLst>
                  <a:ext uri="{FF2B5EF4-FFF2-40B4-BE49-F238E27FC236}">
                    <a16:creationId xmlns:a16="http://schemas.microsoft.com/office/drawing/2014/main" id="{E0099F3B-4695-40CD-A263-0D59A93383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" name="Fußzeile">
              <a:extLst>
                <a:ext uri="{FF2B5EF4-FFF2-40B4-BE49-F238E27FC236}">
                  <a16:creationId xmlns:a16="http://schemas.microsoft.com/office/drawing/2014/main" id="{C8E7537C-A1A9-43E5-B26D-E14B16AD9E0A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6701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862">
          <p15:clr>
            <a:srgbClr val="FBAE40"/>
          </p15:clr>
        </p15:guide>
        <p15:guide id="5" pos="884">
          <p15:clr>
            <a:srgbClr val="FBAE40"/>
          </p15:clr>
        </p15:guide>
        <p15:guide id="7" orient="horz" pos="378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ünstler-Factshee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">
            <a:extLst>
              <a:ext uri="{FF2B5EF4-FFF2-40B4-BE49-F238E27FC236}">
                <a16:creationId xmlns:a16="http://schemas.microsoft.com/office/drawing/2014/main" id="{AEC37FF0-A41C-427E-AEAA-F6825683B4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2"/>
            <a:ext cx="3695543" cy="685800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A8E1239D-066C-4A4E-9C23-238BD17D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2" name="Fußzeile">
            <a:extLst>
              <a:ext uri="{FF2B5EF4-FFF2-40B4-BE49-F238E27FC236}">
                <a16:creationId xmlns:a16="http://schemas.microsoft.com/office/drawing/2014/main" id="{B9223127-3A2B-4ECA-BD81-DBA5DF80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5926" y="418336"/>
            <a:ext cx="5219861" cy="1120598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 noProof="0" dirty="0"/>
              <a:t>Künstlername</a:t>
            </a:r>
            <a:endParaRPr lang="de-DE" dirty="0"/>
          </a:p>
        </p:txBody>
      </p:sp>
      <p:sp>
        <p:nvSpPr>
          <p:cNvPr id="14" name="facebook">
            <a:extLst>
              <a:ext uri="{FF2B5EF4-FFF2-40B4-BE49-F238E27FC236}">
                <a16:creationId xmlns:a16="http://schemas.microsoft.com/office/drawing/2014/main" id="{0095464F-1617-40F6-A456-02208492B59A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4305119" y="5143361"/>
            <a:ext cx="156203" cy="15620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475B03BC-1953-44AB-894A-954CB2624647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8094413" y="5080670"/>
            <a:ext cx="2666886" cy="1243072"/>
          </a:xfrm>
          <a:prstGeom prst="rect">
            <a:avLst/>
          </a:prstGeom>
        </p:spPr>
        <p:txBody>
          <a:bodyPr vert="horz" anchor="t" anchorCtr="0"/>
          <a:lstStyle>
            <a:lvl1pPr>
              <a:lnSpc>
                <a:spcPct val="113000"/>
              </a:lnSpc>
              <a:spcBef>
                <a:spcPts val="635"/>
              </a:spcBef>
              <a:spcAft>
                <a:spcPts val="635"/>
              </a:spcAft>
              <a:defRPr sz="1481" cap="none" spc="63" baseline="0">
                <a:latin typeface="+mn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20" name="Text">
            <a:extLst>
              <a:ext uri="{FF2B5EF4-FFF2-40B4-BE49-F238E27FC236}">
                <a16:creationId xmlns:a16="http://schemas.microsoft.com/office/drawing/2014/main" id="{8C7ECB8E-9420-41C9-9D8F-443CE643A53B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4305926" y="1534458"/>
            <a:ext cx="5219862" cy="656339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2pPr>
            <a:lvl3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3pPr>
            <a:lvl4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4pPr>
            <a:lvl5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5pPr>
            <a:lvl6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6pPr>
            <a:lvl7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7pPr>
            <a:lvl8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8pPr>
            <a:lvl9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9pPr>
          </a:lstStyle>
          <a:p>
            <a:pPr lvl="0"/>
            <a:r>
              <a:rPr lang="de-DE" noProof="0" dirty="0"/>
              <a:t>Künstler-Factsheet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91C42A0-00B7-4FE9-9587-8277E811084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304246" y="2190794"/>
            <a:ext cx="7353504" cy="2285938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1" cap="none" spc="53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36" name="spotify">
            <a:extLst>
              <a:ext uri="{FF2B5EF4-FFF2-40B4-BE49-F238E27FC236}">
                <a16:creationId xmlns:a16="http://schemas.microsoft.com/office/drawing/2014/main" id="{2DCDCCEC-DACB-47B7-98C5-57C20E707C7F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5254520" y="5128593"/>
            <a:ext cx="175253" cy="1752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wrap="none" lIns="3672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7" name="instagram">
            <a:extLst>
              <a:ext uri="{FF2B5EF4-FFF2-40B4-BE49-F238E27FC236}">
                <a16:creationId xmlns:a16="http://schemas.microsoft.com/office/drawing/2014/main" id="{26D9C3F3-2FEE-4F24-81EF-BEE58B845BC6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6200311" y="5128593"/>
            <a:ext cx="175253" cy="17525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8" name="www">
            <a:extLst>
              <a:ext uri="{FF2B5EF4-FFF2-40B4-BE49-F238E27FC236}">
                <a16:creationId xmlns:a16="http://schemas.microsoft.com/office/drawing/2014/main" id="{B395D04A-38A8-49E8-BEC0-59F820E9602F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91263" y="5665772"/>
            <a:ext cx="175253" cy="17525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9" name="youtube">
            <a:extLst>
              <a:ext uri="{FF2B5EF4-FFF2-40B4-BE49-F238E27FC236}">
                <a16:creationId xmlns:a16="http://schemas.microsoft.com/office/drawing/2014/main" id="{4B41B925-7650-405B-8511-764D9E73E9E0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5245062" y="5676059"/>
            <a:ext cx="205731" cy="15620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0" name="twitter">
            <a:extLst>
              <a:ext uri="{FF2B5EF4-FFF2-40B4-BE49-F238E27FC236}">
                <a16:creationId xmlns:a16="http://schemas.microsoft.com/office/drawing/2014/main" id="{FAF00DA9-5889-4120-ACDB-133E215F54E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4305119" y="5676059"/>
            <a:ext cx="156203" cy="15620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1" name="Text">
            <a:extLst>
              <a:ext uri="{FF2B5EF4-FFF2-40B4-BE49-F238E27FC236}">
                <a16:creationId xmlns:a16="http://schemas.microsoft.com/office/drawing/2014/main" id="{E399F861-6B21-4C9F-9AED-109E4811C749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4304246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  <p:sp>
        <p:nvSpPr>
          <p:cNvPr id="42" name="Text">
            <a:extLst>
              <a:ext uri="{FF2B5EF4-FFF2-40B4-BE49-F238E27FC236}">
                <a16:creationId xmlns:a16="http://schemas.microsoft.com/office/drawing/2014/main" id="{B77C4C14-1DD7-445B-ACA4-69FF1352A3A3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094411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080439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2563">
          <p15:clr>
            <a:srgbClr val="FBAE40"/>
          </p15:clr>
        </p15:guide>
        <p15:guide id="6" pos="5670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13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-99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348" y="1449390"/>
            <a:ext cx="10975658" cy="2249106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 spc="-99" baseline="0">
                <a:gradFill>
                  <a:gsLst>
                    <a:gs pos="10000">
                      <a:srgbClr val="FF8A00"/>
                    </a:gs>
                    <a:gs pos="29583">
                      <a:srgbClr val="FF8A00"/>
                    </a:gs>
                  </a:gsLst>
                  <a:lin ang="5400000" scaled="0"/>
                </a:gra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203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019089"/>
            <a:ext cx="4167887" cy="1514449"/>
          </a:xfrm>
        </p:spPr>
        <p:txBody>
          <a:bodyPr anchor="t" anchorCtr="0">
            <a:noAutofit/>
          </a:bodyPr>
          <a:lstStyle>
            <a:lvl1pPr>
              <a:defRPr sz="352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BA914E4-44EB-1640-BCC3-F4246F350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3297" y="93170"/>
            <a:ext cx="2440148" cy="9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7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795285"/>
            <a:ext cx="2209420" cy="1267431"/>
          </a:xfrm>
        </p:spPr>
        <p:txBody>
          <a:bodyPr anchor="ctr"/>
          <a:lstStyle>
            <a:lvl1pPr>
              <a:defRPr sz="27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96245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888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75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497542"/>
            <a:ext cx="6134923" cy="430887"/>
          </a:xfrm>
        </p:spPr>
        <p:txBody>
          <a:bodyPr/>
          <a:lstStyle>
            <a:lvl1pPr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30077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8148220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3" y="35353"/>
            <a:ext cx="8640959" cy="80136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1" y="1268761"/>
            <a:ext cx="10972800" cy="48574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756-3DDB-4F3D-B33E-10274DF55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16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70959831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7D2616-EF85-43D8-B293-4B3A68D2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4607"/>
            <a:ext cx="10972800" cy="856794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9334640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52460511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393" y="1268761"/>
            <a:ext cx="5386917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3393" y="1844826"/>
            <a:ext cx="5386917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2014" y="1268761"/>
            <a:ext cx="5389033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2014" y="1844826"/>
            <a:ext cx="5389033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37546272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31374" y="35353"/>
            <a:ext cx="8832981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13017932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58B9-C7C7-4D93-BE6D-98C3AAC6D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917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4" y="119675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5" y="1196755"/>
            <a:ext cx="6815667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2348883"/>
            <a:ext cx="4011084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17376985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9" y="1268761"/>
            <a:ext cx="73152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13" indent="0">
              <a:buNone/>
              <a:defRPr sz="2400"/>
            </a:lvl3pPr>
            <a:lvl4pPr marL="1371320" indent="0">
              <a:buNone/>
              <a:defRPr sz="2000"/>
            </a:lvl4pPr>
            <a:lvl5pPr marL="1828426" indent="0">
              <a:buNone/>
              <a:defRPr sz="2000"/>
            </a:lvl5pPr>
            <a:lvl6pPr marL="2285532" indent="0">
              <a:buNone/>
              <a:defRPr sz="2000"/>
            </a:lvl6pPr>
            <a:lvl7pPr marL="2742640" indent="0">
              <a:buNone/>
              <a:defRPr sz="2000"/>
            </a:lvl7pPr>
            <a:lvl8pPr marL="3199746" indent="0">
              <a:buNone/>
              <a:defRPr sz="2000"/>
            </a:lvl8pPr>
            <a:lvl9pPr marL="3656852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9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4974903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109728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61670497"/>
      </p:ext>
    </p:extLst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1268761"/>
            <a:ext cx="2743200" cy="485740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80264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63216720"/>
      </p:ext>
    </p:extLst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04702"/>
      </p:ext>
    </p:extLst>
  </p:cSld>
  <p:clrMapOvr>
    <a:masterClrMapping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330B-BDDC-4D3A-9DD3-AC34FBA9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02827"/>
            <a:ext cx="10972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242A-1019-4E93-B602-661B2D8FD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CF5B35-3F26-4D08-B437-D4F5517B5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8452A-7727-4A46-972F-E36442AA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ECE4A-4BE9-4C04-A9E8-A0AE1C69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7164B7-2889-4B7B-A075-73C0D6EE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04434156"/>
      </p:ext>
    </p:extLst>
  </p:cSld>
  <p:clrMapOvr>
    <a:masterClrMapping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breit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28999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einfügen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&gt;&gt; Menü &gt; Einfügen &gt; Bilder    </a:t>
            </a:r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2"/>
            <a:ext cx="12191999" cy="3428999"/>
          </a:xfrm>
          <a:solidFill>
            <a:schemeClr val="tx1">
              <a:alpha val="35000"/>
            </a:schemeClr>
          </a:solidFill>
        </p:spPr>
        <p:txBody>
          <a:bodyPr bIns="340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3771735"/>
            <a:ext cx="10172600" cy="217231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Titel der </a:t>
            </a:r>
            <a:br>
              <a:rPr lang="de-DE" noProof="0" dirty="0"/>
            </a:br>
            <a:r>
              <a:rPr lang="de-DE" noProof="0" dirty="0"/>
              <a:t>Präsentation</a:t>
            </a:r>
          </a:p>
        </p:txBody>
      </p:sp>
      <p:sp>
        <p:nvSpPr>
          <p:cNvPr id="17" name="Ort/Datum">
            <a:extLst>
              <a:ext uri="{FF2B5EF4-FFF2-40B4-BE49-F238E27FC236}">
                <a16:creationId xmlns:a16="http://schemas.microsoft.com/office/drawing/2014/main" id="{4D06CC3C-A8D8-4BAE-836E-6EF778CF3DD7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485150" y="6232070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75BC9F19-8370-432B-83DA-564D7E37D44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485150" y="6086011"/>
            <a:ext cx="3047871" cy="152396"/>
          </a:xfrm>
        </p:spPr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20" name="Foliennummer">
            <a:extLst>
              <a:ext uri="{FF2B5EF4-FFF2-40B4-BE49-F238E27FC236}">
                <a16:creationId xmlns:a16="http://schemas.microsoft.com/office/drawing/2014/main" id="{EA94BAC0-39F1-48A9-A46D-D5DC5CF3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3E6ECA1C-85BF-434E-BBDE-5C9BBD127C3E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44782C2A-3A6C-4E12-B68E-DFDD9F78A486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8B83F65D-49A1-4D8C-AAE8-CE6C9BAAF2E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7355BFB5-0E8A-4262-B5D3-EF862AC5FEE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061E2500-A6A5-43CF-AC6B-BF40BF5600D5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45C230A6-29D5-405D-8006-159DA6E175EA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294220F5-BB9F-40FB-BEFA-2AFE7E5426ED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8ABA6F92-91A1-43AC-BBB1-5A58EE1B680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4" name="Bild // Listenebene verringern">
                <a:extLst>
                  <a:ext uri="{FF2B5EF4-FFF2-40B4-BE49-F238E27FC236}">
                    <a16:creationId xmlns:a16="http://schemas.microsoft.com/office/drawing/2014/main" id="{52B2E540-0E10-4131-BE52-C223DBAA77F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9E095FFC-ED5A-4006-A7A9-4EEA1C1AD57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F1742485-8881-464C-83E0-CD6E9E7A82C6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579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2041">
          <p15:clr>
            <a:srgbClr val="FBAE40"/>
          </p15:clr>
        </p15:guide>
        <p15:guide id="4" orient="horz" pos="2245">
          <p15:clr>
            <a:srgbClr val="FBAE40"/>
          </p15:clr>
        </p15:guide>
        <p15:guide id="5" pos="884">
          <p15:clr>
            <a:srgbClr val="FBAE40"/>
          </p15:clr>
        </p15:guide>
        <p15:guide id="6" orient="horz" pos="353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7D2616-EF85-43D8-B293-4B3A68D2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4607"/>
            <a:ext cx="10972800" cy="856794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636227"/>
      </p:ext>
    </p:extLst>
  </p:cSld>
  <p:clrMapOvr>
    <a:masterClrMapping/>
  </p:clrMapOvr>
  <p:hf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C5E3B3AF-DCB9-4944-8A87-6A25406363DE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485152" y="2704896"/>
            <a:ext cx="8230481" cy="2782177"/>
          </a:xfrm>
          <a:prstGeom prst="rect">
            <a:avLst/>
          </a:prstGeom>
        </p:spPr>
        <p:txBody>
          <a:bodyPr vert="horz" numCol="2" spcCol="1152000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#①(TAB) Agenda Punkt // keine weiteren Text Formate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Titel">
            <a:extLst>
              <a:ext uri="{FF2B5EF4-FFF2-40B4-BE49-F238E27FC236}">
                <a16:creationId xmlns:a16="http://schemas.microsoft.com/office/drawing/2014/main" id="{908BD6F9-152D-4C71-B399-5901595600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1" y="1295326"/>
            <a:ext cx="8230481" cy="87556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Agenda Headline</a:t>
            </a:r>
          </a:p>
        </p:txBody>
      </p:sp>
      <p:sp>
        <p:nvSpPr>
          <p:cNvPr id="13" name="Ort/Datum">
            <a:extLst>
              <a:ext uri="{FF2B5EF4-FFF2-40B4-BE49-F238E27FC236}">
                <a16:creationId xmlns:a16="http://schemas.microsoft.com/office/drawing/2014/main" id="{17BC9CFD-EDC6-4858-8380-B5ED8C41BBA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371708" y="6232070"/>
            <a:ext cx="3047871" cy="152396"/>
          </a:xfrm>
        </p:spPr>
        <p:txBody>
          <a:bodyPr/>
          <a:lstStyle/>
          <a:p>
            <a:r>
              <a:rPr lang="de-DE" noProof="0" dirty="0"/>
              <a:t>Ort den 00.00.0000</a:t>
            </a:r>
          </a:p>
        </p:txBody>
      </p:sp>
      <p:sp>
        <p:nvSpPr>
          <p:cNvPr id="14" name="Fußzeile">
            <a:extLst>
              <a:ext uri="{FF2B5EF4-FFF2-40B4-BE49-F238E27FC236}">
                <a16:creationId xmlns:a16="http://schemas.microsoft.com/office/drawing/2014/main" id="{856C7416-10C9-468F-A18F-31BEDC15E5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371708" y="6086011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7" name="Foliennummer">
            <a:extLst>
              <a:ext uri="{FF2B5EF4-FFF2-40B4-BE49-F238E27FC236}">
                <a16:creationId xmlns:a16="http://schemas.microsoft.com/office/drawing/2014/main" id="{1F6F0641-9469-4339-B71F-C07ADB33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56116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771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610">
          <p15:clr>
            <a:srgbClr val="FBAE40"/>
          </p15:clr>
        </p15:guide>
        <p15:guide id="7" pos="578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">
            <a:extLst>
              <a:ext uri="{FF2B5EF4-FFF2-40B4-BE49-F238E27FC236}">
                <a16:creationId xmlns:a16="http://schemas.microsoft.com/office/drawing/2014/main" id="{87E902AA-3653-424A-874D-06792A4AAB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67900" y="1"/>
            <a:ext cx="3524101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5982598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5982598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333343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45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  <p15:guide id="7" pos="5159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8230482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8230482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081633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783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/ 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">
            <a:extLst>
              <a:ext uri="{FF2B5EF4-FFF2-40B4-BE49-F238E27FC236}">
                <a16:creationId xmlns:a16="http://schemas.microsoft.com/office/drawing/2014/main" id="{F10AB7D8-7A08-42DA-9290-D92CA74A76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6096000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25019" y="1448212"/>
            <a:ext cx="4532730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25019" y="2914573"/>
            <a:ext cx="4532731" cy="2572501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Foliennummer">
            <a:extLst>
              <a:ext uri="{FF2B5EF4-FFF2-40B4-BE49-F238E27FC236}">
                <a16:creationId xmlns:a16="http://schemas.microsoft.com/office/drawing/2014/main" id="{30320CAD-2A11-4F73-BE37-0D6A2AF3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42977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629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4241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734">
          <p15:clr>
            <a:srgbClr val="FBAE40"/>
          </p15:clr>
        </p15:guide>
        <p15:guide id="7" pos="6939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/ 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0BF328A4-3DFC-4681-B363-80450A6E4EF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441" y="532580"/>
            <a:ext cx="5485308" cy="5791162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13" name="Text">
            <a:extLst>
              <a:ext uri="{FF2B5EF4-FFF2-40B4-BE49-F238E27FC236}">
                <a16:creationId xmlns:a16="http://schemas.microsoft.com/office/drawing/2014/main" id="{337EA5A0-5240-4115-A0AE-177403A7B8EF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32573" y="2913223"/>
            <a:ext cx="4038798" cy="2877941"/>
          </a:xfrm>
          <a:prstGeom prst="rect">
            <a:avLst/>
          </a:prstGeom>
        </p:spPr>
        <p:txBody>
          <a:bodyPr vert="horz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BEBD4F91-05F7-4BCE-8715-891B5E4E354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7" name="Fußzeile">
            <a:extLst>
              <a:ext uri="{FF2B5EF4-FFF2-40B4-BE49-F238E27FC236}">
                <a16:creationId xmlns:a16="http://schemas.microsoft.com/office/drawing/2014/main" id="{B638F6B6-E919-4228-BBB2-3970EB630F0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18" name="Foliennummer">
            <a:extLst>
              <a:ext uri="{FF2B5EF4-FFF2-40B4-BE49-F238E27FC236}">
                <a16:creationId xmlns:a16="http://schemas.microsoft.com/office/drawing/2014/main" id="{A20B8C7E-3B72-4057-91D1-7402BC6222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Headline">
            <a:extLst>
              <a:ext uri="{FF2B5EF4-FFF2-40B4-BE49-F238E27FC236}">
                <a16:creationId xmlns:a16="http://schemas.microsoft.com/office/drawing/2014/main" id="{CF31E647-A123-441E-8061-3285D89CA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573" y="1448212"/>
            <a:ext cx="4038799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grpSp>
        <p:nvGrpSpPr>
          <p:cNvPr id="8" name="Regieanweisungen">
            <a:extLst>
              <a:ext uri="{FF2B5EF4-FFF2-40B4-BE49-F238E27FC236}">
                <a16:creationId xmlns:a16="http://schemas.microsoft.com/office/drawing/2014/main" id="{025FB905-CFD5-432A-9E27-EA3CCDBB249A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03F4350F-CD99-4F4A-AD08-1744C426FA4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4" name="Zurücksetzen">
              <a:extLst>
                <a:ext uri="{FF2B5EF4-FFF2-40B4-BE49-F238E27FC236}">
                  <a16:creationId xmlns:a16="http://schemas.microsoft.com/office/drawing/2014/main" id="{F0503A4C-1F96-4A8C-A710-9207CC6D149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5" name="Layoutwechsel">
              <a:extLst>
                <a:ext uri="{FF2B5EF4-FFF2-40B4-BE49-F238E27FC236}">
                  <a16:creationId xmlns:a16="http://schemas.microsoft.com/office/drawing/2014/main" id="{E0071DBA-0833-4709-A202-4DDF7A4F077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E4484618-46CE-4ED5-B7FF-F279DB956732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:a16="http://schemas.microsoft.com/office/drawing/2014/main" id="{D77B155E-A768-4EB6-9595-9646C529BFE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:a16="http://schemas.microsoft.com/office/drawing/2014/main" id="{E0C3B81F-D7B6-48D0-8DC7-462A8CB91416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:a16="http://schemas.microsoft.com/office/drawing/2014/main" id="{51FC2B05-6231-49A6-AC4D-4D27D8FB325C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:a16="http://schemas.microsoft.com/office/drawing/2014/main" id="{FE47C005-72B1-44D1-AE5F-C7F2C69248E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:a16="http://schemas.microsoft.com/office/drawing/2014/main" id="{0DC6D17B-171E-4FD2-8702-5C8CA8BA86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" name="Fußzeile">
              <a:extLst>
                <a:ext uri="{FF2B5EF4-FFF2-40B4-BE49-F238E27FC236}">
                  <a16:creationId xmlns:a16="http://schemas.microsoft.com/office/drawing/2014/main" id="{8DC807A3-C5B4-49F6-BF67-FF04BB775A84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996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3674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3447">
          <p15:clr>
            <a:srgbClr val="FBAE40"/>
          </p15:clr>
        </p15:guide>
        <p15:guide id="9" pos="2721">
          <p15:clr>
            <a:srgbClr val="FBAE40"/>
          </p15:clr>
        </p15:guide>
        <p15:guide id="10" orient="horz" pos="1734">
          <p15:clr>
            <a:srgbClr val="FBAE40"/>
          </p15:clr>
        </p15:guide>
        <p15:guide id="11" orient="horz" pos="86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858000"/>
          </a:xfrm>
          <a:solidFill>
            <a:schemeClr val="bg2"/>
          </a:solidFill>
        </p:spPr>
        <p:txBody>
          <a:bodyPr anchor="t" anchorCtr="0"/>
          <a:lstStyle>
            <a:lvl1pPr algn="ctr">
              <a:defRPr/>
            </a:lvl1pPr>
          </a:lstStyle>
          <a:p>
            <a:br>
              <a:rPr lang="de-DE" dirty="0"/>
            </a:br>
            <a:r>
              <a:rPr lang="de-DE" dirty="0"/>
              <a:t>Bild einfügen </a:t>
            </a:r>
            <a:br>
              <a:rPr lang="de-DE" dirty="0"/>
            </a:br>
            <a:r>
              <a:rPr lang="de-DE" dirty="0"/>
              <a:t>&gt;&gt; Menü &gt; Einfügen &gt; Bilder     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1"/>
            <a:ext cx="12191999" cy="6858000"/>
          </a:xfrm>
          <a:solidFill>
            <a:schemeClr val="tx1">
              <a:alpha val="35000"/>
            </a:schemeClr>
          </a:solidFill>
        </p:spPr>
        <p:txBody>
          <a:bodyPr bIns="664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1448210"/>
            <a:ext cx="10172600" cy="2716457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Schlussklausel</a:t>
            </a:r>
            <a:br>
              <a:rPr lang="de-DE" noProof="0" dirty="0"/>
            </a:br>
            <a:r>
              <a:rPr lang="de-DE" noProof="0" dirty="0"/>
              <a:t>auch mehrzeilig</a:t>
            </a:r>
          </a:p>
        </p:txBody>
      </p:sp>
      <p:sp>
        <p:nvSpPr>
          <p:cNvPr id="12" name="Ort/Datum">
            <a:extLst>
              <a:ext uri="{FF2B5EF4-FFF2-40B4-BE49-F238E27FC236}">
                <a16:creationId xmlns:a16="http://schemas.microsoft.com/office/drawing/2014/main" id="{FFC5BA3D-8E3C-4DC9-AD99-4FD55B10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5" name="Fußzeile">
            <a:extLst>
              <a:ext uri="{FF2B5EF4-FFF2-40B4-BE49-F238E27FC236}">
                <a16:creationId xmlns:a16="http://schemas.microsoft.com/office/drawing/2014/main" id="{CF2BF0A5-B2FA-48BD-805F-9A46F8FD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6" name="Foliennummer">
            <a:extLst>
              <a:ext uri="{FF2B5EF4-FFF2-40B4-BE49-F238E27FC236}">
                <a16:creationId xmlns:a16="http://schemas.microsoft.com/office/drawing/2014/main" id="{8BAC8BC1-63B9-4EFD-AEBF-33FB4B13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9" name="Text">
            <a:extLst>
              <a:ext uri="{FF2B5EF4-FFF2-40B4-BE49-F238E27FC236}">
                <a16:creationId xmlns:a16="http://schemas.microsoft.com/office/drawing/2014/main" id="{B2EFD14A-133D-4C63-AB66-1AFF83B786B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485150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3EB3104-53AB-4513-92AB-4A8AF0C33978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5257578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grpSp>
        <p:nvGrpSpPr>
          <p:cNvPr id="22" name="Regieanweisungen">
            <a:extLst>
              <a:ext uri="{FF2B5EF4-FFF2-40B4-BE49-F238E27FC236}">
                <a16:creationId xmlns:a16="http://schemas.microsoft.com/office/drawing/2014/main" id="{15468255-56E8-4073-87A9-C1EE0ADFA86C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3" name="Hilfslinien">
              <a:extLst>
                <a:ext uri="{FF2B5EF4-FFF2-40B4-BE49-F238E27FC236}">
                  <a16:creationId xmlns:a16="http://schemas.microsoft.com/office/drawing/2014/main" id="{FA1A178D-4106-41D7-89EE-5D92F7FEB01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4" name="Zurücksetzen">
              <a:extLst>
                <a:ext uri="{FF2B5EF4-FFF2-40B4-BE49-F238E27FC236}">
                  <a16:creationId xmlns:a16="http://schemas.microsoft.com/office/drawing/2014/main" id="{0D948FC1-8A2C-41A1-AAF6-2E445E859D4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5" name="Layoutwechsel">
              <a:extLst>
                <a:ext uri="{FF2B5EF4-FFF2-40B4-BE49-F238E27FC236}">
                  <a16:creationId xmlns:a16="http://schemas.microsoft.com/office/drawing/2014/main" id="{CFA11216-D389-4CDE-B83B-49780F976E8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9A350E5A-7D11-4788-AE97-A014E8DDC6E3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B6D73F8E-4B8A-43F8-B0AA-13B72E7825F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431F8D0D-B67A-4AB3-9887-DB7C72254E08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043310F8-CE33-4F89-9252-81EB6A44782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1" name="Bild // Listenebene verringern">
                <a:extLst>
                  <a:ext uri="{FF2B5EF4-FFF2-40B4-BE49-F238E27FC236}">
                    <a16:creationId xmlns:a16="http://schemas.microsoft.com/office/drawing/2014/main" id="{AB312597-3365-46EB-AFDC-A633E231FBA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Bild // Listenebene erhöhen">
                <a:extLst>
                  <a:ext uri="{FF2B5EF4-FFF2-40B4-BE49-F238E27FC236}">
                    <a16:creationId xmlns:a16="http://schemas.microsoft.com/office/drawing/2014/main" id="{E0099F3B-4695-40CD-A263-0D59A93383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" name="Fußzeile">
              <a:extLst>
                <a:ext uri="{FF2B5EF4-FFF2-40B4-BE49-F238E27FC236}">
                  <a16:creationId xmlns:a16="http://schemas.microsoft.com/office/drawing/2014/main" id="{C8E7537C-A1A9-43E5-B26D-E14B16AD9E0A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131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862">
          <p15:clr>
            <a:srgbClr val="FBAE40"/>
          </p15:clr>
        </p15:guide>
        <p15:guide id="5" pos="884">
          <p15:clr>
            <a:srgbClr val="FBAE40"/>
          </p15:clr>
        </p15:guide>
        <p15:guide id="7" orient="horz" pos="378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ünstler-Factshee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">
            <a:extLst>
              <a:ext uri="{FF2B5EF4-FFF2-40B4-BE49-F238E27FC236}">
                <a16:creationId xmlns:a16="http://schemas.microsoft.com/office/drawing/2014/main" id="{AEC37FF0-A41C-427E-AEAA-F6825683B4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2"/>
            <a:ext cx="3695543" cy="685800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A8E1239D-066C-4A4E-9C23-238BD17D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2" name="Fußzeile">
            <a:extLst>
              <a:ext uri="{FF2B5EF4-FFF2-40B4-BE49-F238E27FC236}">
                <a16:creationId xmlns:a16="http://schemas.microsoft.com/office/drawing/2014/main" id="{B9223127-3A2B-4ECA-BD81-DBA5DF80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5926" y="418336"/>
            <a:ext cx="5219861" cy="1120598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 noProof="0" dirty="0"/>
              <a:t>Künstlername</a:t>
            </a:r>
            <a:endParaRPr lang="de-DE" dirty="0"/>
          </a:p>
        </p:txBody>
      </p:sp>
      <p:sp>
        <p:nvSpPr>
          <p:cNvPr id="14" name="facebook">
            <a:extLst>
              <a:ext uri="{FF2B5EF4-FFF2-40B4-BE49-F238E27FC236}">
                <a16:creationId xmlns:a16="http://schemas.microsoft.com/office/drawing/2014/main" id="{0095464F-1617-40F6-A456-02208492B59A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4305119" y="5143361"/>
            <a:ext cx="156203" cy="15620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475B03BC-1953-44AB-894A-954CB2624647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8094413" y="5080670"/>
            <a:ext cx="2666886" cy="1243072"/>
          </a:xfrm>
          <a:prstGeom prst="rect">
            <a:avLst/>
          </a:prstGeom>
        </p:spPr>
        <p:txBody>
          <a:bodyPr vert="horz" anchor="t" anchorCtr="0"/>
          <a:lstStyle>
            <a:lvl1pPr>
              <a:lnSpc>
                <a:spcPct val="113000"/>
              </a:lnSpc>
              <a:spcBef>
                <a:spcPts val="635"/>
              </a:spcBef>
              <a:spcAft>
                <a:spcPts val="635"/>
              </a:spcAft>
              <a:defRPr sz="1481" cap="none" spc="63" baseline="0">
                <a:latin typeface="+mn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20" name="Text">
            <a:extLst>
              <a:ext uri="{FF2B5EF4-FFF2-40B4-BE49-F238E27FC236}">
                <a16:creationId xmlns:a16="http://schemas.microsoft.com/office/drawing/2014/main" id="{8C7ECB8E-9420-41C9-9D8F-443CE643A53B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4305926" y="1534458"/>
            <a:ext cx="5219862" cy="656339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2pPr>
            <a:lvl3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3pPr>
            <a:lvl4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4pPr>
            <a:lvl5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5pPr>
            <a:lvl6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6pPr>
            <a:lvl7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7pPr>
            <a:lvl8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8pPr>
            <a:lvl9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9pPr>
          </a:lstStyle>
          <a:p>
            <a:pPr lvl="0"/>
            <a:r>
              <a:rPr lang="de-DE" noProof="0" dirty="0"/>
              <a:t>Künstler-Factsheet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91C42A0-00B7-4FE9-9587-8277E811084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304246" y="2190794"/>
            <a:ext cx="7353504" cy="2285938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1" cap="none" spc="53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36" name="spotify">
            <a:extLst>
              <a:ext uri="{FF2B5EF4-FFF2-40B4-BE49-F238E27FC236}">
                <a16:creationId xmlns:a16="http://schemas.microsoft.com/office/drawing/2014/main" id="{2DCDCCEC-DACB-47B7-98C5-57C20E707C7F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5254520" y="5128593"/>
            <a:ext cx="175253" cy="1752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wrap="none" lIns="3672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7" name="instagram">
            <a:extLst>
              <a:ext uri="{FF2B5EF4-FFF2-40B4-BE49-F238E27FC236}">
                <a16:creationId xmlns:a16="http://schemas.microsoft.com/office/drawing/2014/main" id="{26D9C3F3-2FEE-4F24-81EF-BEE58B845BC6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6200311" y="5128593"/>
            <a:ext cx="175253" cy="17525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8" name="www">
            <a:extLst>
              <a:ext uri="{FF2B5EF4-FFF2-40B4-BE49-F238E27FC236}">
                <a16:creationId xmlns:a16="http://schemas.microsoft.com/office/drawing/2014/main" id="{B395D04A-38A8-49E8-BEC0-59F820E9602F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91263" y="5665772"/>
            <a:ext cx="175253" cy="17525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9" name="youtube">
            <a:extLst>
              <a:ext uri="{FF2B5EF4-FFF2-40B4-BE49-F238E27FC236}">
                <a16:creationId xmlns:a16="http://schemas.microsoft.com/office/drawing/2014/main" id="{4B41B925-7650-405B-8511-764D9E73E9E0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5245062" y="5676059"/>
            <a:ext cx="205731" cy="15620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0" name="twitter">
            <a:extLst>
              <a:ext uri="{FF2B5EF4-FFF2-40B4-BE49-F238E27FC236}">
                <a16:creationId xmlns:a16="http://schemas.microsoft.com/office/drawing/2014/main" id="{FAF00DA9-5889-4120-ACDB-133E215F54E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4305119" y="5676059"/>
            <a:ext cx="156203" cy="15620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1" name="Text">
            <a:extLst>
              <a:ext uri="{FF2B5EF4-FFF2-40B4-BE49-F238E27FC236}">
                <a16:creationId xmlns:a16="http://schemas.microsoft.com/office/drawing/2014/main" id="{E399F861-6B21-4C9F-9AED-109E4811C749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4304246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  <p:sp>
        <p:nvSpPr>
          <p:cNvPr id="42" name="Text">
            <a:extLst>
              <a:ext uri="{FF2B5EF4-FFF2-40B4-BE49-F238E27FC236}">
                <a16:creationId xmlns:a16="http://schemas.microsoft.com/office/drawing/2014/main" id="{B77C4C14-1DD7-445B-ACA4-69FF1352A3A3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094411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67314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2563">
          <p15:clr>
            <a:srgbClr val="FBAE40"/>
          </p15:clr>
        </p15:guide>
        <p15:guide id="6" pos="5670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130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-99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348" y="1449390"/>
            <a:ext cx="10975658" cy="2249106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 spc="-99" baseline="0">
                <a:gradFill>
                  <a:gsLst>
                    <a:gs pos="10000">
                      <a:srgbClr val="FF8A00"/>
                    </a:gs>
                    <a:gs pos="29583">
                      <a:srgbClr val="FF8A00"/>
                    </a:gs>
                  </a:gsLst>
                  <a:lin ang="5400000" scaled="0"/>
                </a:gra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3909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019089"/>
            <a:ext cx="4167887" cy="1514449"/>
          </a:xfrm>
        </p:spPr>
        <p:txBody>
          <a:bodyPr anchor="t" anchorCtr="0">
            <a:noAutofit/>
          </a:bodyPr>
          <a:lstStyle>
            <a:lvl1pPr>
              <a:defRPr sz="352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BA914E4-44EB-1640-BCC3-F4246F350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32059" y="1"/>
            <a:ext cx="2440148" cy="9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795285"/>
            <a:ext cx="2209420" cy="1267431"/>
          </a:xfrm>
        </p:spPr>
        <p:txBody>
          <a:bodyPr anchor="ctr"/>
          <a:lstStyle>
            <a:lvl1pPr>
              <a:defRPr sz="27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25879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393" y="1268761"/>
            <a:ext cx="5386917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3393" y="1844826"/>
            <a:ext cx="5386917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2014" y="1268761"/>
            <a:ext cx="5389033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2014" y="1844826"/>
            <a:ext cx="5389033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32901307"/>
      </p:ext>
    </p:extLst>
  </p:cSld>
  <p:clrMapOvr>
    <a:masterClrMapping/>
  </p:clrMapOvr>
  <p:hf hd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497542"/>
            <a:ext cx="6134923" cy="430887"/>
          </a:xfrm>
        </p:spPr>
        <p:txBody>
          <a:bodyPr/>
          <a:lstStyle>
            <a:lvl1pPr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57522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88261446"/>
      </p:ext>
    </p:extLst>
  </p:cSld>
  <p:clrMapOvr>
    <a:masterClrMapping/>
  </p:clrMapOvr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3" y="35353"/>
            <a:ext cx="8640959" cy="80136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1" y="1268761"/>
            <a:ext cx="10972800" cy="48574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756-3DDB-4F3D-B33E-10274DF55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58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4308224"/>
      </p:ext>
    </p:extLst>
  </p:cSld>
  <p:clrMapOvr>
    <a:masterClrMapping/>
  </p:clrMapOvr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7D2616-EF85-43D8-B293-4B3A68D2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4607"/>
            <a:ext cx="10972800" cy="856794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185318"/>
      </p:ext>
    </p:extLst>
  </p:cSld>
  <p:clrMapOvr>
    <a:masterClrMapping/>
  </p:clrMapOvr>
  <p:hf hd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393" y="1268761"/>
            <a:ext cx="5386917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3393" y="1844826"/>
            <a:ext cx="5386917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2014" y="1268761"/>
            <a:ext cx="5389033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2014" y="1844826"/>
            <a:ext cx="5389033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85860083"/>
      </p:ext>
    </p:extLst>
  </p:cSld>
  <p:clrMapOvr>
    <a:masterClrMapping/>
  </p:clrMapOvr>
  <p:hf hd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31374" y="35353"/>
            <a:ext cx="8832981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15396257"/>
      </p:ext>
    </p:extLst>
  </p:cSld>
  <p:clrMapOvr>
    <a:masterClrMapping/>
  </p:clrMapOvr>
  <p:hf hdr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58B9-C7C7-4D93-BE6D-98C3AAC6D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598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4" y="119675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5" y="1196755"/>
            <a:ext cx="6815667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2348883"/>
            <a:ext cx="4011084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56098463"/>
      </p:ext>
    </p:extLst>
  </p:cSld>
  <p:clrMapOvr>
    <a:masterClrMapping/>
  </p:clrMapOvr>
  <p:hf hdr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9" y="1268761"/>
            <a:ext cx="73152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13" indent="0">
              <a:buNone/>
              <a:defRPr sz="2400"/>
            </a:lvl3pPr>
            <a:lvl4pPr marL="1371320" indent="0">
              <a:buNone/>
              <a:defRPr sz="2000"/>
            </a:lvl4pPr>
            <a:lvl5pPr marL="1828426" indent="0">
              <a:buNone/>
              <a:defRPr sz="2000"/>
            </a:lvl5pPr>
            <a:lvl6pPr marL="2285532" indent="0">
              <a:buNone/>
              <a:defRPr sz="2000"/>
            </a:lvl6pPr>
            <a:lvl7pPr marL="2742640" indent="0">
              <a:buNone/>
              <a:defRPr sz="2000"/>
            </a:lvl7pPr>
            <a:lvl8pPr marL="3199746" indent="0">
              <a:buNone/>
              <a:defRPr sz="2000"/>
            </a:lvl8pPr>
            <a:lvl9pPr marL="3656852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9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46332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31374" y="35353"/>
            <a:ext cx="8832981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37674300"/>
      </p:ext>
    </p:extLst>
  </p:cSld>
  <p:clrMapOvr>
    <a:masterClrMapping/>
  </p:clrMapOvr>
  <p:hf hdr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109728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94879356"/>
      </p:ext>
    </p:extLst>
  </p:cSld>
  <p:clrMapOvr>
    <a:masterClrMapping/>
  </p:clrMapOvr>
  <p:hf hdr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1268761"/>
            <a:ext cx="2743200" cy="485740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80264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42964302"/>
      </p:ext>
    </p:extLst>
  </p:cSld>
  <p:clrMapOvr>
    <a:masterClrMapping/>
  </p:clrMapOvr>
  <p:hf hdr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6375"/>
      </p:ext>
    </p:extLst>
  </p:cSld>
  <p:clrMapOvr>
    <a:masterClrMapping/>
  </p:clrMapOvr>
  <p:hf hdr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330B-BDDC-4D3A-9DD3-AC34FBA9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02827"/>
            <a:ext cx="10972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242A-1019-4E93-B602-661B2D8FD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CF5B35-3F26-4D08-B437-D4F5517B5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8452A-7727-4A46-972F-E36442AA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ECE4A-4BE9-4C04-A9E8-A0AE1C69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7164B7-2889-4B7B-A075-73C0D6EE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676513"/>
      </p:ext>
    </p:extLst>
  </p:cSld>
  <p:clrMapOvr>
    <a:masterClrMapping/>
  </p:clrMapOvr>
  <p:hf hdr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breit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28999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einfügen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&gt;&gt; Menü &gt; Einfügen &gt; Bilder    </a:t>
            </a:r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2"/>
            <a:ext cx="12191999" cy="3428999"/>
          </a:xfrm>
          <a:solidFill>
            <a:schemeClr val="tx1">
              <a:alpha val="35000"/>
            </a:schemeClr>
          </a:solidFill>
        </p:spPr>
        <p:txBody>
          <a:bodyPr bIns="340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3771735"/>
            <a:ext cx="10172600" cy="217231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Titel der </a:t>
            </a:r>
            <a:br>
              <a:rPr lang="de-DE" noProof="0" dirty="0"/>
            </a:br>
            <a:r>
              <a:rPr lang="de-DE" noProof="0" dirty="0"/>
              <a:t>Präsentation</a:t>
            </a:r>
          </a:p>
        </p:txBody>
      </p:sp>
      <p:sp>
        <p:nvSpPr>
          <p:cNvPr id="17" name="Ort/Datum">
            <a:extLst>
              <a:ext uri="{FF2B5EF4-FFF2-40B4-BE49-F238E27FC236}">
                <a16:creationId xmlns:a16="http://schemas.microsoft.com/office/drawing/2014/main" id="{4D06CC3C-A8D8-4BAE-836E-6EF778CF3DD7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485150" y="6232070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75BC9F19-8370-432B-83DA-564D7E37D44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485150" y="6086011"/>
            <a:ext cx="3047871" cy="152396"/>
          </a:xfrm>
        </p:spPr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20" name="Foliennummer">
            <a:extLst>
              <a:ext uri="{FF2B5EF4-FFF2-40B4-BE49-F238E27FC236}">
                <a16:creationId xmlns:a16="http://schemas.microsoft.com/office/drawing/2014/main" id="{EA94BAC0-39F1-48A9-A46D-D5DC5CF3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3E6ECA1C-85BF-434E-BBDE-5C9BBD127C3E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44782C2A-3A6C-4E12-B68E-DFDD9F78A486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8B83F65D-49A1-4D8C-AAE8-CE6C9BAAF2E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7355BFB5-0E8A-4262-B5D3-EF862AC5FEE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061E2500-A6A5-43CF-AC6B-BF40BF5600D5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45C230A6-29D5-405D-8006-159DA6E175EA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294220F5-BB9F-40FB-BEFA-2AFE7E5426ED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8ABA6F92-91A1-43AC-BBB1-5A58EE1B680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4" name="Bild // Listenebene verringern">
                <a:extLst>
                  <a:ext uri="{FF2B5EF4-FFF2-40B4-BE49-F238E27FC236}">
                    <a16:creationId xmlns:a16="http://schemas.microsoft.com/office/drawing/2014/main" id="{52B2E540-0E10-4131-BE52-C223DBAA77F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9E095FFC-ED5A-4006-A7A9-4EEA1C1AD57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F1742485-8881-464C-83E0-CD6E9E7A82C6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365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2041">
          <p15:clr>
            <a:srgbClr val="FBAE40"/>
          </p15:clr>
        </p15:guide>
        <p15:guide id="4" orient="horz" pos="2245">
          <p15:clr>
            <a:srgbClr val="FBAE40"/>
          </p15:clr>
        </p15:guide>
        <p15:guide id="5" pos="884">
          <p15:clr>
            <a:srgbClr val="FBAE40"/>
          </p15:clr>
        </p15:guide>
        <p15:guide id="6" orient="horz" pos="3538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C5E3B3AF-DCB9-4944-8A87-6A25406363DE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485152" y="2704896"/>
            <a:ext cx="8230481" cy="2782177"/>
          </a:xfrm>
          <a:prstGeom prst="rect">
            <a:avLst/>
          </a:prstGeom>
        </p:spPr>
        <p:txBody>
          <a:bodyPr vert="horz" numCol="2" spcCol="1152000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#①(TAB) Agenda Punkt // keine weiteren Text Formate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Titel">
            <a:extLst>
              <a:ext uri="{FF2B5EF4-FFF2-40B4-BE49-F238E27FC236}">
                <a16:creationId xmlns:a16="http://schemas.microsoft.com/office/drawing/2014/main" id="{908BD6F9-152D-4C71-B399-5901595600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1" y="1295326"/>
            <a:ext cx="8230481" cy="87556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Agenda Headline</a:t>
            </a:r>
          </a:p>
        </p:txBody>
      </p:sp>
      <p:sp>
        <p:nvSpPr>
          <p:cNvPr id="13" name="Ort/Datum">
            <a:extLst>
              <a:ext uri="{FF2B5EF4-FFF2-40B4-BE49-F238E27FC236}">
                <a16:creationId xmlns:a16="http://schemas.microsoft.com/office/drawing/2014/main" id="{17BC9CFD-EDC6-4858-8380-B5ED8C41BBA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371708" y="6232070"/>
            <a:ext cx="3047871" cy="152396"/>
          </a:xfrm>
        </p:spPr>
        <p:txBody>
          <a:bodyPr/>
          <a:lstStyle/>
          <a:p>
            <a:r>
              <a:rPr lang="de-DE" noProof="0" dirty="0"/>
              <a:t>Ort den 00.00.0000</a:t>
            </a:r>
          </a:p>
        </p:txBody>
      </p:sp>
      <p:sp>
        <p:nvSpPr>
          <p:cNvPr id="14" name="Fußzeile">
            <a:extLst>
              <a:ext uri="{FF2B5EF4-FFF2-40B4-BE49-F238E27FC236}">
                <a16:creationId xmlns:a16="http://schemas.microsoft.com/office/drawing/2014/main" id="{856C7416-10C9-468F-A18F-31BEDC15E5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371708" y="6086011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7" name="Foliennummer">
            <a:extLst>
              <a:ext uri="{FF2B5EF4-FFF2-40B4-BE49-F238E27FC236}">
                <a16:creationId xmlns:a16="http://schemas.microsoft.com/office/drawing/2014/main" id="{1F6F0641-9469-4339-B71F-C07ADB33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8696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771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610">
          <p15:clr>
            <a:srgbClr val="FBAE40"/>
          </p15:clr>
        </p15:guide>
        <p15:guide id="7" pos="5783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">
            <a:extLst>
              <a:ext uri="{FF2B5EF4-FFF2-40B4-BE49-F238E27FC236}">
                <a16:creationId xmlns:a16="http://schemas.microsoft.com/office/drawing/2014/main" id="{87E902AA-3653-424A-874D-06792A4AAB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67900" y="1"/>
            <a:ext cx="3524101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5982598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5982598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208908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45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  <p15:guide id="7" pos="5159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8230482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8230482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626501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783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/ 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">
            <a:extLst>
              <a:ext uri="{FF2B5EF4-FFF2-40B4-BE49-F238E27FC236}">
                <a16:creationId xmlns:a16="http://schemas.microsoft.com/office/drawing/2014/main" id="{F10AB7D8-7A08-42DA-9290-D92CA74A76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6096000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25019" y="1448212"/>
            <a:ext cx="4532730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25019" y="2914573"/>
            <a:ext cx="4532731" cy="2572501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Foliennummer">
            <a:extLst>
              <a:ext uri="{FF2B5EF4-FFF2-40B4-BE49-F238E27FC236}">
                <a16:creationId xmlns:a16="http://schemas.microsoft.com/office/drawing/2014/main" id="{30320CAD-2A11-4F73-BE37-0D6A2AF3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31978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629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4241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734">
          <p15:clr>
            <a:srgbClr val="FBAE40"/>
          </p15:clr>
        </p15:guide>
        <p15:guide id="7" pos="6939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/ 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0BF328A4-3DFC-4681-B363-80450A6E4EF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441" y="532580"/>
            <a:ext cx="5485308" cy="5791162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13" name="Text">
            <a:extLst>
              <a:ext uri="{FF2B5EF4-FFF2-40B4-BE49-F238E27FC236}">
                <a16:creationId xmlns:a16="http://schemas.microsoft.com/office/drawing/2014/main" id="{337EA5A0-5240-4115-A0AE-177403A7B8EF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32573" y="2913223"/>
            <a:ext cx="4038798" cy="2877941"/>
          </a:xfrm>
          <a:prstGeom prst="rect">
            <a:avLst/>
          </a:prstGeom>
        </p:spPr>
        <p:txBody>
          <a:bodyPr vert="horz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BEBD4F91-05F7-4BCE-8715-891B5E4E354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7" name="Fußzeile">
            <a:extLst>
              <a:ext uri="{FF2B5EF4-FFF2-40B4-BE49-F238E27FC236}">
                <a16:creationId xmlns:a16="http://schemas.microsoft.com/office/drawing/2014/main" id="{B638F6B6-E919-4228-BBB2-3970EB630F0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18" name="Foliennummer">
            <a:extLst>
              <a:ext uri="{FF2B5EF4-FFF2-40B4-BE49-F238E27FC236}">
                <a16:creationId xmlns:a16="http://schemas.microsoft.com/office/drawing/2014/main" id="{A20B8C7E-3B72-4057-91D1-7402BC6222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Headline">
            <a:extLst>
              <a:ext uri="{FF2B5EF4-FFF2-40B4-BE49-F238E27FC236}">
                <a16:creationId xmlns:a16="http://schemas.microsoft.com/office/drawing/2014/main" id="{CF31E647-A123-441E-8061-3285D89CA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573" y="1448212"/>
            <a:ext cx="4038799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grpSp>
        <p:nvGrpSpPr>
          <p:cNvPr id="8" name="Regieanweisungen">
            <a:extLst>
              <a:ext uri="{FF2B5EF4-FFF2-40B4-BE49-F238E27FC236}">
                <a16:creationId xmlns:a16="http://schemas.microsoft.com/office/drawing/2014/main" id="{025FB905-CFD5-432A-9E27-EA3CCDBB249A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03F4350F-CD99-4F4A-AD08-1744C426FA4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4" name="Zurücksetzen">
              <a:extLst>
                <a:ext uri="{FF2B5EF4-FFF2-40B4-BE49-F238E27FC236}">
                  <a16:creationId xmlns:a16="http://schemas.microsoft.com/office/drawing/2014/main" id="{F0503A4C-1F96-4A8C-A710-9207CC6D149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5" name="Layoutwechsel">
              <a:extLst>
                <a:ext uri="{FF2B5EF4-FFF2-40B4-BE49-F238E27FC236}">
                  <a16:creationId xmlns:a16="http://schemas.microsoft.com/office/drawing/2014/main" id="{E0071DBA-0833-4709-A202-4DDF7A4F077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E4484618-46CE-4ED5-B7FF-F279DB956732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:a16="http://schemas.microsoft.com/office/drawing/2014/main" id="{D77B155E-A768-4EB6-9595-9646C529BFE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:a16="http://schemas.microsoft.com/office/drawing/2014/main" id="{E0C3B81F-D7B6-48D0-8DC7-462A8CB91416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:a16="http://schemas.microsoft.com/office/drawing/2014/main" id="{51FC2B05-6231-49A6-AC4D-4D27D8FB325C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:a16="http://schemas.microsoft.com/office/drawing/2014/main" id="{FE47C005-72B1-44D1-AE5F-C7F2C69248E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:a16="http://schemas.microsoft.com/office/drawing/2014/main" id="{0DC6D17B-171E-4FD2-8702-5C8CA8BA86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" name="Fußzeile">
              <a:extLst>
                <a:ext uri="{FF2B5EF4-FFF2-40B4-BE49-F238E27FC236}">
                  <a16:creationId xmlns:a16="http://schemas.microsoft.com/office/drawing/2014/main" id="{8DC807A3-C5B4-49F6-BF67-FF04BB775A84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6644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3674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3447">
          <p15:clr>
            <a:srgbClr val="FBAE40"/>
          </p15:clr>
        </p15:guide>
        <p15:guide id="9" pos="2721">
          <p15:clr>
            <a:srgbClr val="FBAE40"/>
          </p15:clr>
        </p15:guide>
        <p15:guide id="10" orient="horz" pos="1734">
          <p15:clr>
            <a:srgbClr val="FBAE40"/>
          </p15:clr>
        </p15:guide>
        <p15:guide id="11" orient="horz" pos="8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58B9-C7C7-4D93-BE6D-98C3AAC6D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36450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858000"/>
          </a:xfrm>
          <a:solidFill>
            <a:schemeClr val="bg2"/>
          </a:solidFill>
        </p:spPr>
        <p:txBody>
          <a:bodyPr anchor="t" anchorCtr="0"/>
          <a:lstStyle>
            <a:lvl1pPr algn="ctr">
              <a:defRPr/>
            </a:lvl1pPr>
          </a:lstStyle>
          <a:p>
            <a:br>
              <a:rPr lang="de-DE" dirty="0"/>
            </a:br>
            <a:r>
              <a:rPr lang="de-DE" dirty="0"/>
              <a:t>Bild einfügen </a:t>
            </a:r>
            <a:br>
              <a:rPr lang="de-DE" dirty="0"/>
            </a:br>
            <a:r>
              <a:rPr lang="de-DE" dirty="0"/>
              <a:t>&gt;&gt; Menü &gt; Einfügen &gt; Bilder     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1"/>
            <a:ext cx="12191999" cy="6858000"/>
          </a:xfrm>
          <a:solidFill>
            <a:schemeClr val="tx1">
              <a:alpha val="35000"/>
            </a:schemeClr>
          </a:solidFill>
        </p:spPr>
        <p:txBody>
          <a:bodyPr bIns="664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1448210"/>
            <a:ext cx="10172600" cy="2716457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Schlussklausel</a:t>
            </a:r>
            <a:br>
              <a:rPr lang="de-DE" noProof="0" dirty="0"/>
            </a:br>
            <a:r>
              <a:rPr lang="de-DE" noProof="0" dirty="0"/>
              <a:t>auch mehrzeilig</a:t>
            </a:r>
          </a:p>
        </p:txBody>
      </p:sp>
      <p:sp>
        <p:nvSpPr>
          <p:cNvPr id="12" name="Ort/Datum">
            <a:extLst>
              <a:ext uri="{FF2B5EF4-FFF2-40B4-BE49-F238E27FC236}">
                <a16:creationId xmlns:a16="http://schemas.microsoft.com/office/drawing/2014/main" id="{FFC5BA3D-8E3C-4DC9-AD99-4FD55B10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5" name="Fußzeile">
            <a:extLst>
              <a:ext uri="{FF2B5EF4-FFF2-40B4-BE49-F238E27FC236}">
                <a16:creationId xmlns:a16="http://schemas.microsoft.com/office/drawing/2014/main" id="{CF2BF0A5-B2FA-48BD-805F-9A46F8FD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6" name="Foliennummer">
            <a:extLst>
              <a:ext uri="{FF2B5EF4-FFF2-40B4-BE49-F238E27FC236}">
                <a16:creationId xmlns:a16="http://schemas.microsoft.com/office/drawing/2014/main" id="{8BAC8BC1-63B9-4EFD-AEBF-33FB4B13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9" name="Text">
            <a:extLst>
              <a:ext uri="{FF2B5EF4-FFF2-40B4-BE49-F238E27FC236}">
                <a16:creationId xmlns:a16="http://schemas.microsoft.com/office/drawing/2014/main" id="{B2EFD14A-133D-4C63-AB66-1AFF83B786B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485150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3EB3104-53AB-4513-92AB-4A8AF0C33978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5257578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grpSp>
        <p:nvGrpSpPr>
          <p:cNvPr id="22" name="Regieanweisungen">
            <a:extLst>
              <a:ext uri="{FF2B5EF4-FFF2-40B4-BE49-F238E27FC236}">
                <a16:creationId xmlns:a16="http://schemas.microsoft.com/office/drawing/2014/main" id="{15468255-56E8-4073-87A9-C1EE0ADFA86C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3" name="Hilfslinien">
              <a:extLst>
                <a:ext uri="{FF2B5EF4-FFF2-40B4-BE49-F238E27FC236}">
                  <a16:creationId xmlns:a16="http://schemas.microsoft.com/office/drawing/2014/main" id="{FA1A178D-4106-41D7-89EE-5D92F7FEB01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4" name="Zurücksetzen">
              <a:extLst>
                <a:ext uri="{FF2B5EF4-FFF2-40B4-BE49-F238E27FC236}">
                  <a16:creationId xmlns:a16="http://schemas.microsoft.com/office/drawing/2014/main" id="{0D948FC1-8A2C-41A1-AAF6-2E445E859D4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5" name="Layoutwechsel">
              <a:extLst>
                <a:ext uri="{FF2B5EF4-FFF2-40B4-BE49-F238E27FC236}">
                  <a16:creationId xmlns:a16="http://schemas.microsoft.com/office/drawing/2014/main" id="{CFA11216-D389-4CDE-B83B-49780F976E8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9A350E5A-7D11-4788-AE97-A014E8DDC6E3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B6D73F8E-4B8A-43F8-B0AA-13B72E7825F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431F8D0D-B67A-4AB3-9887-DB7C72254E08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043310F8-CE33-4F89-9252-81EB6A44782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1" name="Bild // Listenebene verringern">
                <a:extLst>
                  <a:ext uri="{FF2B5EF4-FFF2-40B4-BE49-F238E27FC236}">
                    <a16:creationId xmlns:a16="http://schemas.microsoft.com/office/drawing/2014/main" id="{AB312597-3365-46EB-AFDC-A633E231FBA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Bild // Listenebene erhöhen">
                <a:extLst>
                  <a:ext uri="{FF2B5EF4-FFF2-40B4-BE49-F238E27FC236}">
                    <a16:creationId xmlns:a16="http://schemas.microsoft.com/office/drawing/2014/main" id="{E0099F3B-4695-40CD-A263-0D59A93383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" name="Fußzeile">
              <a:extLst>
                <a:ext uri="{FF2B5EF4-FFF2-40B4-BE49-F238E27FC236}">
                  <a16:creationId xmlns:a16="http://schemas.microsoft.com/office/drawing/2014/main" id="{C8E7537C-A1A9-43E5-B26D-E14B16AD9E0A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187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862">
          <p15:clr>
            <a:srgbClr val="FBAE40"/>
          </p15:clr>
        </p15:guide>
        <p15:guide id="5" pos="884">
          <p15:clr>
            <a:srgbClr val="FBAE40"/>
          </p15:clr>
        </p15:guide>
        <p15:guide id="7" orient="horz" pos="3787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ünstler-Factshee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">
            <a:extLst>
              <a:ext uri="{FF2B5EF4-FFF2-40B4-BE49-F238E27FC236}">
                <a16:creationId xmlns:a16="http://schemas.microsoft.com/office/drawing/2014/main" id="{AEC37FF0-A41C-427E-AEAA-F6825683B4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2"/>
            <a:ext cx="3695543" cy="685800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A8E1239D-066C-4A4E-9C23-238BD17D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2" name="Fußzeile">
            <a:extLst>
              <a:ext uri="{FF2B5EF4-FFF2-40B4-BE49-F238E27FC236}">
                <a16:creationId xmlns:a16="http://schemas.microsoft.com/office/drawing/2014/main" id="{B9223127-3A2B-4ECA-BD81-DBA5DF80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5926" y="418336"/>
            <a:ext cx="5219861" cy="1120598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 noProof="0" dirty="0"/>
              <a:t>Künstlername</a:t>
            </a:r>
            <a:endParaRPr lang="de-DE" dirty="0"/>
          </a:p>
        </p:txBody>
      </p:sp>
      <p:sp>
        <p:nvSpPr>
          <p:cNvPr id="14" name="facebook">
            <a:extLst>
              <a:ext uri="{FF2B5EF4-FFF2-40B4-BE49-F238E27FC236}">
                <a16:creationId xmlns:a16="http://schemas.microsoft.com/office/drawing/2014/main" id="{0095464F-1617-40F6-A456-02208492B59A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4305119" y="5143361"/>
            <a:ext cx="156203" cy="15620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475B03BC-1953-44AB-894A-954CB2624647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8094413" y="5080670"/>
            <a:ext cx="2666886" cy="1243072"/>
          </a:xfrm>
          <a:prstGeom prst="rect">
            <a:avLst/>
          </a:prstGeom>
        </p:spPr>
        <p:txBody>
          <a:bodyPr vert="horz" anchor="t" anchorCtr="0"/>
          <a:lstStyle>
            <a:lvl1pPr>
              <a:lnSpc>
                <a:spcPct val="113000"/>
              </a:lnSpc>
              <a:spcBef>
                <a:spcPts val="635"/>
              </a:spcBef>
              <a:spcAft>
                <a:spcPts val="635"/>
              </a:spcAft>
              <a:defRPr sz="1481" cap="none" spc="63" baseline="0">
                <a:latin typeface="+mn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20" name="Text">
            <a:extLst>
              <a:ext uri="{FF2B5EF4-FFF2-40B4-BE49-F238E27FC236}">
                <a16:creationId xmlns:a16="http://schemas.microsoft.com/office/drawing/2014/main" id="{8C7ECB8E-9420-41C9-9D8F-443CE643A53B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4305926" y="1534458"/>
            <a:ext cx="5219862" cy="656339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2pPr>
            <a:lvl3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3pPr>
            <a:lvl4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4pPr>
            <a:lvl5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5pPr>
            <a:lvl6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6pPr>
            <a:lvl7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7pPr>
            <a:lvl8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8pPr>
            <a:lvl9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9pPr>
          </a:lstStyle>
          <a:p>
            <a:pPr lvl="0"/>
            <a:r>
              <a:rPr lang="de-DE" noProof="0" dirty="0"/>
              <a:t>Künstler-Factsheet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91C42A0-00B7-4FE9-9587-8277E811084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304246" y="2190794"/>
            <a:ext cx="7353504" cy="2285938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1" cap="none" spc="53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36" name="spotify">
            <a:extLst>
              <a:ext uri="{FF2B5EF4-FFF2-40B4-BE49-F238E27FC236}">
                <a16:creationId xmlns:a16="http://schemas.microsoft.com/office/drawing/2014/main" id="{2DCDCCEC-DACB-47B7-98C5-57C20E707C7F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5254520" y="5128593"/>
            <a:ext cx="175253" cy="1752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wrap="none" lIns="3672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7" name="instagram">
            <a:extLst>
              <a:ext uri="{FF2B5EF4-FFF2-40B4-BE49-F238E27FC236}">
                <a16:creationId xmlns:a16="http://schemas.microsoft.com/office/drawing/2014/main" id="{26D9C3F3-2FEE-4F24-81EF-BEE58B845BC6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6200311" y="5128593"/>
            <a:ext cx="175253" cy="17525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8" name="www">
            <a:extLst>
              <a:ext uri="{FF2B5EF4-FFF2-40B4-BE49-F238E27FC236}">
                <a16:creationId xmlns:a16="http://schemas.microsoft.com/office/drawing/2014/main" id="{B395D04A-38A8-49E8-BEC0-59F820E9602F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91263" y="5665772"/>
            <a:ext cx="175253" cy="17525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9" name="youtube">
            <a:extLst>
              <a:ext uri="{FF2B5EF4-FFF2-40B4-BE49-F238E27FC236}">
                <a16:creationId xmlns:a16="http://schemas.microsoft.com/office/drawing/2014/main" id="{4B41B925-7650-405B-8511-764D9E73E9E0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5245062" y="5676059"/>
            <a:ext cx="205731" cy="15620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0" name="twitter">
            <a:extLst>
              <a:ext uri="{FF2B5EF4-FFF2-40B4-BE49-F238E27FC236}">
                <a16:creationId xmlns:a16="http://schemas.microsoft.com/office/drawing/2014/main" id="{FAF00DA9-5889-4120-ACDB-133E215F54E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4305119" y="5676059"/>
            <a:ext cx="156203" cy="15620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1" name="Text">
            <a:extLst>
              <a:ext uri="{FF2B5EF4-FFF2-40B4-BE49-F238E27FC236}">
                <a16:creationId xmlns:a16="http://schemas.microsoft.com/office/drawing/2014/main" id="{E399F861-6B21-4C9F-9AED-109E4811C749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4304246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  <p:sp>
        <p:nvSpPr>
          <p:cNvPr id="42" name="Text">
            <a:extLst>
              <a:ext uri="{FF2B5EF4-FFF2-40B4-BE49-F238E27FC236}">
                <a16:creationId xmlns:a16="http://schemas.microsoft.com/office/drawing/2014/main" id="{B77C4C14-1DD7-445B-ACA4-69FF1352A3A3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094411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24730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2563">
          <p15:clr>
            <a:srgbClr val="FBAE40"/>
          </p15:clr>
        </p15:guide>
        <p15:guide id="6" pos="5670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1304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-99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348" y="1449390"/>
            <a:ext cx="10975658" cy="2249106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 spc="-99" baseline="0">
                <a:gradFill>
                  <a:gsLst>
                    <a:gs pos="10000">
                      <a:srgbClr val="FF8A00"/>
                    </a:gs>
                    <a:gs pos="29583">
                      <a:srgbClr val="FF8A00"/>
                    </a:gs>
                  </a:gsLst>
                  <a:lin ang="5400000" scaled="0"/>
                </a:gra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7291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795285"/>
            <a:ext cx="2209420" cy="1267431"/>
          </a:xfrm>
        </p:spPr>
        <p:txBody>
          <a:bodyPr anchor="ctr"/>
          <a:lstStyle>
            <a:lvl1pPr>
              <a:defRPr sz="27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0324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888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75">
          <p15:clr>
            <a:srgbClr val="5ACBF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3252465"/>
            <a:ext cx="9012867" cy="353070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49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64551849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497542"/>
            <a:ext cx="6134923" cy="430887"/>
          </a:xfrm>
        </p:spPr>
        <p:txBody>
          <a:bodyPr/>
          <a:lstStyle>
            <a:lvl1pPr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756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97542"/>
            <a:ext cx="11018520" cy="430887"/>
          </a:xfrm>
        </p:spPr>
        <p:txBody>
          <a:bodyPr/>
          <a:lstStyle>
            <a:lvl1pPr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1" y="6456459"/>
            <a:ext cx="11025188" cy="107854"/>
          </a:xfrm>
          <a:prstGeom prst="rect">
            <a:avLst/>
          </a:prstGeom>
        </p:spPr>
        <p:txBody>
          <a:bodyPr/>
          <a:lstStyle>
            <a:lvl1pPr>
              <a:defRPr sz="784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5017853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 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8" y="497542"/>
            <a:ext cx="11023188" cy="430887"/>
          </a:xfrm>
        </p:spPr>
        <p:txBody>
          <a:bodyPr/>
          <a:lstStyle>
            <a:lvl1pPr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03896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7" y="3211726"/>
            <a:ext cx="8892608" cy="434547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37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619058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4" y="119675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5" y="1196755"/>
            <a:ext cx="6815667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2348883"/>
            <a:ext cx="4011084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3256675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9" y="1268761"/>
            <a:ext cx="73152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13" indent="0">
              <a:buNone/>
              <a:defRPr sz="2400"/>
            </a:lvl3pPr>
            <a:lvl4pPr marL="1371320" indent="0">
              <a:buNone/>
              <a:defRPr sz="2000"/>
            </a:lvl4pPr>
            <a:lvl5pPr marL="1828426" indent="0">
              <a:buNone/>
              <a:defRPr sz="2000"/>
            </a:lvl5pPr>
            <a:lvl6pPr marL="2285532" indent="0">
              <a:buNone/>
              <a:defRPr sz="2000"/>
            </a:lvl6pPr>
            <a:lvl7pPr marL="2742640" indent="0">
              <a:buNone/>
              <a:defRPr sz="2000"/>
            </a:lvl7pPr>
            <a:lvl8pPr marL="3199746" indent="0">
              <a:buNone/>
              <a:defRPr sz="2000"/>
            </a:lvl8pPr>
            <a:lvl9pPr marL="3656852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9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8683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tiff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tiff"/><Relationship Id="rId30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image" Target="../media/image1.tiff"/><Relationship Id="rId8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1" y="105273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2420890"/>
            <a:ext cx="10972800" cy="37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2192000" cy="9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885050"/>
            <a:ext cx="1487488" cy="1112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583501" y="885050"/>
            <a:ext cx="10608501" cy="11126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pic>
        <p:nvPicPr>
          <p:cNvPr id="10" name="Picture 5" descr="\\burghausen1\sekret\Marketing\LogoBox\ppedvLogos\ppedvlogopfad.tif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9203"/>
            <a:ext cx="2352312" cy="4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/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6237312"/>
            <a:ext cx="3168352" cy="576064"/>
          </a:xfrm>
          <a:prstGeom prst="rect">
            <a:avLst/>
          </a:prstGeom>
        </p:spPr>
      </p:pic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07B978BE-7889-4990-8494-217A53614B89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7AE86ED7-0BE6-431F-8D79-2D34F3F68AFE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9CB6DCA2-E748-46EE-8FF6-E9E08E02EB42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6" name="Layoutwechsel">
              <a:extLst>
                <a:ext uri="{FF2B5EF4-FFF2-40B4-BE49-F238E27FC236}">
                  <a16:creationId xmlns:a16="http://schemas.microsoft.com/office/drawing/2014/main" id="{2DA7D654-81F0-4988-B670-D85FECC8EB6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8C556C7-8198-4CB1-AFCA-E713DBECD38F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:a16="http://schemas.microsoft.com/office/drawing/2014/main" id="{BB691D29-D8C9-4461-BB7E-D4EACE0E78AD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:a16="http://schemas.microsoft.com/office/drawing/2014/main" id="{57CA9EE5-BAF3-4788-94E8-54D6605DFB4B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:a16="http://schemas.microsoft.com/office/drawing/2014/main" id="{E9036137-EAF7-47FC-9BC8-4D318766458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:a16="http://schemas.microsoft.com/office/drawing/2014/main" id="{90611FD3-D648-4CDB-9A9A-25908913A8E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:a16="http://schemas.microsoft.com/office/drawing/2014/main" id="{88FDE67E-71F6-4EE4-95D0-E844DD1EC5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DE54C2E-D6E6-4572-A526-2EE7FE3D93A3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45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6" r:id="rId25"/>
  </p:sldLayoutIdLst>
  <p:hf hdr="0"/>
  <p:txStyles>
    <p:titleStyle>
      <a:lvl1pPr algn="ctr" defTabSz="91421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8" indent="-285691" algn="l" defTabSz="91421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73" indent="-228553" algn="l" defTabSz="91421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79" indent="-228553" algn="l" defTabSz="91421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8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93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99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05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3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3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4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5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1" y="105273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2420890"/>
            <a:ext cx="10972800" cy="37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2192000" cy="9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885050"/>
            <a:ext cx="1487488" cy="1112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583501" y="885050"/>
            <a:ext cx="10608501" cy="11126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pic>
        <p:nvPicPr>
          <p:cNvPr id="10" name="Picture 5" descr="\\burghausen1\sekret\Marketing\LogoBox\ppedvLogos\ppedvlogopfad.tif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9203"/>
            <a:ext cx="2352312" cy="4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/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6237312"/>
            <a:ext cx="3168352" cy="576064"/>
          </a:xfrm>
          <a:prstGeom prst="rect">
            <a:avLst/>
          </a:prstGeom>
        </p:spPr>
      </p:pic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07B978BE-7889-4990-8494-217A53614B89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7AE86ED7-0BE6-431F-8D79-2D34F3F68AFE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9CB6DCA2-E748-46EE-8FF6-E9E08E02EB42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6" name="Layoutwechsel">
              <a:extLst>
                <a:ext uri="{FF2B5EF4-FFF2-40B4-BE49-F238E27FC236}">
                  <a16:creationId xmlns:a16="http://schemas.microsoft.com/office/drawing/2014/main" id="{2DA7D654-81F0-4988-B670-D85FECC8EB6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8C556C7-8198-4CB1-AFCA-E713DBECD38F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:a16="http://schemas.microsoft.com/office/drawing/2014/main" id="{BB691D29-D8C9-4461-BB7E-D4EACE0E78AD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:a16="http://schemas.microsoft.com/office/drawing/2014/main" id="{57CA9EE5-BAF3-4788-94E8-54D6605DFB4B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:a16="http://schemas.microsoft.com/office/drawing/2014/main" id="{E9036137-EAF7-47FC-9BC8-4D318766458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:a16="http://schemas.microsoft.com/office/drawing/2014/main" id="{90611FD3-D648-4CDB-9A9A-25908913A8E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:a16="http://schemas.microsoft.com/office/drawing/2014/main" id="{88FDE67E-71F6-4EE4-95D0-E844DD1EC5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DE54C2E-D6E6-4572-A526-2EE7FE3D93A3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66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4" r:id="rId25"/>
  </p:sldLayoutIdLst>
  <p:hf hdr="0"/>
  <p:txStyles>
    <p:titleStyle>
      <a:lvl1pPr algn="ctr" defTabSz="91421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8" indent="-285691" algn="l" defTabSz="91421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73" indent="-228553" algn="l" defTabSz="91421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79" indent="-228553" algn="l" defTabSz="91421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8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93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99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05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3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3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4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5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1" y="105273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2420890"/>
            <a:ext cx="10972800" cy="37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2192000" cy="9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885050"/>
            <a:ext cx="1487488" cy="1112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583501" y="885050"/>
            <a:ext cx="10608501" cy="11126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pic>
        <p:nvPicPr>
          <p:cNvPr id="10" name="Picture 5" descr="\\burghausen1\sekret\Marketing\LogoBox\ppedvLogos\ppedvlogopfad.tif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9203"/>
            <a:ext cx="2352312" cy="4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/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6237312"/>
            <a:ext cx="3168352" cy="576064"/>
          </a:xfrm>
          <a:prstGeom prst="rect">
            <a:avLst/>
          </a:prstGeom>
        </p:spPr>
      </p:pic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07B978BE-7889-4990-8494-217A53614B89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7AE86ED7-0BE6-431F-8D79-2D34F3F68AFE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9CB6DCA2-E748-46EE-8FF6-E9E08E02EB42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6" name="Layoutwechsel">
              <a:extLst>
                <a:ext uri="{FF2B5EF4-FFF2-40B4-BE49-F238E27FC236}">
                  <a16:creationId xmlns:a16="http://schemas.microsoft.com/office/drawing/2014/main" id="{2DA7D654-81F0-4988-B670-D85FECC8EB6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8C556C7-8198-4CB1-AFCA-E713DBECD38F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:a16="http://schemas.microsoft.com/office/drawing/2014/main" id="{BB691D29-D8C9-4461-BB7E-D4EACE0E78AD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:a16="http://schemas.microsoft.com/office/drawing/2014/main" id="{57CA9EE5-BAF3-4788-94E8-54D6605DFB4B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:a16="http://schemas.microsoft.com/office/drawing/2014/main" id="{E9036137-EAF7-47FC-9BC8-4D318766458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:a16="http://schemas.microsoft.com/office/drawing/2014/main" id="{90611FD3-D648-4CDB-9A9A-25908913A8E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:a16="http://schemas.microsoft.com/office/drawing/2014/main" id="{88FDE67E-71F6-4EE4-95D0-E844DD1EC5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DE54C2E-D6E6-4572-A526-2EE7FE3D93A3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47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  <p:sldLayoutId id="2147483741" r:id="rId26"/>
    <p:sldLayoutId id="2147483742" r:id="rId27"/>
    <p:sldLayoutId id="2147483743" r:id="rId28"/>
  </p:sldLayoutIdLst>
  <p:hf hdr="0"/>
  <p:txStyles>
    <p:titleStyle>
      <a:lvl1pPr algn="ctr" defTabSz="91421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8" indent="-285691" algn="l" defTabSz="91421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73" indent="-228553" algn="l" defTabSz="91421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79" indent="-228553" algn="l" defTabSz="91421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8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93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99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05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3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3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4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5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2019290"/>
            <a:ext cx="3989226" cy="1790710"/>
          </a:xfrm>
        </p:spPr>
        <p:txBody>
          <a:bodyPr/>
          <a:lstStyle/>
          <a:p>
            <a:r>
              <a:rPr lang="bs-Latn-BA" dirty="0"/>
              <a:t>Modul </a:t>
            </a:r>
            <a:r>
              <a:rPr lang="en-US" dirty="0"/>
              <a:t>5 </a:t>
            </a:r>
            <a:r>
              <a:rPr lang="en-US" dirty="0" err="1"/>
              <a:t>Übungen</a:t>
            </a:r>
            <a:r>
              <a:rPr lang="en-US" dirty="0"/>
              <a:t>: Microsoft Teams in Microsoft 365</a:t>
            </a:r>
          </a:p>
        </p:txBody>
      </p:sp>
    </p:spTree>
    <p:extLst>
      <p:ext uri="{BB962C8B-B14F-4D97-AF65-F5344CB8AC3E}">
        <p14:creationId xmlns:p14="http://schemas.microsoft.com/office/powerpoint/2010/main" val="5467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17" y="3211757"/>
            <a:ext cx="9061537" cy="434486"/>
          </a:xfrm>
        </p:spPr>
        <p:txBody>
          <a:bodyPr/>
          <a:lstStyle/>
          <a:p>
            <a:r>
              <a:rPr lang="de-DE" dirty="0"/>
              <a:t>Übung: Ändern der Kollaborationseinstellungen für Teams</a:t>
            </a:r>
            <a:endParaRPr lang="en-US" dirty="0"/>
          </a:p>
        </p:txBody>
      </p:sp>
      <p:pic>
        <p:nvPicPr>
          <p:cNvPr id="4" name="Picture 3" descr="Icon of three people">
            <a:extLst>
              <a:ext uri="{FF2B5EF4-FFF2-40B4-BE49-F238E27FC236}">
                <a16:creationId xmlns:a16="http://schemas.microsoft.com/office/drawing/2014/main" id="{70344FA5-6A01-4D72-9DEB-191FBCF14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925" y="2757235"/>
            <a:ext cx="1343531" cy="134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440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4406" y="332248"/>
            <a:ext cx="11023188" cy="4308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Übungen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Modul 5</a:t>
            </a:r>
          </a:p>
        </p:txBody>
      </p:sp>
      <p:pic>
        <p:nvPicPr>
          <p:cNvPr id="2" name="Picture 1" descr="Icon of three circles connected by a line">
            <a:extLst>
              <a:ext uri="{FF2B5EF4-FFF2-40B4-BE49-F238E27FC236}">
                <a16:creationId xmlns:a16="http://schemas.microsoft.com/office/drawing/2014/main" id="{1E1EC1A6-1549-4A74-A7D2-2FDDA4CC404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90264" y="1417849"/>
            <a:ext cx="982489" cy="9809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4FD4034-CE1B-47B7-8FD4-00D5105BDD7B}"/>
              </a:ext>
            </a:extLst>
          </p:cNvPr>
          <p:cNvSpPr/>
          <p:nvPr/>
        </p:nvSpPr>
        <p:spPr>
          <a:xfrm>
            <a:off x="1792851" y="1728057"/>
            <a:ext cx="9820171" cy="362072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defTabSz="914367"/>
            <a:r>
              <a:rPr lang="de-DE" sz="2353" dirty="0">
                <a:solidFill>
                  <a:prstClr val="black"/>
                </a:solidFill>
                <a:latin typeface="Calibri"/>
              </a:rPr>
              <a:t>Übung 1: Konfigurieren von Kanal- und Nachrichtenrichtlinien</a:t>
            </a:r>
            <a:endParaRPr lang="en-US" sz="2353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DFC5A9-74FA-4F0F-9F0E-5C9E91655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2851" y="2641812"/>
            <a:ext cx="98201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 of chat bubble with three circles arranged horizontally">
            <a:extLst>
              <a:ext uri="{FF2B5EF4-FFF2-40B4-BE49-F238E27FC236}">
                <a16:creationId xmlns:a16="http://schemas.microsoft.com/office/drawing/2014/main" id="{FCAE9C1C-11D2-43D6-A057-6E2654E6799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90264" y="2883287"/>
            <a:ext cx="982489" cy="9809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1356A06-2015-4767-BE51-17A1B634A883}"/>
              </a:ext>
            </a:extLst>
          </p:cNvPr>
          <p:cNvSpPr/>
          <p:nvPr/>
        </p:nvSpPr>
        <p:spPr>
          <a:xfrm>
            <a:off x="1792851" y="3193494"/>
            <a:ext cx="9820171" cy="362072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defTabSz="914367"/>
            <a:r>
              <a:rPr lang="de-DE" sz="2353" dirty="0">
                <a:solidFill>
                  <a:prstClr val="black"/>
                </a:solidFill>
                <a:latin typeface="Calibri"/>
              </a:rPr>
              <a:t>Übung 2: Verwalten von App-Einstellungen</a:t>
            </a:r>
            <a:endParaRPr lang="en-US" sz="2353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1EBB25-56B5-4CA2-B903-6109B439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2851" y="4107249"/>
            <a:ext cx="98201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 of robot">
            <a:extLst>
              <a:ext uri="{FF2B5EF4-FFF2-40B4-BE49-F238E27FC236}">
                <a16:creationId xmlns:a16="http://schemas.microsoft.com/office/drawing/2014/main" id="{D578EC8B-2E45-446F-8E99-669485F7ECE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90264" y="4348725"/>
            <a:ext cx="982489" cy="9809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B3A7E2-FF79-4DF0-8635-2B6F9B05CAD2}"/>
              </a:ext>
            </a:extLst>
          </p:cNvPr>
          <p:cNvSpPr/>
          <p:nvPr/>
        </p:nvSpPr>
        <p:spPr>
          <a:xfrm>
            <a:off x="1792851" y="4658932"/>
            <a:ext cx="9820171" cy="362072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defTabSz="914367"/>
            <a:r>
              <a:rPr lang="de-DE" sz="2353" dirty="0">
                <a:solidFill>
                  <a:prstClr val="black"/>
                </a:solidFill>
                <a:latin typeface="Calibri"/>
              </a:rPr>
              <a:t>Übung 3: Testen konfigurierter Richtlinieneinstellungen</a:t>
            </a:r>
            <a:endParaRPr lang="en-US" sz="2353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206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Windows Server 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ndows Server 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Windows Server 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Breitbild</PresentationFormat>
  <Paragraphs>15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Sony Music Sans Light</vt:lpstr>
      <vt:lpstr>1_Windows Server 8</vt:lpstr>
      <vt:lpstr>Windows Server 8</vt:lpstr>
      <vt:lpstr>2_Windows Server 8</vt:lpstr>
      <vt:lpstr>Modul 5 Übungen: Microsoft Teams in Microsoft 365</vt:lpstr>
      <vt:lpstr>Übung: Ändern der Kollaborationseinstellungen für Teams</vt:lpstr>
      <vt:lpstr>Übungen zu Modul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4 Übungen: Microsoft Teams in Microsoft 365</dc:title>
  <dc:creator>Remigiusz Suszkiewicz</dc:creator>
  <cp:lastModifiedBy>Remigiusz Suszkiewicz</cp:lastModifiedBy>
  <cp:revision>2</cp:revision>
  <dcterms:created xsi:type="dcterms:W3CDTF">2021-01-15T12:19:20Z</dcterms:created>
  <dcterms:modified xsi:type="dcterms:W3CDTF">2021-01-18T14:48:33Z</dcterms:modified>
</cp:coreProperties>
</file>