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15" r:id="rId3"/>
  </p:sldMasterIdLst>
  <p:notesMasterIdLst>
    <p:notesMasterId r:id="rId7"/>
  </p:notesMasterIdLst>
  <p:sldIdLst>
    <p:sldId id="1720" r:id="rId4"/>
    <p:sldId id="1761" r:id="rId5"/>
    <p:sldId id="17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5430-D4E8-4BA3-836A-5774FFB84BF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705A-8625-498B-B4BE-09C601701D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9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1/15/2021 1:19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 10:34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 10:34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337113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0547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11092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615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685258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86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01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3150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44012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49662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81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2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701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8043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03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3297" y="93170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624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007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48220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0959831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933464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5246051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754627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017932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17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7376985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4974903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1670497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63216720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4702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04434156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57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636227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5611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333343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08163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2977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9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131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67314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3909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32059" y="1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587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32901307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7522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88261446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5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308224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185318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5860083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15396257"/>
      </p:ext>
    </p:extLst>
  </p:cSld>
  <p:clrMapOvr>
    <a:masterClrMapping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59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56098463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46332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7674300"/>
      </p:ext>
    </p:extLst>
  </p:cSld>
  <p:clrMapOvr>
    <a:masterClrMapping/>
  </p:clrMapOvr>
  <p:hf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94879356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2964302"/>
      </p:ext>
    </p:extLst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6375"/>
      </p:ext>
    </p:extLst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676513"/>
      </p:ext>
    </p:extLst>
  </p:cSld>
  <p:clrMapOvr>
    <a:masterClrMapping/>
  </p:clrMapOvr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6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8696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20890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6265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31978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644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645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87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24730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7291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3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252465"/>
            <a:ext cx="9012867" cy="35307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4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455184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75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784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501785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8" y="497542"/>
            <a:ext cx="11023188" cy="430887"/>
          </a:xfrm>
        </p:spPr>
        <p:txBody>
          <a:bodyPr/>
          <a:lstStyle>
            <a:lvl1pPr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389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7" y="3211726"/>
            <a:ext cx="8892608" cy="434547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37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61905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25667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8683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tiff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tiff"/><Relationship Id="rId30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image" Target="../media/image1.tiff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6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4" r:id="rId25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4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2019290"/>
            <a:ext cx="3989226" cy="1790710"/>
          </a:xfrm>
        </p:spPr>
        <p:txBody>
          <a:bodyPr/>
          <a:lstStyle/>
          <a:p>
            <a:r>
              <a:rPr lang="bs-Latn-BA" dirty="0"/>
              <a:t>Modul </a:t>
            </a:r>
            <a:r>
              <a:rPr lang="en-US" dirty="0"/>
              <a:t>6 </a:t>
            </a:r>
            <a:r>
              <a:rPr lang="en-US" dirty="0" err="1"/>
              <a:t>Übungen</a:t>
            </a:r>
            <a:r>
              <a:rPr lang="en-US" dirty="0"/>
              <a:t>: Microsoft Teams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7" y="2994515"/>
            <a:ext cx="8892608" cy="868972"/>
          </a:xfrm>
        </p:spPr>
        <p:txBody>
          <a:bodyPr/>
          <a:lstStyle/>
          <a:p>
            <a:r>
              <a:rPr lang="de-DE" dirty="0"/>
              <a:t>Übung: Verwalten der Kommunikation in Microsoft-Teams</a:t>
            </a:r>
            <a:endParaRPr lang="en-US" dirty="0"/>
          </a:p>
        </p:txBody>
      </p:sp>
      <p:pic>
        <p:nvPicPr>
          <p:cNvPr id="10" name="Picture 9" descr="Icon of satellite with an arc beaming from it">
            <a:extLst>
              <a:ext uri="{FF2B5EF4-FFF2-40B4-BE49-F238E27FC236}">
                <a16:creationId xmlns:a16="http://schemas.microsoft.com/office/drawing/2014/main" id="{4189C7F1-A1AA-4F9A-A3B1-256BE89F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469" y="2828217"/>
            <a:ext cx="1201564" cy="12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4406" y="375719"/>
            <a:ext cx="11023188" cy="4308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Modul 6</a:t>
            </a:r>
          </a:p>
        </p:txBody>
      </p:sp>
      <p:pic>
        <p:nvPicPr>
          <p:cNvPr id="32" name="Picture 31" descr="Icon of two people having a conversation">
            <a:extLst>
              <a:ext uri="{FF2B5EF4-FFF2-40B4-BE49-F238E27FC236}">
                <a16:creationId xmlns:a16="http://schemas.microsoft.com/office/drawing/2014/main" id="{FC8DDC60-CB82-4635-AFD6-10EAF9F8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4" y="1592154"/>
            <a:ext cx="982489" cy="9824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FCD37F-E6AB-4036-AB3F-23ADE2927802}"/>
              </a:ext>
            </a:extLst>
          </p:cNvPr>
          <p:cNvSpPr/>
          <p:nvPr/>
        </p:nvSpPr>
        <p:spPr>
          <a:xfrm>
            <a:off x="1792851" y="1902362"/>
            <a:ext cx="9820171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1: Verwalten von Live-Event- und Besprechungserlebnissen 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33103-1780-496C-AD04-993EE0E5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2851" y="2816117"/>
            <a:ext cx="9820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elephone handset">
            <a:extLst>
              <a:ext uri="{FF2B5EF4-FFF2-40B4-BE49-F238E27FC236}">
                <a16:creationId xmlns:a16="http://schemas.microsoft.com/office/drawing/2014/main" id="{4F7E0D67-967F-4082-93CB-3F60E505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4" y="3057591"/>
            <a:ext cx="982489" cy="9795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FA77D5-93B5-43DC-A109-AE1E798354A3}"/>
              </a:ext>
            </a:extLst>
          </p:cNvPr>
          <p:cNvSpPr/>
          <p:nvPr/>
        </p:nvSpPr>
        <p:spPr>
          <a:xfrm>
            <a:off x="1792851" y="3367799"/>
            <a:ext cx="9820171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2: Verwalten des Telefonsystems für Microsoft Teams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671D59-C4B0-44D6-AC0F-C003409FE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2851" y="4281554"/>
            <a:ext cx="98201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 phonebook">
            <a:extLst>
              <a:ext uri="{FF2B5EF4-FFF2-40B4-BE49-F238E27FC236}">
                <a16:creationId xmlns:a16="http://schemas.microsoft.com/office/drawing/2014/main" id="{8C5CDE0F-5838-4AAE-971D-47034E1D5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4" y="4523029"/>
            <a:ext cx="982489" cy="9795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F55FF5-05CA-4389-8DE8-73A8F5B06A51}"/>
              </a:ext>
            </a:extLst>
          </p:cNvPr>
          <p:cNvSpPr/>
          <p:nvPr/>
        </p:nvSpPr>
        <p:spPr>
          <a:xfrm>
            <a:off x="1792851" y="4833237"/>
            <a:ext cx="9820171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914367"/>
            <a:r>
              <a:rPr lang="de-DE" sz="2353" dirty="0">
                <a:solidFill>
                  <a:prstClr val="black"/>
                </a:solidFill>
                <a:latin typeface="Calibri"/>
              </a:rPr>
              <a:t>Übung 3: Einrichten eines Anrufplans (optional)</a:t>
            </a:r>
            <a:endParaRPr lang="en-US" sz="2353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4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15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Sony Music Sans Light</vt:lpstr>
      <vt:lpstr>1_Windows Server 8</vt:lpstr>
      <vt:lpstr>Windows Server 8</vt:lpstr>
      <vt:lpstr>2_Windows Server 8</vt:lpstr>
      <vt:lpstr>Modul 6 Übungen: Microsoft Teams in Microsoft 365</vt:lpstr>
      <vt:lpstr>Übung: Verwalten der Kommunikation in Microsoft-Teams</vt:lpstr>
      <vt:lpstr>Übungen zu Modul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4 Übungen: Microsoft Teams in Microsoft 365</dc:title>
  <dc:creator>Remigiusz Suszkiewicz</dc:creator>
  <cp:lastModifiedBy>Remigiusz Suszkiewicz</cp:lastModifiedBy>
  <cp:revision>3</cp:revision>
  <dcterms:created xsi:type="dcterms:W3CDTF">2021-01-15T12:19:20Z</dcterms:created>
  <dcterms:modified xsi:type="dcterms:W3CDTF">2021-01-20T09:34:50Z</dcterms:modified>
</cp:coreProperties>
</file>