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29F_E5FEA4BD.xml" ContentType="application/vnd.ms-powerpoint.comments+xml"/>
  <Override PartName="/ppt/notesSlides/notesSlide4.xml" ContentType="application/vnd.openxmlformats-officedocument.presentationml.notesSlide+xml"/>
  <Override PartName="/ppt/comments/modernComment_33C_9C895E79.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368_27136B55.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364_1431651.xml" ContentType="application/vnd.ms-powerpoint.comments+xml"/>
  <Override PartName="/ppt/notesSlides/notesSlide12.xml" ContentType="application/vnd.openxmlformats-officedocument.presentationml.notesSlide+xml"/>
  <Override PartName="/ppt/comments/modernComment_363_BFF18F19.xml" ContentType="application/vnd.ms-powerpoint.comments+xml"/>
  <Override PartName="/ppt/comments/modernComment_355_E592E4F1.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351_9B2B449.xml" ContentType="application/vnd.ms-powerpoint.comments+xml"/>
  <Override PartName="/ppt/notesSlides/notesSlide15.xml" ContentType="application/vnd.openxmlformats-officedocument.presentationml.notesSlide+xml"/>
  <Override PartName="/ppt/comments/modernComment_35B_B0C27C6B.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354_24E56B4A.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35A_D8AA784D.xml" ContentType="application/vnd.ms-powerpoint.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26" r:id="rId5"/>
  </p:sldMasterIdLst>
  <p:notesMasterIdLst>
    <p:notesMasterId r:id="rId39"/>
  </p:notesMasterIdLst>
  <p:sldIdLst>
    <p:sldId id="644" r:id="rId6"/>
    <p:sldId id="827" r:id="rId7"/>
    <p:sldId id="791" r:id="rId8"/>
    <p:sldId id="671" r:id="rId9"/>
    <p:sldId id="828" r:id="rId10"/>
    <p:sldId id="816" r:id="rId11"/>
    <p:sldId id="872" r:id="rId12"/>
    <p:sldId id="874" r:id="rId13"/>
    <p:sldId id="863" r:id="rId14"/>
    <p:sldId id="870" r:id="rId15"/>
    <p:sldId id="869" r:id="rId16"/>
    <p:sldId id="868" r:id="rId17"/>
    <p:sldId id="867" r:id="rId18"/>
    <p:sldId id="853" r:id="rId19"/>
    <p:sldId id="722" r:id="rId20"/>
    <p:sldId id="849" r:id="rId21"/>
    <p:sldId id="818" r:id="rId22"/>
    <p:sldId id="819" r:id="rId23"/>
    <p:sldId id="859" r:id="rId24"/>
    <p:sldId id="820" r:id="rId25"/>
    <p:sldId id="851" r:id="rId26"/>
    <p:sldId id="854" r:id="rId27"/>
    <p:sldId id="852" r:id="rId28"/>
    <p:sldId id="856" r:id="rId29"/>
    <p:sldId id="857" r:id="rId30"/>
    <p:sldId id="855" r:id="rId31"/>
    <p:sldId id="822" r:id="rId32"/>
    <p:sldId id="858" r:id="rId33"/>
    <p:sldId id="823" r:id="rId34"/>
    <p:sldId id="824" r:id="rId35"/>
    <p:sldId id="825" r:id="rId36"/>
    <p:sldId id="826" r:id="rId37"/>
    <p:sldId id="850" r:id="rId38"/>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22433F-7DF4-7057-6CF5-AE6C82648B65}" name="GUIBERT Marine (EXT Artelys)" initials="GA" userId="S::pmgt01191@commun.ad.sncf.fr::0a9f83fd-56d5-4dcf-8549-ebebb8fa1bd7" providerId="AD"/>
  <p188:author id="{80B06F4A-1403-437D-2C36-AC7B3D07C487}" name="LEBON Fanny (EXT Artelys)" initials="LA" userId="S::pfln05201@commun.ad.sncf.fr::1b5b68c4-b039-4835-b533-7cc7afcd50fd" providerId="AD"/>
  <p188:author id="{49A3878A-405A-D7F7-AC4E-8ABFD8B05E59}" name="LEBON Fanny (EXT Artelys)" initials="LF(A" userId="S::PFLN05201@COMMUN.AD.SNCF.FR::1b5b68c4-b039-4835-b533-7cc7afcd50fd" providerId="AD"/>
  <p188:author id="{6FD03AE6-59A3-9A2F-5C95-012EF8034194}" name="GUIBERT Marine (EXT Artelys)" initials="GM(A" userId="S::PMGT01191@commun.ad.sncf.fr::0a9f83fd-56d5-4dcf-8549-ebebb8fa1bd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9107296K" initials="9"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BC"/>
    <a:srgbClr val="005DA2"/>
    <a:srgbClr val="8DB5AB"/>
    <a:srgbClr val="6DBFB7"/>
    <a:srgbClr val="FFFFA7"/>
    <a:srgbClr val="E05206"/>
    <a:srgbClr val="000000"/>
    <a:srgbClr val="00C3D2"/>
    <a:srgbClr val="CBDEE1"/>
    <a:srgbClr val="E7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ABFA7-0D79-D4B2-2AF9-23C9CB7548EF}" v="162" dt="2023-02-13T10:04:37.294"/>
    <p1510:client id="{7D98F131-102A-41AC-8F9F-3AC3FE29C1E3}" v="680" dt="2023-02-13T17:43:10.632"/>
    <p1510:client id="{A5850996-65BC-AFC9-56B0-04E45C635FBF}" v="322" dt="2023-02-13T12:59:39.997"/>
    <p1510:client id="{ACD504C8-D354-E5EE-9642-F2E0A489220B}" v="97" dt="2023-02-13T16:11:46.02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9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8/10/relationships/authors" Target="authors.xml"/><Relationship Id="rId20" Type="http://schemas.openxmlformats.org/officeDocument/2006/relationships/slide" Target="slides/slide15.xml"/><Relationship Id="rId41" Type="http://schemas.openxmlformats.org/officeDocument/2006/relationships/presProps" Target="presProps.xml"/></Relationships>
</file>

<file path=ppt/comments/modernComment_29F_E5FEA4BD.xml><?xml version="1.0" encoding="utf-8"?>
<p188:cmLst xmlns:a="http://schemas.openxmlformats.org/drawingml/2006/main" xmlns:r="http://schemas.openxmlformats.org/officeDocument/2006/relationships" xmlns:p188="http://schemas.microsoft.com/office/powerpoint/2018/8/main">
  <p188:cm id="{D2B3129B-8979-49D8-A0E1-6CDD6495289E}" authorId="{49A3878A-405A-D7F7-AC4E-8ABFD8B05E59}" created="2023-02-14T08:15:01.191">
    <ac:txMkLst xmlns:ac="http://schemas.microsoft.com/office/drawing/2013/main/command">
      <pc:docMk xmlns:pc="http://schemas.microsoft.com/office/powerpoint/2013/main/command"/>
      <pc:sldMk xmlns:pc="http://schemas.microsoft.com/office/powerpoint/2013/main/command" cId="3858670781" sldId="671"/>
      <ac:spMk id="30" creationId="{64BF7571-7A2D-43A2-9DBE-DDA83A883A8E}"/>
      <ac:txMk cp="57" len="47">
        <ac:context len="299" hash="1766205460"/>
      </ac:txMk>
    </ac:txMkLst>
    <p188:pos x="2152318" y="606766"/>
    <p188:txBody>
      <a:bodyPr/>
      <a:lstStyle/>
      <a:p>
        <a:r>
          <a:rPr lang="fr-FR"/>
          <a:t>mise en page à revoir</a:t>
        </a:r>
      </a:p>
    </p188:txBody>
  </p188:cm>
</p188:cmLst>
</file>

<file path=ppt/comments/modernComment_33C_9C895E79.xml><?xml version="1.0" encoding="utf-8"?>
<p188:cmLst xmlns:a="http://schemas.openxmlformats.org/drawingml/2006/main" xmlns:r="http://schemas.openxmlformats.org/officeDocument/2006/relationships" xmlns:p188="http://schemas.microsoft.com/office/powerpoint/2018/8/main">
  <p188:cm id="{893A73F8-5383-4F72-816E-2E5DDBC6F201}" authorId="{49A3878A-405A-D7F7-AC4E-8ABFD8B05E59}" created="2023-02-14T08:14:40.263">
    <pc:sldMkLst xmlns:pc="http://schemas.microsoft.com/office/powerpoint/2013/main/command">
      <pc:docMk/>
      <pc:sldMk cId="2626248313" sldId="828"/>
    </pc:sldMkLst>
    <p188:txBody>
      <a:bodyPr/>
      <a:lstStyle/>
      <a:p>
        <a:r>
          <a:rPr lang="fr-FR"/>
          <a:t>on met une slide Artelys ou pas ?</a:t>
        </a:r>
      </a:p>
    </p188:txBody>
  </p188:cm>
  <p188:cm id="{8AB83342-7259-46D6-BE86-3B1005A15B5C}" authorId="{49A3878A-405A-D7F7-AC4E-8ABFD8B05E59}" created="2023-02-14T08:15:24.107">
    <ac:txMkLst xmlns:ac="http://schemas.microsoft.com/office/drawing/2013/main/command">
      <pc:docMk xmlns:pc="http://schemas.microsoft.com/office/powerpoint/2013/main/command"/>
      <pc:sldMk xmlns:pc="http://schemas.microsoft.com/office/powerpoint/2013/main/command" cId="2626248313" sldId="828"/>
      <ac:spMk id="30" creationId="{64BF7571-7A2D-43A2-9DBE-DDA83A883A8E}"/>
      <ac:txMk cp="21" len="33">
        <ac:context len="219" hash="1402782870"/>
      </ac:txMk>
    </ac:txMkLst>
    <p188:pos x="1780844" y="411675"/>
    <p188:txBody>
      <a:bodyPr/>
      <a:lstStyle/>
      <a:p>
        <a:r>
          <a:rPr lang="fr-FR"/>
          <a:t>idem mise en page</a:t>
        </a:r>
      </a:p>
    </p188:txBody>
  </p188:cm>
</p188:cmLst>
</file>

<file path=ppt/comments/modernComment_351_9B2B449.xml><?xml version="1.0" encoding="utf-8"?>
<p188:cmLst xmlns:a="http://schemas.openxmlformats.org/drawingml/2006/main" xmlns:r="http://schemas.openxmlformats.org/officeDocument/2006/relationships" xmlns:p188="http://schemas.microsoft.com/office/powerpoint/2018/8/main">
  <p188:cm id="{D6971642-68E2-4259-B202-A61012D6CB2F}" authorId="{7822433F-7DF4-7057-6CF5-AE6C82648B65}" created="2023-02-10T16:29:21.399">
    <ac:txMkLst xmlns:ac="http://schemas.microsoft.com/office/drawing/2013/main/command">
      <pc:docMk xmlns:pc="http://schemas.microsoft.com/office/powerpoint/2013/main/command"/>
      <pc:sldMk xmlns:pc="http://schemas.microsoft.com/office/powerpoint/2013/main/command" cId="162706505" sldId="849"/>
      <ac:spMk id="12" creationId="{602005C8-3A03-4A15-82B4-37F19E4CAB28}"/>
      <ac:txMk cp="12" len="166">
        <ac:context len="179" hash="137391030"/>
      </ac:txMk>
    </ac:txMkLst>
    <p188:pos x="2664704" y="1067259"/>
    <p188:txBody>
      <a:bodyPr/>
      <a:lstStyle/>
      <a:p>
        <a:r>
          <a:rPr lang="fr-FR"/>
          <a:t>+ Détection des correspondances infaisables/manquées
+ affectation des voies</a:t>
        </a:r>
      </a:p>
    </p188:txBody>
  </p188:cm>
</p188:cmLst>
</file>

<file path=ppt/comments/modernComment_354_24E56B4A.xml><?xml version="1.0" encoding="utf-8"?>
<p188:cmLst xmlns:a="http://schemas.openxmlformats.org/drawingml/2006/main" xmlns:r="http://schemas.openxmlformats.org/officeDocument/2006/relationships" xmlns:p188="http://schemas.microsoft.com/office/powerpoint/2018/8/main">
  <p188:cm id="{2DA62B3F-8929-47A1-850A-0829180D9219}" authorId="{49A3878A-405A-D7F7-AC4E-8ABFD8B05E59}" created="2023-02-14T08:27:09.983">
    <ac:txMkLst xmlns:ac="http://schemas.microsoft.com/office/drawing/2013/main/command">
      <pc:docMk xmlns:pc="http://schemas.microsoft.com/office/powerpoint/2013/main/command"/>
      <pc:sldMk xmlns:pc="http://schemas.microsoft.com/office/powerpoint/2013/main/command" cId="619014986" sldId="852"/>
      <ac:spMk id="26" creationId="{42C6C3E2-5E3A-4751-BB8A-A14B64D83340}"/>
      <ac:txMk cp="0" len="51">
        <ac:context len="52" hash="2839729850"/>
      </ac:txMk>
    </ac:txMkLst>
    <p188:pos x="2870044" y="212567"/>
    <p188:txBody>
      <a:bodyPr/>
      <a:lstStyle/>
      <a:p>
        <a:r>
          <a:rPr lang="fr-FR"/>
          <a:t>supprimer cette légende inutilisée dans le schéma</a:t>
        </a:r>
      </a:p>
    </p188:txBody>
  </p188:cm>
  <p188:cm id="{12DAABDB-9F28-4C42-BF73-D07B9CAE3CCD}" authorId="{49A3878A-405A-D7F7-AC4E-8ABFD8B05E59}" created="2023-02-14T08:27:25.005">
    <ac:txMkLst xmlns:ac="http://schemas.microsoft.com/office/drawing/2013/main/command">
      <pc:docMk xmlns:pc="http://schemas.microsoft.com/office/powerpoint/2013/main/command"/>
      <pc:sldMk xmlns:pc="http://schemas.microsoft.com/office/powerpoint/2013/main/command" cId="619014986" sldId="852"/>
      <ac:spMk id="22" creationId="{48128A62-D599-4205-9EE8-55E57952FBE1}"/>
      <ac:txMk cp="4" len="15">
        <ac:context len="20" hash="3891499191"/>
      </ac:txMk>
    </ac:txMkLst>
    <p188:pos x="1133478" y="217401"/>
    <p188:txBody>
      <a:bodyPr/>
      <a:lstStyle/>
      <a:p>
        <a:r>
          <a:rPr lang="fr-FR"/>
          <a:t>enlever groupe de FS 0</a:t>
        </a:r>
      </a:p>
    </p188:txBody>
  </p188:cm>
  <p188:cm id="{CB2B3A69-EE87-42E0-89A1-01B82A72DA6E}" authorId="{49A3878A-405A-D7F7-AC4E-8ABFD8B05E59}" created="2023-02-14T08:28:05.996">
    <ac:txMkLst xmlns:ac="http://schemas.microsoft.com/office/drawing/2013/main/command">
      <pc:docMk xmlns:pc="http://schemas.microsoft.com/office/powerpoint/2013/main/command"/>
      <pc:sldMk xmlns:pc="http://schemas.microsoft.com/office/powerpoint/2013/main/command" cId="619014986" sldId="852"/>
      <ac:spMk id="35" creationId="{F19FE139-F3DB-4CE9-AA81-2A3F5A11A1F6}"/>
      <ac:txMk cp="0" len="85">
        <ac:context len="86" hash="923126870"/>
      </ac:txMk>
    </ac:txMkLst>
    <p188:pos x="4620262" y="211427"/>
    <p188:txBody>
      <a:bodyPr/>
      <a:lstStyle/>
      <a:p>
        <a:r>
          <a:rPr lang="fr-FR"/>
          <a:t>en fait globalement faire un graphe plus simple sans FS ?</a:t>
        </a:r>
      </a:p>
    </p188:txBody>
  </p188:cm>
</p188:cmLst>
</file>

<file path=ppt/comments/modernComment_355_E592E4F1.xml><?xml version="1.0" encoding="utf-8"?>
<p188:cmLst xmlns:a="http://schemas.openxmlformats.org/drawingml/2006/main" xmlns:r="http://schemas.openxmlformats.org/officeDocument/2006/relationships" xmlns:p188="http://schemas.microsoft.com/office/powerpoint/2018/8/main">
  <p188:cm id="{47C9B942-F6FA-4BD5-BC47-DB84B8E0F193}" authorId="{49A3878A-405A-D7F7-AC4E-8ABFD8B05E59}" created="2023-02-14T08:21:07.451">
    <ac:txMkLst xmlns:ac="http://schemas.microsoft.com/office/drawing/2013/main/command">
      <pc:docMk xmlns:pc="http://schemas.microsoft.com/office/powerpoint/2013/main/command"/>
      <pc:sldMk xmlns:pc="http://schemas.microsoft.com/office/powerpoint/2013/main/command" cId="3851609329" sldId="853"/>
      <ac:spMk id="31" creationId="{3ECE06DB-F83D-49BA-A53C-2FC5A512B049}"/>
      <ac:txMk cp="159" len="43">
        <ac:context len="622" hash="755326630"/>
      </ac:txMk>
    </ac:txMkLst>
    <p188:pos x="3514725" y="1004889"/>
    <p188:txBody>
      <a:bodyPr/>
      <a:lstStyle/>
      <a:p>
        <a:r>
          <a:rPr lang="fr-FR"/>
          <a:t>je me rappelle plus ce qu'on a mis dans le résumé, on veut avoir ce discours à la ROADEF ? Ou plutôt planifier les journées de service ?</a:t>
        </a:r>
      </a:p>
    </p188:txBody>
  </p188:cm>
</p188:cmLst>
</file>

<file path=ppt/comments/modernComment_35A_D8AA784D.xml><?xml version="1.0" encoding="utf-8"?>
<p188:cmLst xmlns:a="http://schemas.openxmlformats.org/drawingml/2006/main" xmlns:r="http://schemas.openxmlformats.org/officeDocument/2006/relationships" xmlns:p188="http://schemas.microsoft.com/office/powerpoint/2018/8/main">
  <p188:cm id="{62D28A88-B346-454C-8C63-2A837435C519}" authorId="{80B06F4A-1403-437D-2C36-AC7B3D07C487}" created="2023-02-07T09:15:33.765">
    <ac:txMkLst xmlns:ac="http://schemas.microsoft.com/office/drawing/2013/main/command">
      <pc:docMk xmlns:pc="http://schemas.microsoft.com/office/powerpoint/2013/main/command"/>
      <pc:sldMk xmlns:pc="http://schemas.microsoft.com/office/powerpoint/2013/main/command" cId="3635050573" sldId="858"/>
      <ac:spMk id="3" creationId="{00000000-0000-0000-0000-000000000000}"/>
      <ac:txMk cp="0" len="9">
        <ac:context len="25" hash="3441715127"/>
      </ac:txMk>
    </ac:txMkLst>
    <p188:pos x="2088444" y="881944"/>
    <p188:txBody>
      <a:bodyPr/>
      <a:lstStyle/>
      <a:p>
        <a:r>
          <a:rPr lang="fr-FR"/>
          <a:t>ça dépend mais je supprimerais peut être cette partie pour alléger un peu le nombre de slides et je pense que ça rentre bien dans la partie conclusion plutôt que de se répéter</a:t>
        </a:r>
      </a:p>
    </p188:txBody>
  </p188:cm>
</p188:cmLst>
</file>

<file path=ppt/comments/modernComment_35B_B0C27C6B.xml><?xml version="1.0" encoding="utf-8"?>
<p188:cmLst xmlns:a="http://schemas.openxmlformats.org/drawingml/2006/main" xmlns:r="http://schemas.openxmlformats.org/officeDocument/2006/relationships" xmlns:p188="http://schemas.microsoft.com/office/powerpoint/2018/8/main">
  <p188:cm id="{A8F8F125-C0FD-4E68-9EC3-C4EAE3966D6C}" authorId="{6FD03AE6-59A3-9A2F-5C95-012EF8034194}" created="2023-02-13T17:33:24.229">
    <ac:txMkLst xmlns:ac="http://schemas.microsoft.com/office/drawing/2013/main/command">
      <pc:docMk xmlns:pc="http://schemas.microsoft.com/office/powerpoint/2013/main/command"/>
      <pc:sldMk xmlns:pc="http://schemas.microsoft.com/office/powerpoint/2013/main/command" cId="2965535851" sldId="859"/>
      <ac:spMk id="31" creationId="{3ECE06DB-F83D-49BA-A53C-2FC5A512B049}"/>
      <ac:txMk cp="2" len="189">
        <ac:context len="192" hash="3738295057"/>
      </ac:txMk>
    </ac:txMkLst>
    <p188:pos x="5093494" y="1783557"/>
    <p188:txBody>
      <a:bodyPr/>
      <a:lstStyle/>
      <a:p>
        <a:r>
          <a:rPr lang="fr-FR"/>
          <a:t>En parler ici ?</a:t>
        </a:r>
      </a:p>
    </p188:txBody>
  </p188:cm>
</p188:cmLst>
</file>

<file path=ppt/comments/modernComment_363_BFF18F19.xml><?xml version="1.0" encoding="utf-8"?>
<p188:cmLst xmlns:a="http://schemas.openxmlformats.org/drawingml/2006/main" xmlns:r="http://schemas.openxmlformats.org/officeDocument/2006/relationships" xmlns:p188="http://schemas.microsoft.com/office/powerpoint/2018/8/main">
  <p188:cm id="{6FF40EDD-FF93-44D3-A8BE-7517BCD2AD92}" authorId="{49A3878A-405A-D7F7-AC4E-8ABFD8B05E59}" created="2023-02-14T08:16:14.907">
    <ac:txMkLst xmlns:ac="http://schemas.microsoft.com/office/drawing/2013/main/command">
      <pc:docMk xmlns:pc="http://schemas.microsoft.com/office/powerpoint/2013/main/command"/>
      <pc:sldMk xmlns:pc="http://schemas.microsoft.com/office/powerpoint/2013/main/command" cId="3220279065" sldId="867"/>
      <ac:spMk id="14" creationId="{0832BBF0-7812-48AF-9DB4-87E24E629024}"/>
      <ac:txMk cp="0" len="18">
        <ac:context len="430" hash="758434454"/>
      </ac:txMk>
    </ac:txMkLst>
    <p188:pos x="1528764" y="213632"/>
    <p188:txBody>
      <a:bodyPr/>
      <a:lstStyle/>
      <a:p>
        <a:r>
          <a:rPr lang="fr-FR"/>
          <a:t>idem ?</a:t>
        </a:r>
      </a:p>
    </p188:txBody>
  </p188:cm>
</p188:cmLst>
</file>

<file path=ppt/comments/modernComment_364_1431651.xml><?xml version="1.0" encoding="utf-8"?>
<p188:cmLst xmlns:a="http://schemas.openxmlformats.org/drawingml/2006/main" xmlns:r="http://schemas.openxmlformats.org/officeDocument/2006/relationships" xmlns:p188="http://schemas.microsoft.com/office/powerpoint/2018/8/main">
  <p188:cm id="{27727F32-65EF-47E9-A75E-2E7E9DEB8C70}" authorId="{49A3878A-405A-D7F7-AC4E-8ABFD8B05E59}" created="2023-02-14T08:16:06.772">
    <ac:txMkLst xmlns:ac="http://schemas.microsoft.com/office/drawing/2013/main/command">
      <pc:docMk xmlns:pc="http://schemas.microsoft.com/office/powerpoint/2013/main/command"/>
      <pc:sldMk xmlns:pc="http://schemas.microsoft.com/office/powerpoint/2013/main/command" cId="21173841" sldId="868"/>
      <ac:spMk id="14" creationId="{0832BBF0-7812-48AF-9DB4-87E24E629024}"/>
      <ac:txMk cp="0" len="14">
        <ac:context len="417" hash="2335952916"/>
      </ac:txMk>
    </ac:txMkLst>
    <p188:pos x="1150145" y="213632"/>
    <p188:txBody>
      <a:bodyPr/>
      <a:lstStyle/>
      <a:p>
        <a:r>
          <a:rPr lang="fr-FR"/>
          <a:t>enlever le soulignage ?</a:t>
        </a:r>
      </a:p>
    </p188:txBody>
  </p188:cm>
</p188:cmLst>
</file>

<file path=ppt/comments/modernComment_368_27136B55.xml><?xml version="1.0" encoding="utf-8"?>
<p188:cmLst xmlns:a="http://schemas.openxmlformats.org/drawingml/2006/main" xmlns:r="http://schemas.openxmlformats.org/officeDocument/2006/relationships" xmlns:p188="http://schemas.microsoft.com/office/powerpoint/2018/8/main">
  <p188:cm id="{ED8EAFCD-D7DC-4535-BF21-9049B0484BAF}" authorId="{49A3878A-405A-D7F7-AC4E-8ABFD8B05E59}" created="2023-02-14T08:15:42.599">
    <ac:txMkLst xmlns:ac="http://schemas.microsoft.com/office/drawing/2013/main/command">
      <pc:docMk xmlns:pc="http://schemas.microsoft.com/office/powerpoint/2013/main/command"/>
      <pc:sldMk xmlns:pc="http://schemas.microsoft.com/office/powerpoint/2013/main/command" cId="655584085" sldId="872"/>
      <ac:spMk id="18" creationId="{5DA56211-69EC-46B9-1079-ADFC64877EB1}"/>
      <ac:txMk cp="32" len="278">
        <ac:context len="312" hash="1544244347"/>
      </ac:txMk>
    </ac:txMkLst>
    <p188:pos x="2760432" y="402462"/>
    <p188:txBody>
      <a:bodyPr/>
      <a:lstStyle/>
      <a:p>
        <a:r>
          <a:rPr lang="fr-FR"/>
          <a:t>mise en page à revoir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00E04-1115-44C1-8FAF-68F5136E1D1D}" type="datetimeFigureOut">
              <a:rPr lang="fr-FR" smtClean="0"/>
              <a:t>14/02/2023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B386E-9E05-414C-BD0D-11C021437A6F}" type="slidenum">
              <a:rPr lang="fr-FR" smtClean="0"/>
              <a:t>‹N°›</a:t>
            </a:fld>
            <a:endParaRPr lang="fr-FR"/>
          </a:p>
        </p:txBody>
      </p:sp>
    </p:spTree>
    <p:extLst>
      <p:ext uri="{BB962C8B-B14F-4D97-AF65-F5344CB8AC3E}">
        <p14:creationId xmlns:p14="http://schemas.microsoft.com/office/powerpoint/2010/main" val="337248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un temps de parole de 15 min + 5min de questions, on pourrait faire :</a:t>
            </a:r>
          </a:p>
          <a:p>
            <a:r>
              <a:rPr lang="fr-FR"/>
              <a:t>SNCF/Groupe MOD/Pole RO FRET  </a:t>
            </a:r>
            <a:r>
              <a:rPr lang="fr-FR" b="1"/>
              <a:t>2min (</a:t>
            </a:r>
            <a:r>
              <a:rPr lang="fr-FR" b="1" err="1"/>
              <a:t>juliette</a:t>
            </a:r>
            <a:r>
              <a:rPr lang="fr-FR" b="1"/>
              <a:t>)</a:t>
            </a:r>
          </a:p>
          <a:p>
            <a:r>
              <a:rPr lang="fr-FR"/>
              <a:t>Fonctionnement du FRET/Gare de triage </a:t>
            </a:r>
            <a:r>
              <a:rPr lang="fr-FR" b="1"/>
              <a:t>2min (</a:t>
            </a:r>
            <a:r>
              <a:rPr lang="fr-FR" b="1" err="1"/>
              <a:t>juliette</a:t>
            </a:r>
            <a:r>
              <a:rPr lang="fr-FR" b="1"/>
              <a:t>)</a:t>
            </a:r>
          </a:p>
          <a:p>
            <a:r>
              <a:rPr lang="fr-FR"/>
              <a:t>Problématique de gestion des engins, agent, voies... </a:t>
            </a:r>
            <a:r>
              <a:rPr lang="fr-FR" b="1"/>
              <a:t>4min (</a:t>
            </a:r>
            <a:r>
              <a:rPr lang="fr-FR" b="1" err="1"/>
              <a:t>fifo</a:t>
            </a:r>
            <a:r>
              <a:rPr lang="fr-FR" b="1"/>
              <a:t>)</a:t>
            </a:r>
          </a:p>
          <a:p>
            <a:r>
              <a:rPr lang="fr-FR"/>
              <a:t>Choix de modélisation et implémentation </a:t>
            </a:r>
            <a:r>
              <a:rPr lang="fr-FR" b="1"/>
              <a:t>4min (marine)</a:t>
            </a:r>
          </a:p>
          <a:p>
            <a:r>
              <a:rPr lang="fr-FR"/>
              <a:t>Résultats (qualité et performance) </a:t>
            </a:r>
            <a:r>
              <a:rPr lang="fr-FR" b="1"/>
              <a:t>2min (marine, capture, ajout des corbeille &amp; </a:t>
            </a:r>
            <a:r>
              <a:rPr lang="fr-FR" b="1" err="1"/>
              <a:t>evo</a:t>
            </a:r>
            <a:r>
              <a:rPr lang="fr-FR" b="1"/>
              <a:t> modèle, perf)</a:t>
            </a:r>
          </a:p>
          <a:p>
            <a:r>
              <a:rPr lang="fr-FR"/>
              <a:t>Conclusion et perspectives </a:t>
            </a:r>
            <a:r>
              <a:rPr lang="fr-FR" b="1"/>
              <a:t>1min</a:t>
            </a: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a:t>
            </a:fld>
            <a:endParaRPr lang="fr-FR"/>
          </a:p>
        </p:txBody>
      </p:sp>
    </p:spTree>
    <p:extLst>
      <p:ext uri="{BB962C8B-B14F-4D97-AF65-F5344CB8AC3E}">
        <p14:creationId xmlns:p14="http://schemas.microsoft.com/office/powerpoint/2010/main" val="4203999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11</a:t>
            </a:fld>
            <a:endParaRPr lang="fr-FR"/>
          </a:p>
        </p:txBody>
      </p:sp>
    </p:spTree>
    <p:extLst>
      <p:ext uri="{BB962C8B-B14F-4D97-AF65-F5344CB8AC3E}">
        <p14:creationId xmlns:p14="http://schemas.microsoft.com/office/powerpoint/2010/main" val="75709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12</a:t>
            </a:fld>
            <a:endParaRPr lang="fr-FR"/>
          </a:p>
        </p:txBody>
      </p:sp>
    </p:spTree>
    <p:extLst>
      <p:ext uri="{BB962C8B-B14F-4D97-AF65-F5344CB8AC3E}">
        <p14:creationId xmlns:p14="http://schemas.microsoft.com/office/powerpoint/2010/main" val="4113885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13</a:t>
            </a:fld>
            <a:endParaRPr lang="fr-FR"/>
          </a:p>
        </p:txBody>
      </p:sp>
    </p:spTree>
    <p:extLst>
      <p:ext uri="{BB962C8B-B14F-4D97-AF65-F5344CB8AC3E}">
        <p14:creationId xmlns:p14="http://schemas.microsoft.com/office/powerpoint/2010/main" val="42587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15</a:t>
            </a:fld>
            <a:endParaRPr lang="fr-FR"/>
          </a:p>
        </p:txBody>
      </p:sp>
    </p:spTree>
    <p:extLst>
      <p:ext uri="{BB962C8B-B14F-4D97-AF65-F5344CB8AC3E}">
        <p14:creationId xmlns:p14="http://schemas.microsoft.com/office/powerpoint/2010/main" val="2113681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16</a:t>
            </a:fld>
            <a:endParaRPr lang="fr-FR"/>
          </a:p>
        </p:txBody>
      </p:sp>
    </p:spTree>
    <p:extLst>
      <p:ext uri="{BB962C8B-B14F-4D97-AF65-F5344CB8AC3E}">
        <p14:creationId xmlns:p14="http://schemas.microsoft.com/office/powerpoint/2010/main" val="222310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17</a:t>
            </a:fld>
            <a:endParaRPr lang="fr-FR"/>
          </a:p>
        </p:txBody>
      </p:sp>
    </p:spTree>
    <p:extLst>
      <p:ext uri="{BB962C8B-B14F-4D97-AF65-F5344CB8AC3E}">
        <p14:creationId xmlns:p14="http://schemas.microsoft.com/office/powerpoint/2010/main" val="164346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20</a:t>
            </a:fld>
            <a:endParaRPr lang="fr-FR"/>
          </a:p>
        </p:txBody>
      </p:sp>
    </p:spTree>
    <p:extLst>
      <p:ext uri="{BB962C8B-B14F-4D97-AF65-F5344CB8AC3E}">
        <p14:creationId xmlns:p14="http://schemas.microsoft.com/office/powerpoint/2010/main" val="423676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21</a:t>
            </a:fld>
            <a:endParaRPr lang="fr-FR"/>
          </a:p>
        </p:txBody>
      </p:sp>
    </p:spTree>
    <p:extLst>
      <p:ext uri="{BB962C8B-B14F-4D97-AF65-F5344CB8AC3E}">
        <p14:creationId xmlns:p14="http://schemas.microsoft.com/office/powerpoint/2010/main" val="391294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22</a:t>
            </a:fld>
            <a:endParaRPr lang="fr-FR"/>
          </a:p>
        </p:txBody>
      </p:sp>
    </p:spTree>
    <p:extLst>
      <p:ext uri="{BB962C8B-B14F-4D97-AF65-F5344CB8AC3E}">
        <p14:creationId xmlns:p14="http://schemas.microsoft.com/office/powerpoint/2010/main" val="1209763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23</a:t>
            </a:fld>
            <a:endParaRPr lang="fr-FR"/>
          </a:p>
        </p:txBody>
      </p:sp>
    </p:spTree>
    <p:extLst>
      <p:ext uri="{BB962C8B-B14F-4D97-AF65-F5344CB8AC3E}">
        <p14:creationId xmlns:p14="http://schemas.microsoft.com/office/powerpoint/2010/main" val="355985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3</a:t>
            </a:fld>
            <a:endParaRPr lang="fr-FR"/>
          </a:p>
        </p:txBody>
      </p:sp>
    </p:spTree>
    <p:extLst>
      <p:ext uri="{BB962C8B-B14F-4D97-AF65-F5344CB8AC3E}">
        <p14:creationId xmlns:p14="http://schemas.microsoft.com/office/powerpoint/2010/main" val="89977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24</a:t>
            </a:fld>
            <a:endParaRPr lang="fr-FR"/>
          </a:p>
        </p:txBody>
      </p:sp>
    </p:spTree>
    <p:extLst>
      <p:ext uri="{BB962C8B-B14F-4D97-AF65-F5344CB8AC3E}">
        <p14:creationId xmlns:p14="http://schemas.microsoft.com/office/powerpoint/2010/main" val="1592862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25</a:t>
            </a:fld>
            <a:endParaRPr lang="fr-FR"/>
          </a:p>
        </p:txBody>
      </p:sp>
    </p:spTree>
    <p:extLst>
      <p:ext uri="{BB962C8B-B14F-4D97-AF65-F5344CB8AC3E}">
        <p14:creationId xmlns:p14="http://schemas.microsoft.com/office/powerpoint/2010/main" val="2672449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26</a:t>
            </a:fld>
            <a:endParaRPr lang="fr-FR"/>
          </a:p>
        </p:txBody>
      </p:sp>
    </p:spTree>
    <p:extLst>
      <p:ext uri="{BB962C8B-B14F-4D97-AF65-F5344CB8AC3E}">
        <p14:creationId xmlns:p14="http://schemas.microsoft.com/office/powerpoint/2010/main" val="3078340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27</a:t>
            </a:fld>
            <a:endParaRPr lang="fr-FR"/>
          </a:p>
        </p:txBody>
      </p:sp>
    </p:spTree>
    <p:extLst>
      <p:ext uri="{BB962C8B-B14F-4D97-AF65-F5344CB8AC3E}">
        <p14:creationId xmlns:p14="http://schemas.microsoft.com/office/powerpoint/2010/main" val="1283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30</a:t>
            </a:fld>
            <a:endParaRPr lang="fr-FR"/>
          </a:p>
        </p:txBody>
      </p:sp>
    </p:spTree>
    <p:extLst>
      <p:ext uri="{BB962C8B-B14F-4D97-AF65-F5344CB8AC3E}">
        <p14:creationId xmlns:p14="http://schemas.microsoft.com/office/powerpoint/2010/main" val="859877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33</a:t>
            </a:fld>
            <a:endParaRPr lang="fr-FR"/>
          </a:p>
        </p:txBody>
      </p:sp>
    </p:spTree>
    <p:extLst>
      <p:ext uri="{BB962C8B-B14F-4D97-AF65-F5344CB8AC3E}">
        <p14:creationId xmlns:p14="http://schemas.microsoft.com/office/powerpoint/2010/main" val="187483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4</a:t>
            </a:fld>
            <a:endParaRPr lang="fr-FR"/>
          </a:p>
        </p:txBody>
      </p:sp>
    </p:spTree>
    <p:extLst>
      <p:ext uri="{BB962C8B-B14F-4D97-AF65-F5344CB8AC3E}">
        <p14:creationId xmlns:p14="http://schemas.microsoft.com/office/powerpoint/2010/main" val="40445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5</a:t>
            </a:fld>
            <a:endParaRPr lang="fr-FR"/>
          </a:p>
        </p:txBody>
      </p:sp>
    </p:spTree>
    <p:extLst>
      <p:ext uri="{BB962C8B-B14F-4D97-AF65-F5344CB8AC3E}">
        <p14:creationId xmlns:p14="http://schemas.microsoft.com/office/powerpoint/2010/main" val="377166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8B386E-9E05-414C-BD0D-11C021437A6F}" type="slidenum">
              <a:rPr lang="fr-FR" smtClean="0"/>
              <a:t>6</a:t>
            </a:fld>
            <a:endParaRPr lang="fr-FR"/>
          </a:p>
        </p:txBody>
      </p:sp>
    </p:spTree>
    <p:extLst>
      <p:ext uri="{BB962C8B-B14F-4D97-AF65-F5344CB8AC3E}">
        <p14:creationId xmlns:p14="http://schemas.microsoft.com/office/powerpoint/2010/main" val="123768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7</a:t>
            </a:fld>
            <a:endParaRPr lang="fr-FR"/>
          </a:p>
        </p:txBody>
      </p:sp>
    </p:spTree>
    <p:extLst>
      <p:ext uri="{BB962C8B-B14F-4D97-AF65-F5344CB8AC3E}">
        <p14:creationId xmlns:p14="http://schemas.microsoft.com/office/powerpoint/2010/main" val="206855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8</a:t>
            </a:fld>
            <a:endParaRPr lang="fr-FR"/>
          </a:p>
        </p:txBody>
      </p:sp>
    </p:spTree>
    <p:extLst>
      <p:ext uri="{BB962C8B-B14F-4D97-AF65-F5344CB8AC3E}">
        <p14:creationId xmlns:p14="http://schemas.microsoft.com/office/powerpoint/2010/main" val="909215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9</a:t>
            </a:fld>
            <a:endParaRPr lang="fr-FR"/>
          </a:p>
        </p:txBody>
      </p:sp>
    </p:spTree>
    <p:extLst>
      <p:ext uri="{BB962C8B-B14F-4D97-AF65-F5344CB8AC3E}">
        <p14:creationId xmlns:p14="http://schemas.microsoft.com/office/powerpoint/2010/main" val="273566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18B386E-9E05-414C-BD0D-11C021437A6F}" type="slidenum">
              <a:rPr lang="fr-FR" smtClean="0"/>
              <a:t>10</a:t>
            </a:fld>
            <a:endParaRPr lang="fr-FR"/>
          </a:p>
        </p:txBody>
      </p:sp>
    </p:spTree>
    <p:extLst>
      <p:ext uri="{BB962C8B-B14F-4D97-AF65-F5344CB8AC3E}">
        <p14:creationId xmlns:p14="http://schemas.microsoft.com/office/powerpoint/2010/main" val="1159567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uverture - sans visuel">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Espace réservé du texte 11"/>
          <p:cNvSpPr>
            <a:spLocks noGrp="1"/>
          </p:cNvSpPr>
          <p:nvPr>
            <p:ph type="body" sz="quarter" idx="13" hasCustomPrompt="1"/>
          </p:nvPr>
        </p:nvSpPr>
        <p:spPr bwMode="gray">
          <a:xfrm>
            <a:off x="539751" y="267495"/>
            <a:ext cx="8064500" cy="1931604"/>
          </a:xfrm>
        </p:spPr>
        <p:txBody>
          <a:bodyPr anchor="b" anchorCtr="0"/>
          <a:lstStyle>
            <a:lvl1pPr>
              <a:lnSpc>
                <a:spcPct val="90000"/>
              </a:lnSpc>
              <a:spcAft>
                <a:spcPts val="0"/>
              </a:spcAft>
              <a:defRPr sz="4600" b="0" kern="1200" cap="all" baseline="0">
                <a:solidFill>
                  <a:schemeClr val="bg1"/>
                </a:solidFill>
                <a:latin typeface="+mj-lt"/>
              </a:defRPr>
            </a:lvl1pPr>
            <a:lvl2pPr>
              <a:lnSpc>
                <a:spcPct val="90000"/>
              </a:lnSpc>
              <a:spcBef>
                <a:spcPts val="600"/>
              </a:spcBef>
              <a:spcAft>
                <a:spcPts val="0"/>
              </a:spcAft>
              <a:defRPr sz="30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2344180"/>
            <a:ext cx="8064500" cy="1080000"/>
          </a:xfrm>
        </p:spPr>
        <p:txBody>
          <a:bodyPr/>
          <a:lstStyle>
            <a:lvl1pPr marL="179996" indent="-179996">
              <a:lnSpc>
                <a:spcPct val="90000"/>
              </a:lnSpc>
              <a:spcAft>
                <a:spcPts val="0"/>
              </a:spcAft>
              <a:buFont typeface="Avenir LT Std 45 Book" pitchFamily="34" charset="0"/>
              <a:buChar char="+"/>
              <a:defRPr sz="1600" b="0" cap="none" baseline="0">
                <a:solidFill>
                  <a:schemeClr val="bg1"/>
                </a:solidFill>
                <a:latin typeface="+mn-lt"/>
              </a:defRPr>
            </a:lvl1pPr>
          </a:lstStyle>
          <a:p>
            <a:pPr lvl="0"/>
            <a:r>
              <a:rPr lang="fr-FR"/>
              <a:t>Modifier les styles du texte du masque</a:t>
            </a:r>
          </a:p>
        </p:txBody>
      </p:sp>
      <p:sp>
        <p:nvSpPr>
          <p:cNvPr id="9" name="Rectangle 8">
            <a:extLst>
              <a:ext uri="{FF2B5EF4-FFF2-40B4-BE49-F238E27FC236}">
                <a16:creationId xmlns:a16="http://schemas.microsoft.com/office/drawing/2014/main" id="{A8C03C34-C3AD-441F-8071-60A1B4ECBB47}"/>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29A11853-0C8A-4CE9-9529-4A7929CDFB6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
        <p:nvSpPr>
          <p:cNvPr id="3" name="Espace réservé de la date 2">
            <a:extLst>
              <a:ext uri="{FF2B5EF4-FFF2-40B4-BE49-F238E27FC236}">
                <a16:creationId xmlns:a16="http://schemas.microsoft.com/office/drawing/2014/main" id="{0ABA0418-03B2-4A6E-BDCD-4FF7B83C68B3}"/>
              </a:ext>
            </a:extLst>
          </p:cNvPr>
          <p:cNvSpPr>
            <a:spLocks noGrp="1"/>
          </p:cNvSpPr>
          <p:nvPr>
            <p:ph type="dt" sz="half" idx="15"/>
          </p:nvPr>
        </p:nvSpPr>
        <p:spPr/>
        <p:txBody>
          <a:bodyPr/>
          <a:lstStyle/>
          <a:p>
            <a:fld id="{EAF38C70-10A7-4A6D-8F52-EFE7CDF57FF1}" type="datetime2">
              <a:rPr lang="fr-FR" smtClean="0"/>
              <a:t>mardi 14 février 2023</a:t>
            </a:fld>
            <a:endParaRPr lang="fr-FR"/>
          </a:p>
        </p:txBody>
      </p:sp>
      <p:sp>
        <p:nvSpPr>
          <p:cNvPr id="4" name="Espace réservé du pied de page 3">
            <a:extLst>
              <a:ext uri="{FF2B5EF4-FFF2-40B4-BE49-F238E27FC236}">
                <a16:creationId xmlns:a16="http://schemas.microsoft.com/office/drawing/2014/main" id="{8003EC06-F865-4483-8848-6F2E2671CE9B}"/>
              </a:ext>
            </a:extLst>
          </p:cNvPr>
          <p:cNvSpPr>
            <a:spLocks noGrp="1"/>
          </p:cNvSpPr>
          <p:nvPr>
            <p:ph type="ftr" sz="quarter" idx="16"/>
          </p:nvPr>
        </p:nvSpPr>
        <p:spPr>
          <a:xfrm>
            <a:off x="179389" y="4710531"/>
            <a:ext cx="65" cy="110800"/>
          </a:xfrm>
        </p:spPr>
        <p:txBody>
          <a:bodyPr/>
          <a:lstStyle>
            <a:lvl1pPr>
              <a:defRPr>
                <a:solidFill>
                  <a:schemeClr val="tx1"/>
                </a:solidFill>
              </a:defRPr>
            </a:lvl1pPr>
          </a:lstStyle>
          <a:p>
            <a:r>
              <a:rPr lang="fr-FR"/>
              <a:t>SNCF DTIPG - Artelys </a:t>
            </a:r>
          </a:p>
        </p:txBody>
      </p:sp>
      <p:sp>
        <p:nvSpPr>
          <p:cNvPr id="5" name="Espace réservé du numéro de diapositive 4">
            <a:extLst>
              <a:ext uri="{FF2B5EF4-FFF2-40B4-BE49-F238E27FC236}">
                <a16:creationId xmlns:a16="http://schemas.microsoft.com/office/drawing/2014/main" id="{D3A359BB-42ED-4BF1-A754-B09A5160CB6A}"/>
              </a:ext>
            </a:extLst>
          </p:cNvPr>
          <p:cNvSpPr>
            <a:spLocks noGrp="1"/>
          </p:cNvSpPr>
          <p:nvPr>
            <p:ph type="sldNum" sz="quarter" idx="17"/>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409230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_2_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539751" y="1743075"/>
            <a:ext cx="3960000"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AA4ABAD7-6661-4DA1-BB47-9505596EFDCD}"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contenu 2"/>
          <p:cNvSpPr>
            <a:spLocks noGrp="1"/>
          </p:cNvSpPr>
          <p:nvPr>
            <p:ph idx="19" hasCustomPrompt="1"/>
          </p:nvPr>
        </p:nvSpPr>
        <p:spPr bwMode="gray">
          <a:xfrm>
            <a:off x="4644250" y="1743075"/>
            <a:ext cx="3960000"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u pied de page 3">
            <a:extLst>
              <a:ext uri="{FF2B5EF4-FFF2-40B4-BE49-F238E27FC236}">
                <a16:creationId xmlns:a16="http://schemas.microsoft.com/office/drawing/2014/main" id="{4CB279A8-9EF2-4C96-96F4-857504115106}"/>
              </a:ext>
            </a:extLst>
          </p:cNvPr>
          <p:cNvSpPr>
            <a:spLocks noGrp="1"/>
          </p:cNvSpPr>
          <p:nvPr>
            <p:ph type="ftr" sz="quarter" idx="20"/>
          </p:nvPr>
        </p:nvSpPr>
        <p:spPr/>
        <p:txBody>
          <a:bodyPr/>
          <a:lstStyle/>
          <a:p>
            <a:r>
              <a:rPr lang="fr-FR"/>
              <a:t>SNCF DTIPG - Artelys </a:t>
            </a:r>
          </a:p>
        </p:txBody>
      </p:sp>
      <p:sp>
        <p:nvSpPr>
          <p:cNvPr id="9" name="Espace réservé du texte 4">
            <a:extLst>
              <a:ext uri="{FF2B5EF4-FFF2-40B4-BE49-F238E27FC236}">
                <a16:creationId xmlns:a16="http://schemas.microsoft.com/office/drawing/2014/main" id="{B7D71165-28E4-49E4-B7D0-1FA271FB959E}"/>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53025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e_1_imag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atin typeface="+mj-lt"/>
              </a:defRPr>
            </a:lvl1pPr>
          </a:lstStyle>
          <a:p>
            <a:r>
              <a:rPr lang="fr-FR" noProof="0"/>
              <a:t>Titre</a:t>
            </a:r>
          </a:p>
        </p:txBody>
      </p:sp>
      <p:sp>
        <p:nvSpPr>
          <p:cNvPr id="3" name="Espace réservé du contenu 2"/>
          <p:cNvSpPr>
            <a:spLocks noGrp="1"/>
          </p:cNvSpPr>
          <p:nvPr>
            <p:ph idx="1" hasCustomPrompt="1"/>
          </p:nvPr>
        </p:nvSpPr>
        <p:spPr bwMode="gray">
          <a:xfrm>
            <a:off x="539752" y="1743075"/>
            <a:ext cx="3841749"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331B5EF2-5A0F-49B0-AAF7-2D27B062DC03}"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1" name="Espace réservé pour une image  10"/>
          <p:cNvSpPr>
            <a:spLocks noGrp="1"/>
          </p:cNvSpPr>
          <p:nvPr>
            <p:ph type="pic" sz="quarter" idx="18" hasCustomPrompt="1"/>
          </p:nvPr>
        </p:nvSpPr>
        <p:spPr bwMode="gray">
          <a:xfrm>
            <a:off x="4644250" y="1743075"/>
            <a:ext cx="3960000" cy="2736850"/>
          </a:xfrm>
          <a:prstGeom prst="rect">
            <a:avLst/>
          </a:prstGeom>
          <a:noFill/>
        </p:spPr>
        <p:txBody>
          <a:bodyPr lIns="360000" tIns="1728000" rIns="360000" anchor="ctr" anchorCtr="0"/>
          <a:lstStyle>
            <a:lvl1pPr algn="ctr">
              <a:defRPr sz="1300" b="0" cap="all" baseline="0">
                <a:solidFill>
                  <a:schemeClr val="accent3"/>
                </a:solidFill>
                <a:latin typeface="+mn-lt"/>
              </a:defRPr>
            </a:lvl1pPr>
          </a:lstStyle>
          <a:p>
            <a:r>
              <a:rPr lang="fr-FR"/>
              <a:t>Sélectionner l’icône pour insérer une image (format 110 x 70 mm)</a:t>
            </a:r>
          </a:p>
        </p:txBody>
      </p:sp>
      <p:sp>
        <p:nvSpPr>
          <p:cNvPr id="4" name="Espace réservé du pied de page 3">
            <a:extLst>
              <a:ext uri="{FF2B5EF4-FFF2-40B4-BE49-F238E27FC236}">
                <a16:creationId xmlns:a16="http://schemas.microsoft.com/office/drawing/2014/main" id="{0D3226AF-EFD1-4435-938B-4272B5B35A76}"/>
              </a:ext>
            </a:extLst>
          </p:cNvPr>
          <p:cNvSpPr>
            <a:spLocks noGrp="1"/>
          </p:cNvSpPr>
          <p:nvPr>
            <p:ph type="ftr" sz="quarter" idx="19"/>
          </p:nvPr>
        </p:nvSpPr>
        <p:spPr/>
        <p:txBody>
          <a:bodyPr/>
          <a:lstStyle/>
          <a:p>
            <a:r>
              <a:rPr lang="fr-FR"/>
              <a:t>SNCF DTIPG - Artelys </a:t>
            </a:r>
          </a:p>
        </p:txBody>
      </p:sp>
      <p:sp>
        <p:nvSpPr>
          <p:cNvPr id="9" name="Espace réservé du texte 4">
            <a:extLst>
              <a:ext uri="{FF2B5EF4-FFF2-40B4-BE49-F238E27FC236}">
                <a16:creationId xmlns:a16="http://schemas.microsoft.com/office/drawing/2014/main" id="{7E6BB158-7D06-4FE5-A886-AAFD01C2FB79}"/>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20726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e_&amp;_cartouche_gauche">
    <p:bg>
      <p:bgPr>
        <a:solidFill>
          <a:schemeClr val="bg1">
            <a:lumMod val="95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824250" y="1156815"/>
            <a:ext cx="3780000" cy="3323111"/>
          </a:xfrm>
        </p:spPr>
        <p:txBody>
          <a:bodyPr/>
          <a:lstStyle>
            <a:lvl1pPr>
              <a:defRPr>
                <a:latin typeface="+mj-lt"/>
              </a:defRPr>
            </a:lvl1pPr>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8C9724A8-8F49-4068-934B-94902CBCA1B3}"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4"/>
          </p:nvPr>
        </p:nvSpPr>
        <p:spPr bwMode="gray">
          <a:xfrm>
            <a:off x="539750" y="519523"/>
            <a:ext cx="3780000" cy="3781016"/>
          </a:xfrm>
          <a:solidFill>
            <a:schemeClr val="accent1"/>
          </a:solidFill>
        </p:spPr>
        <p:txBody>
          <a:bodyPr lIns="288000" tIns="630000" rIns="72000" bIns="108000" anchor="t" anchorCtr="0">
            <a:noAutofit/>
          </a:bodyPr>
          <a:lstStyle>
            <a:lvl1pPr marL="215995" indent="-215995">
              <a:lnSpc>
                <a:spcPct val="90000"/>
              </a:lnSpc>
              <a:spcAft>
                <a:spcPts val="0"/>
              </a:spcAft>
              <a:buFont typeface="Avenir LT Std 65 Medium" pitchFamily="34" charset="0"/>
              <a:buChar char="+"/>
              <a:defRPr sz="2200" b="0" cap="all" baseline="0">
                <a:solidFill>
                  <a:schemeClr val="bg1"/>
                </a:solidFill>
                <a:latin typeface="+mj-lt"/>
              </a:defRPr>
            </a:lvl1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A2A5EF82-B1E0-4B6C-AB91-64DCA8E9D835}"/>
              </a:ext>
            </a:extLst>
          </p:cNvPr>
          <p:cNvSpPr>
            <a:spLocks noGrp="1"/>
          </p:cNvSpPr>
          <p:nvPr>
            <p:ph type="ftr" sz="quarter" idx="15"/>
          </p:nvPr>
        </p:nvSpPr>
        <p:spPr/>
        <p:txBody>
          <a:bodyPr/>
          <a:lstStyle/>
          <a:p>
            <a:r>
              <a:rPr lang="fr-FR"/>
              <a:t>SNCF DTIPG - Artelys </a:t>
            </a:r>
          </a:p>
        </p:txBody>
      </p:sp>
    </p:spTree>
    <p:extLst>
      <p:ext uri="{BB962C8B-B14F-4D97-AF65-F5344CB8AC3E}">
        <p14:creationId xmlns:p14="http://schemas.microsoft.com/office/powerpoint/2010/main" val="3206275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cartouches_petites_images">
    <p:spTree>
      <p:nvGrpSpPr>
        <p:cNvPr id="1" name=""/>
        <p:cNvGrpSpPr/>
        <p:nvPr/>
      </p:nvGrpSpPr>
      <p:grpSpPr>
        <a:xfrm>
          <a:off x="0" y="0"/>
          <a:ext cx="0" cy="0"/>
          <a:chOff x="0" y="0"/>
          <a:chExt cx="0" cy="0"/>
        </a:xfrm>
      </p:grpSpPr>
      <p:sp>
        <p:nvSpPr>
          <p:cNvPr id="16" name="Espace réservé du texte 11"/>
          <p:cNvSpPr>
            <a:spLocks noGrp="1"/>
          </p:cNvSpPr>
          <p:nvPr>
            <p:ph type="body" sz="quarter" idx="15" hasCustomPrompt="1"/>
          </p:nvPr>
        </p:nvSpPr>
        <p:spPr bwMode="gray">
          <a:xfrm>
            <a:off x="539751" y="2427454"/>
            <a:ext cx="2520082" cy="1873085"/>
          </a:xfrm>
          <a:solidFill>
            <a:srgbClr val="D7D7D7"/>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tx1"/>
                </a:solidFill>
                <a:latin typeface="Avenir LT Std 45 Book" pitchFamily="34" charset="0"/>
              </a:defRPr>
            </a:lvl1pPr>
          </a:lstStyle>
          <a:p>
            <a:pPr lvl="0"/>
            <a:r>
              <a:rPr lang="fr-FR"/>
              <a:t>texte</a:t>
            </a:r>
          </a:p>
        </p:txBody>
      </p:sp>
      <p:sp>
        <p:nvSpPr>
          <p:cNvPr id="7" name="Espace réservé de la date 6"/>
          <p:cNvSpPr>
            <a:spLocks noGrp="1"/>
          </p:cNvSpPr>
          <p:nvPr>
            <p:ph type="dt" sz="half" idx="10"/>
          </p:nvPr>
        </p:nvSpPr>
        <p:spPr bwMode="gray"/>
        <p:txBody>
          <a:bodyPr/>
          <a:lstStyle/>
          <a:p>
            <a:fld id="{2AE9B100-B081-4E30-A62A-0EE669A2DC81}"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1"/>
          <p:cNvSpPr>
            <a:spLocks noGrp="1"/>
          </p:cNvSpPr>
          <p:nvPr>
            <p:ph type="body" sz="quarter" idx="14" hasCustomPrompt="1"/>
          </p:nvPr>
        </p:nvSpPr>
        <p:spPr bwMode="gray">
          <a:xfrm>
            <a:off x="539751"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17" name="Espace réservé pour une image  10"/>
          <p:cNvSpPr>
            <a:spLocks noGrp="1"/>
          </p:cNvSpPr>
          <p:nvPr>
            <p:ph type="pic" sz="quarter" idx="18" hasCustomPrompt="1"/>
          </p:nvPr>
        </p:nvSpPr>
        <p:spPr bwMode="gray">
          <a:xfrm>
            <a:off x="683568" y="2499833"/>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accent3"/>
                </a:solidFill>
                <a:latin typeface="+mn-lt"/>
              </a:defRPr>
            </a:lvl1pPr>
          </a:lstStyle>
          <a:p>
            <a:r>
              <a:rPr lang="fr-FR"/>
              <a:t>Sélectionner l’icône pour insérer une image (format 23 x 23 mm)</a:t>
            </a:r>
          </a:p>
        </p:txBody>
      </p:sp>
      <p:sp>
        <p:nvSpPr>
          <p:cNvPr id="18" name="Espace réservé du texte 11"/>
          <p:cNvSpPr>
            <a:spLocks noGrp="1"/>
          </p:cNvSpPr>
          <p:nvPr>
            <p:ph type="body" sz="quarter" idx="19" hasCustomPrompt="1"/>
          </p:nvPr>
        </p:nvSpPr>
        <p:spPr bwMode="gray">
          <a:xfrm>
            <a:off x="3311960" y="2427455"/>
            <a:ext cx="2520082" cy="1873085"/>
          </a:xfrm>
          <a:solidFill>
            <a:srgbClr val="D7D7D7"/>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tx1"/>
                </a:solidFill>
                <a:latin typeface="Avenir LT Std 45 Book" pitchFamily="34" charset="0"/>
              </a:defRPr>
            </a:lvl1pPr>
          </a:lstStyle>
          <a:p>
            <a:pPr lvl="0"/>
            <a:r>
              <a:rPr lang="fr-FR"/>
              <a:t>texte</a:t>
            </a:r>
          </a:p>
        </p:txBody>
      </p:sp>
      <p:sp>
        <p:nvSpPr>
          <p:cNvPr id="19" name="Espace réservé du texte 11"/>
          <p:cNvSpPr>
            <a:spLocks noGrp="1"/>
          </p:cNvSpPr>
          <p:nvPr>
            <p:ph type="body" sz="quarter" idx="20" hasCustomPrompt="1"/>
          </p:nvPr>
        </p:nvSpPr>
        <p:spPr bwMode="gray">
          <a:xfrm>
            <a:off x="3311960" y="1779589"/>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0" name="Espace réservé pour une image  10"/>
          <p:cNvSpPr>
            <a:spLocks noGrp="1"/>
          </p:cNvSpPr>
          <p:nvPr>
            <p:ph type="pic" sz="quarter" idx="21" hasCustomPrompt="1"/>
          </p:nvPr>
        </p:nvSpPr>
        <p:spPr bwMode="gray">
          <a:xfrm>
            <a:off x="3455777" y="2499834"/>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accent3"/>
                </a:solidFill>
                <a:latin typeface="+mn-lt"/>
              </a:defRPr>
            </a:lvl1pPr>
          </a:lstStyle>
          <a:p>
            <a:r>
              <a:rPr lang="fr-FR"/>
              <a:t>Sélectionner l’icône pour insérer une image (format 23 x 23 mm)</a:t>
            </a:r>
          </a:p>
        </p:txBody>
      </p:sp>
      <p:sp>
        <p:nvSpPr>
          <p:cNvPr id="21" name="Espace réservé du texte 11"/>
          <p:cNvSpPr>
            <a:spLocks noGrp="1"/>
          </p:cNvSpPr>
          <p:nvPr>
            <p:ph type="body" sz="quarter" idx="22" hasCustomPrompt="1"/>
          </p:nvPr>
        </p:nvSpPr>
        <p:spPr bwMode="gray">
          <a:xfrm>
            <a:off x="6084168" y="2427455"/>
            <a:ext cx="2520082" cy="1873085"/>
          </a:xfrm>
          <a:solidFill>
            <a:schemeClr val="accent1"/>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bg1"/>
                </a:solidFill>
                <a:latin typeface="Avenir LT Std 45 Book" pitchFamily="34" charset="0"/>
              </a:defRPr>
            </a:lvl1pPr>
          </a:lstStyle>
          <a:p>
            <a:pPr lvl="0"/>
            <a:r>
              <a:rPr lang="fr-FR"/>
              <a:t>texte</a:t>
            </a:r>
          </a:p>
        </p:txBody>
      </p:sp>
      <p:sp>
        <p:nvSpPr>
          <p:cNvPr id="22" name="Espace réservé du texte 11"/>
          <p:cNvSpPr>
            <a:spLocks noGrp="1"/>
          </p:cNvSpPr>
          <p:nvPr>
            <p:ph type="body" sz="quarter" idx="23" hasCustomPrompt="1"/>
          </p:nvPr>
        </p:nvSpPr>
        <p:spPr bwMode="gray">
          <a:xfrm>
            <a:off x="6084168" y="1779589"/>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3" name="Espace réservé pour une image  10"/>
          <p:cNvSpPr>
            <a:spLocks noGrp="1"/>
          </p:cNvSpPr>
          <p:nvPr>
            <p:ph type="pic" sz="quarter" idx="24" hasCustomPrompt="1"/>
          </p:nvPr>
        </p:nvSpPr>
        <p:spPr bwMode="gray">
          <a:xfrm>
            <a:off x="6227986" y="2499834"/>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bg1"/>
                </a:solidFill>
                <a:latin typeface="+mn-lt"/>
              </a:defRPr>
            </a:lvl1pPr>
          </a:lstStyle>
          <a:p>
            <a:r>
              <a:rPr lang="fr-FR"/>
              <a:t>Sélectionner l’icône pour insérer une image (format 23 x 23 mm)</a:t>
            </a:r>
          </a:p>
        </p:txBody>
      </p:sp>
      <p:sp>
        <p:nvSpPr>
          <p:cNvPr id="3" name="Espace réservé du pied de page 2">
            <a:extLst>
              <a:ext uri="{FF2B5EF4-FFF2-40B4-BE49-F238E27FC236}">
                <a16:creationId xmlns:a16="http://schemas.microsoft.com/office/drawing/2014/main" id="{6C72FFEE-2F86-4666-93EA-7F43378A47B1}"/>
              </a:ext>
            </a:extLst>
          </p:cNvPr>
          <p:cNvSpPr>
            <a:spLocks noGrp="1"/>
          </p:cNvSpPr>
          <p:nvPr>
            <p:ph type="ftr" sz="quarter" idx="25"/>
          </p:nvPr>
        </p:nvSpPr>
        <p:spPr/>
        <p:txBody>
          <a:bodyPr/>
          <a:lstStyle/>
          <a:p>
            <a:r>
              <a:rPr lang="fr-FR"/>
              <a:t>SNCF DTIPG - Artelys </a:t>
            </a:r>
          </a:p>
        </p:txBody>
      </p:sp>
      <p:sp>
        <p:nvSpPr>
          <p:cNvPr id="4" name="Titre 3">
            <a:extLst>
              <a:ext uri="{FF2B5EF4-FFF2-40B4-BE49-F238E27FC236}">
                <a16:creationId xmlns:a16="http://schemas.microsoft.com/office/drawing/2014/main" id="{1AFFDCF4-42AB-41A1-9DD5-1D06D82C4862}"/>
              </a:ext>
            </a:extLst>
          </p:cNvPr>
          <p:cNvSpPr>
            <a:spLocks noGrp="1"/>
          </p:cNvSpPr>
          <p:nvPr>
            <p:ph type="title" hasCustomPrompt="1"/>
          </p:nvPr>
        </p:nvSpPr>
        <p:spPr/>
        <p:txBody>
          <a:bodyPr/>
          <a:lstStyle>
            <a:lvl1pPr>
              <a:defRPr>
                <a:latin typeface="+mj-lt"/>
              </a:defRPr>
            </a:lvl1pPr>
          </a:lstStyle>
          <a:p>
            <a:r>
              <a:rPr lang="fr-FR" noProof="0"/>
              <a:t>Titre</a:t>
            </a:r>
            <a:endParaRPr lang="fr-FR"/>
          </a:p>
        </p:txBody>
      </p:sp>
      <p:sp>
        <p:nvSpPr>
          <p:cNvPr id="24" name="Espace réservé du texte 4">
            <a:extLst>
              <a:ext uri="{FF2B5EF4-FFF2-40B4-BE49-F238E27FC236}">
                <a16:creationId xmlns:a16="http://schemas.microsoft.com/office/drawing/2014/main" id="{2C2EB334-3EB4-487B-B227-D38BC72E5479}"/>
              </a:ext>
            </a:extLst>
          </p:cNvPr>
          <p:cNvSpPr>
            <a:spLocks noGrp="1"/>
          </p:cNvSpPr>
          <p:nvPr>
            <p:ph type="body" sz="quarter" idx="26"/>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185862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artouches_grandes_imag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7" name="Espace réservé de la date 6"/>
          <p:cNvSpPr>
            <a:spLocks noGrp="1"/>
          </p:cNvSpPr>
          <p:nvPr>
            <p:ph type="dt" sz="half" idx="10"/>
          </p:nvPr>
        </p:nvSpPr>
        <p:spPr bwMode="gray"/>
        <p:txBody>
          <a:bodyPr/>
          <a:lstStyle/>
          <a:p>
            <a:fld id="{2DBB9969-6916-453E-A94D-94427F4BCA4C}"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1"/>
          <p:cNvSpPr>
            <a:spLocks noGrp="1"/>
          </p:cNvSpPr>
          <p:nvPr>
            <p:ph type="body" sz="quarter" idx="14" hasCustomPrompt="1"/>
          </p:nvPr>
        </p:nvSpPr>
        <p:spPr bwMode="gray">
          <a:xfrm>
            <a:off x="539751"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17" name="Espace réservé pour une image  10"/>
          <p:cNvSpPr>
            <a:spLocks noGrp="1"/>
          </p:cNvSpPr>
          <p:nvPr>
            <p:ph type="pic" sz="quarter" idx="18" hasCustomPrompt="1"/>
          </p:nvPr>
        </p:nvSpPr>
        <p:spPr bwMode="gray">
          <a:xfrm>
            <a:off x="539832"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25" name="Espace réservé du texte 11"/>
          <p:cNvSpPr>
            <a:spLocks noGrp="1"/>
          </p:cNvSpPr>
          <p:nvPr>
            <p:ph type="body" sz="quarter" idx="19" hasCustomPrompt="1"/>
          </p:nvPr>
        </p:nvSpPr>
        <p:spPr bwMode="gray">
          <a:xfrm>
            <a:off x="3311960"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6" name="Espace réservé pour une image  10"/>
          <p:cNvSpPr>
            <a:spLocks noGrp="1"/>
          </p:cNvSpPr>
          <p:nvPr>
            <p:ph type="pic" sz="quarter" idx="20" hasCustomPrompt="1"/>
          </p:nvPr>
        </p:nvSpPr>
        <p:spPr bwMode="gray">
          <a:xfrm>
            <a:off x="3312041"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27" name="Espace réservé du texte 11"/>
          <p:cNvSpPr>
            <a:spLocks noGrp="1"/>
          </p:cNvSpPr>
          <p:nvPr>
            <p:ph type="body" sz="quarter" idx="21" hasCustomPrompt="1"/>
          </p:nvPr>
        </p:nvSpPr>
        <p:spPr bwMode="gray">
          <a:xfrm>
            <a:off x="6084168"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8" name="Espace réservé pour une image  10"/>
          <p:cNvSpPr>
            <a:spLocks noGrp="1"/>
          </p:cNvSpPr>
          <p:nvPr>
            <p:ph type="pic" sz="quarter" idx="22" hasCustomPrompt="1"/>
          </p:nvPr>
        </p:nvSpPr>
        <p:spPr bwMode="gray">
          <a:xfrm>
            <a:off x="6084250"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3" name="Espace réservé du pied de page 2">
            <a:extLst>
              <a:ext uri="{FF2B5EF4-FFF2-40B4-BE49-F238E27FC236}">
                <a16:creationId xmlns:a16="http://schemas.microsoft.com/office/drawing/2014/main" id="{97B7DB9A-84DB-427D-B8D2-44A835B45F4E}"/>
              </a:ext>
            </a:extLst>
          </p:cNvPr>
          <p:cNvSpPr>
            <a:spLocks noGrp="1"/>
          </p:cNvSpPr>
          <p:nvPr>
            <p:ph type="ftr" sz="quarter" idx="23"/>
          </p:nvPr>
        </p:nvSpPr>
        <p:spPr/>
        <p:txBody>
          <a:bodyPr/>
          <a:lstStyle/>
          <a:p>
            <a:r>
              <a:rPr lang="fr-FR"/>
              <a:t>SNCF DTIPG - Artelys </a:t>
            </a:r>
          </a:p>
        </p:txBody>
      </p:sp>
      <p:sp>
        <p:nvSpPr>
          <p:cNvPr id="13" name="Espace réservé du texte 4">
            <a:extLst>
              <a:ext uri="{FF2B5EF4-FFF2-40B4-BE49-F238E27FC236}">
                <a16:creationId xmlns:a16="http://schemas.microsoft.com/office/drawing/2014/main" id="{B191B64D-1DEF-4401-B987-B15ABEB9DA26}"/>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167697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tapes - 1">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660D3F8C-BE18-40D0-89FE-FF97B51A82C7}"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4"/>
          <p:cNvSpPr>
            <a:spLocks noGrp="1"/>
          </p:cNvSpPr>
          <p:nvPr>
            <p:ph type="body" sz="quarter" idx="13"/>
          </p:nvPr>
        </p:nvSpPr>
        <p:spPr bwMode="gray">
          <a:xfrm>
            <a:off x="539751" y="447675"/>
            <a:ext cx="8064500" cy="4032250"/>
          </a:xfrm>
        </p:spPr>
        <p:txBody>
          <a:bodyPr anchor="ctr" anchorCtr="0"/>
          <a:lstStyle>
            <a:lvl1pPr marL="359991" indent="-359991">
              <a:lnSpc>
                <a:spcPct val="90000"/>
              </a:lnSpc>
              <a:spcBef>
                <a:spcPts val="3200"/>
              </a:spcBef>
              <a:buFont typeface="Avenir LT Std 65 Medium" pitchFamily="34" charset="0"/>
              <a:buChar char="+"/>
              <a:defRPr sz="2800" b="0" cap="all" baseline="0">
                <a:latin typeface="+mj-lt"/>
              </a:defRPr>
            </a:lvl1pPr>
            <a:lvl2pPr marL="359991">
              <a:lnSpc>
                <a:spcPct val="90000"/>
              </a:lnSpc>
              <a:spcAft>
                <a:spcPts val="0"/>
              </a:spcAft>
              <a:defRPr sz="1500" cap="all" baseline="0">
                <a:latin typeface="+mn-lt"/>
              </a:defRPr>
            </a:lvl2pPr>
          </a:lstStyle>
          <a:p>
            <a:pPr lvl="0"/>
            <a:r>
              <a:rPr lang="fr-FR"/>
              <a:t>Modifier les styles du texte du masque</a:t>
            </a:r>
          </a:p>
          <a:p>
            <a:pPr lvl="1"/>
            <a:r>
              <a:rPr lang="fr-FR"/>
              <a:t>Deuxième niveau</a:t>
            </a: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Tree>
    <p:extLst>
      <p:ext uri="{BB962C8B-B14F-4D97-AF65-F5344CB8AC3E}">
        <p14:creationId xmlns:p14="http://schemas.microsoft.com/office/powerpoint/2010/main" val="150962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tapes - 2">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defRPr>
                <a:latin typeface="+mj-lt"/>
              </a:defRPr>
            </a:lvl1pPr>
          </a:lstStyle>
          <a:p>
            <a:r>
              <a:rPr lang="fr-FR" noProof="0"/>
              <a:t>Titre</a:t>
            </a:r>
            <a:endParaRPr lang="fr-FR"/>
          </a:p>
        </p:txBody>
      </p:sp>
      <p:sp>
        <p:nvSpPr>
          <p:cNvPr id="38" name="Espace réservé du texte 37">
            <a:extLst>
              <a:ext uri="{FF2B5EF4-FFF2-40B4-BE49-F238E27FC236}">
                <a16:creationId xmlns:a16="http://schemas.microsoft.com/office/drawing/2014/main" id="{1E8560A5-1546-4C2D-9F5A-E8E235888535}"/>
              </a:ext>
            </a:extLst>
          </p:cNvPr>
          <p:cNvSpPr>
            <a:spLocks noGrp="1"/>
          </p:cNvSpPr>
          <p:nvPr>
            <p:ph type="body" sz="quarter" idx="20"/>
          </p:nvPr>
        </p:nvSpPr>
        <p:spPr>
          <a:xfrm>
            <a:off x="3886200" y="1760521"/>
            <a:ext cx="4718051" cy="534987"/>
          </a:xfrm>
        </p:spPr>
        <p:txBody>
          <a:bodyPr>
            <a:noAutofit/>
          </a:bodyPr>
          <a:lstStyle>
            <a:lvl1pPr>
              <a:spcBef>
                <a:spcPts val="0"/>
              </a:spcBef>
              <a:defRPr sz="1200" b="0">
                <a:solidFill>
                  <a:srgbClr val="675C53"/>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1022BCF2-EF8D-4F7F-890C-1B325BB756DF}"/>
              </a:ext>
            </a:extLst>
          </p:cNvPr>
          <p:cNvSpPr>
            <a:spLocks noGrp="1"/>
          </p:cNvSpPr>
          <p:nvPr>
            <p:ph type="dt" sz="half" idx="32"/>
          </p:nvPr>
        </p:nvSpPr>
        <p:spPr/>
        <p:txBody>
          <a:bodyPr/>
          <a:lstStyle/>
          <a:p>
            <a:fld id="{C8C65B1F-1892-452F-BB46-407D1713D82A}"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BE2A8D3F-895D-4ACE-B311-0648EAC27073}"/>
              </a:ext>
            </a:extLst>
          </p:cNvPr>
          <p:cNvSpPr>
            <a:spLocks noGrp="1"/>
          </p:cNvSpPr>
          <p:nvPr>
            <p:ph type="ftr" sz="quarter" idx="33"/>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AFD9B713-F8AE-4661-ACF8-2E6687DE35B1}"/>
              </a:ext>
            </a:extLst>
          </p:cNvPr>
          <p:cNvSpPr>
            <a:spLocks noGrp="1"/>
          </p:cNvSpPr>
          <p:nvPr>
            <p:ph type="sldNum" sz="quarter" idx="34"/>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3360490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age de fin">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5" name="Espace réservé du texte 14"/>
          <p:cNvSpPr>
            <a:spLocks noGrp="1"/>
          </p:cNvSpPr>
          <p:nvPr>
            <p:ph type="body" sz="quarter" idx="14"/>
          </p:nvPr>
        </p:nvSpPr>
        <p:spPr bwMode="gray">
          <a:xfrm>
            <a:off x="539751" y="695558"/>
            <a:ext cx="8135240" cy="387798"/>
          </a:xfrm>
        </p:spPr>
        <p:txBody>
          <a:bodyPr wrap="none">
            <a:spAutoFit/>
          </a:bodyPr>
          <a:lstStyle>
            <a:lvl1pPr marL="0" indent="0">
              <a:lnSpc>
                <a:spcPct val="90000"/>
              </a:lnSpc>
              <a:spcAft>
                <a:spcPts val="0"/>
              </a:spcAft>
              <a:buFont typeface="Avenir LT Std 45 Book" pitchFamily="34" charset="0"/>
              <a:buNone/>
              <a:defRPr sz="2800" b="0" cap="all" baseline="0">
                <a:solidFill>
                  <a:schemeClr val="accent1"/>
                </a:solidFill>
                <a:latin typeface="+mj-lt"/>
              </a:defRPr>
            </a:lvl1pPr>
          </a:lstStyle>
          <a:p>
            <a:pPr lvl="0"/>
            <a:r>
              <a:rPr lang="fr-FR"/>
              <a:t>Modifier les styles du texte du masque</a:t>
            </a:r>
          </a:p>
        </p:txBody>
      </p:sp>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
        <p:nvSpPr>
          <p:cNvPr id="11" name="Espace réservé du texte 10">
            <a:extLst>
              <a:ext uri="{FF2B5EF4-FFF2-40B4-BE49-F238E27FC236}">
                <a16:creationId xmlns:a16="http://schemas.microsoft.com/office/drawing/2014/main" id="{9C395958-B60E-4525-BB73-69B088A4477F}"/>
              </a:ext>
            </a:extLst>
          </p:cNvPr>
          <p:cNvSpPr>
            <a:spLocks noGrp="1"/>
          </p:cNvSpPr>
          <p:nvPr>
            <p:ph type="body" sz="quarter" idx="16" hasCustomPrompt="1"/>
          </p:nvPr>
        </p:nvSpPr>
        <p:spPr>
          <a:xfrm>
            <a:off x="539750" y="1398032"/>
            <a:ext cx="1733541" cy="169277"/>
          </a:xfrm>
        </p:spPr>
        <p:txBody>
          <a:bodyPr wrap="square" lIns="0" tIns="0" rIns="0" bIns="0">
            <a:spAutoFit/>
          </a:bodyPr>
          <a:lstStyle>
            <a:lvl1pPr>
              <a:spcAft>
                <a:spcPts val="0"/>
              </a:spcAft>
              <a:defRPr sz="1100" b="0">
                <a:solidFill>
                  <a:srgbClr val="4D4F53"/>
                </a:solidFill>
                <a:latin typeface="+mj-lt"/>
              </a:defRPr>
            </a:lvl1pPr>
          </a:lstStyle>
          <a:p>
            <a:pPr lvl="0"/>
            <a:r>
              <a:rPr lang="fr-FR"/>
              <a:t>Prénom Nom</a:t>
            </a:r>
          </a:p>
        </p:txBody>
      </p:sp>
      <p:sp>
        <p:nvSpPr>
          <p:cNvPr id="17" name="Espace réservé du texte 10">
            <a:extLst>
              <a:ext uri="{FF2B5EF4-FFF2-40B4-BE49-F238E27FC236}">
                <a16:creationId xmlns:a16="http://schemas.microsoft.com/office/drawing/2014/main" id="{A3AB8440-DE1D-4910-A184-6D93BBD19F69}"/>
              </a:ext>
            </a:extLst>
          </p:cNvPr>
          <p:cNvSpPr>
            <a:spLocks noGrp="1"/>
          </p:cNvSpPr>
          <p:nvPr>
            <p:ph type="body" sz="quarter" idx="17" hasCustomPrompt="1"/>
          </p:nvPr>
        </p:nvSpPr>
        <p:spPr>
          <a:xfrm>
            <a:off x="539750" y="1583124"/>
            <a:ext cx="1733541" cy="503888"/>
          </a:xfrm>
        </p:spPr>
        <p:txBody>
          <a:bodyPr wrap="square" lIns="0" tIns="0" rIns="0" bIns="0">
            <a:spAutoFit/>
          </a:bodyPr>
          <a:lstStyle>
            <a:lvl1pPr>
              <a:spcBef>
                <a:spcPts val="200"/>
              </a:spcBef>
              <a:spcAft>
                <a:spcPts val="0"/>
              </a:spcAft>
              <a:defRPr sz="1000" b="0">
                <a:solidFill>
                  <a:srgbClr val="82786F"/>
                </a:solidFill>
                <a:latin typeface="+mn-lt"/>
              </a:defRPr>
            </a:lvl1pPr>
            <a:lvl2pPr>
              <a:spcBef>
                <a:spcPts val="200"/>
              </a:spcBef>
              <a:defRPr sz="900" i="1">
                <a:solidFill>
                  <a:srgbClr val="82786F"/>
                </a:solidFill>
              </a:defRPr>
            </a:lvl2pPr>
          </a:lstStyle>
          <a:p>
            <a:pPr lvl="0"/>
            <a:r>
              <a:rPr lang="fr-FR"/>
              <a:t>Fonction</a:t>
            </a:r>
          </a:p>
          <a:p>
            <a:pPr lvl="0"/>
            <a:r>
              <a:rPr lang="fr-FR"/>
              <a:t>+33 1 00 00 00</a:t>
            </a:r>
          </a:p>
          <a:p>
            <a:pPr lvl="1"/>
            <a:r>
              <a:rPr lang="fr-FR"/>
              <a:t>prenom.nom@sncf.fr</a:t>
            </a:r>
          </a:p>
        </p:txBody>
      </p:sp>
      <p:sp>
        <p:nvSpPr>
          <p:cNvPr id="24" name="Espace réservé du texte 10">
            <a:extLst>
              <a:ext uri="{FF2B5EF4-FFF2-40B4-BE49-F238E27FC236}">
                <a16:creationId xmlns:a16="http://schemas.microsoft.com/office/drawing/2014/main" id="{49EC2846-1CDC-42A2-90C2-B89F78DFE242}"/>
              </a:ext>
            </a:extLst>
          </p:cNvPr>
          <p:cNvSpPr>
            <a:spLocks noGrp="1"/>
          </p:cNvSpPr>
          <p:nvPr>
            <p:ph type="body" sz="quarter" idx="19" hasCustomPrompt="1"/>
          </p:nvPr>
        </p:nvSpPr>
        <p:spPr>
          <a:xfrm>
            <a:off x="2633653" y="1398032"/>
            <a:ext cx="1733541" cy="169277"/>
          </a:xfrm>
        </p:spPr>
        <p:txBody>
          <a:bodyPr wrap="square" lIns="0" tIns="0" rIns="0" bIns="0">
            <a:spAutoFit/>
          </a:bodyPr>
          <a:lstStyle>
            <a:lvl1pPr>
              <a:spcAft>
                <a:spcPts val="0"/>
              </a:spcAft>
              <a:defRPr sz="1100" b="0">
                <a:solidFill>
                  <a:srgbClr val="4D4F53"/>
                </a:solidFill>
                <a:latin typeface="+mj-lt"/>
              </a:defRPr>
            </a:lvl1pPr>
          </a:lstStyle>
          <a:p>
            <a:pPr lvl="0"/>
            <a:r>
              <a:rPr lang="fr-FR"/>
              <a:t>Prénom Nom</a:t>
            </a:r>
          </a:p>
        </p:txBody>
      </p:sp>
      <p:sp>
        <p:nvSpPr>
          <p:cNvPr id="25" name="Espace réservé du texte 10">
            <a:extLst>
              <a:ext uri="{FF2B5EF4-FFF2-40B4-BE49-F238E27FC236}">
                <a16:creationId xmlns:a16="http://schemas.microsoft.com/office/drawing/2014/main" id="{18D9E3A8-3DE4-4CAC-A9EA-CA721F24C258}"/>
              </a:ext>
            </a:extLst>
          </p:cNvPr>
          <p:cNvSpPr>
            <a:spLocks noGrp="1"/>
          </p:cNvSpPr>
          <p:nvPr>
            <p:ph type="body" sz="quarter" idx="20" hasCustomPrompt="1"/>
          </p:nvPr>
        </p:nvSpPr>
        <p:spPr>
          <a:xfrm>
            <a:off x="2633653" y="1583124"/>
            <a:ext cx="1733541" cy="503888"/>
          </a:xfrm>
        </p:spPr>
        <p:txBody>
          <a:bodyPr wrap="square" lIns="0" tIns="0" rIns="0" bIns="0">
            <a:spAutoFit/>
          </a:bodyPr>
          <a:lstStyle>
            <a:lvl1pPr>
              <a:spcBef>
                <a:spcPts val="200"/>
              </a:spcBef>
              <a:spcAft>
                <a:spcPts val="0"/>
              </a:spcAft>
              <a:defRPr sz="1000" b="0">
                <a:solidFill>
                  <a:srgbClr val="82786F"/>
                </a:solidFill>
                <a:latin typeface="+mn-lt"/>
              </a:defRPr>
            </a:lvl1pPr>
            <a:lvl2pPr>
              <a:spcBef>
                <a:spcPts val="200"/>
              </a:spcBef>
              <a:defRPr sz="900" i="1">
                <a:solidFill>
                  <a:srgbClr val="82786F"/>
                </a:solidFill>
              </a:defRPr>
            </a:lvl2pPr>
          </a:lstStyle>
          <a:p>
            <a:pPr lvl="0"/>
            <a:r>
              <a:rPr lang="fr-FR"/>
              <a:t>Fonction</a:t>
            </a:r>
          </a:p>
          <a:p>
            <a:pPr lvl="0"/>
            <a:r>
              <a:rPr lang="fr-FR"/>
              <a:t>+33 1 00 00 00</a:t>
            </a:r>
          </a:p>
          <a:p>
            <a:pPr lvl="1"/>
            <a:r>
              <a:rPr lang="fr-FR"/>
              <a:t>prenom.nom@sncf.fr</a:t>
            </a:r>
          </a:p>
        </p:txBody>
      </p:sp>
      <p:sp>
        <p:nvSpPr>
          <p:cNvPr id="28" name="Espace réservé du texte 14">
            <a:extLst>
              <a:ext uri="{FF2B5EF4-FFF2-40B4-BE49-F238E27FC236}">
                <a16:creationId xmlns:a16="http://schemas.microsoft.com/office/drawing/2014/main" id="{9C4C7D52-FF65-47D7-8E1E-D56576A73AC4}"/>
              </a:ext>
            </a:extLst>
          </p:cNvPr>
          <p:cNvSpPr>
            <a:spLocks noGrp="1"/>
          </p:cNvSpPr>
          <p:nvPr>
            <p:ph type="body" sz="quarter" idx="21" hasCustomPrompt="1"/>
          </p:nvPr>
        </p:nvSpPr>
        <p:spPr bwMode="gray">
          <a:xfrm>
            <a:off x="539751" y="2904494"/>
            <a:ext cx="1262365" cy="126477"/>
          </a:xfrm>
        </p:spPr>
        <p:txBody>
          <a:bodyPr wrap="none">
            <a:spAutoFit/>
          </a:bodyPr>
          <a:lstStyle>
            <a:lvl1pPr marL="0" indent="0">
              <a:lnSpc>
                <a:spcPct val="90000"/>
              </a:lnSpc>
              <a:spcAft>
                <a:spcPts val="0"/>
              </a:spcAft>
              <a:buFont typeface="Avenir LT Std 45 Book" pitchFamily="34" charset="0"/>
              <a:buNone/>
              <a:defRPr sz="900" b="0" cap="all" baseline="0">
                <a:solidFill>
                  <a:srgbClr val="82786F"/>
                </a:solidFill>
                <a:latin typeface="+mn-lt"/>
              </a:defRPr>
            </a:lvl1pPr>
          </a:lstStyle>
          <a:p>
            <a:pPr lvl="0"/>
            <a:r>
              <a:rPr lang="fr-FR"/>
              <a:t>Retrouvez-nous sur</a:t>
            </a:r>
          </a:p>
        </p:txBody>
      </p:sp>
    </p:spTree>
    <p:extLst>
      <p:ext uri="{BB962C8B-B14F-4D97-AF65-F5344CB8AC3E}">
        <p14:creationId xmlns:p14="http://schemas.microsoft.com/office/powerpoint/2010/main" val="1906338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RCI">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
        <p:nvSpPr>
          <p:cNvPr id="3" name="Espace réservé du texte 2">
            <a:extLst>
              <a:ext uri="{FF2B5EF4-FFF2-40B4-BE49-F238E27FC236}">
                <a16:creationId xmlns:a16="http://schemas.microsoft.com/office/drawing/2014/main" id="{B259F993-D5AA-4D5C-A710-DD829FDA7762}"/>
              </a:ext>
            </a:extLst>
          </p:cNvPr>
          <p:cNvSpPr>
            <a:spLocks noGrp="1"/>
          </p:cNvSpPr>
          <p:nvPr>
            <p:ph type="body" sz="quarter" idx="19" hasCustomPrompt="1"/>
          </p:nvPr>
        </p:nvSpPr>
        <p:spPr>
          <a:xfrm>
            <a:off x="179388" y="179388"/>
            <a:ext cx="8785225" cy="3529012"/>
          </a:xfrm>
          <a:solidFill>
            <a:schemeClr val="accent1"/>
          </a:solidFill>
        </p:spPr>
        <p:txBody>
          <a:bodyPr/>
          <a:lstStyle>
            <a:lvl1pPr>
              <a:defRPr/>
            </a:lvl1pPr>
          </a:lstStyle>
          <a:p>
            <a:pPr lvl="0"/>
            <a:r>
              <a:rPr lang="fr-FR"/>
              <a:t> </a:t>
            </a:r>
          </a:p>
        </p:txBody>
      </p:sp>
    </p:spTree>
    <p:extLst>
      <p:ext uri="{BB962C8B-B14F-4D97-AF65-F5344CB8AC3E}">
        <p14:creationId xmlns:p14="http://schemas.microsoft.com/office/powerpoint/2010/main" val="1440421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RCI - image">
    <p:spTree>
      <p:nvGrpSpPr>
        <p:cNvPr id="1" name=""/>
        <p:cNvGrpSpPr/>
        <p:nvPr/>
      </p:nvGrpSpPr>
      <p:grpSpPr>
        <a:xfrm>
          <a:off x="0" y="0"/>
          <a:ext cx="0" cy="0"/>
          <a:chOff x="0" y="0"/>
          <a:chExt cx="0" cy="0"/>
        </a:xfrm>
      </p:grpSpPr>
      <p:sp>
        <p:nvSpPr>
          <p:cNvPr id="21" name="Espace réservé pour une image  10">
            <a:extLst>
              <a:ext uri="{FF2B5EF4-FFF2-40B4-BE49-F238E27FC236}">
                <a16:creationId xmlns:a16="http://schemas.microsoft.com/office/drawing/2014/main" id="{E6C560B3-7EA2-4178-AF83-7EAE632F5E4B}"/>
              </a:ext>
            </a:extLst>
          </p:cNvPr>
          <p:cNvSpPr>
            <a:spLocks noGrp="1"/>
          </p:cNvSpPr>
          <p:nvPr>
            <p:ph type="pic" sz="quarter" idx="18" hasCustomPrompt="1"/>
          </p:nvPr>
        </p:nvSpPr>
        <p:spPr bwMode="gray">
          <a:xfrm>
            <a:off x="179388" y="179388"/>
            <a:ext cx="8785225" cy="3529012"/>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a:t>
            </a:r>
          </a:p>
        </p:txBody>
      </p:sp>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Tree>
    <p:extLst>
      <p:ext uri="{BB962C8B-B14F-4D97-AF65-F5344CB8AC3E}">
        <p14:creationId xmlns:p14="http://schemas.microsoft.com/office/powerpoint/2010/main" val="331709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uverture - avec visuel">
    <p:spTree>
      <p:nvGrpSpPr>
        <p:cNvPr id="1" name=""/>
        <p:cNvGrpSpPr/>
        <p:nvPr/>
      </p:nvGrpSpPr>
      <p:grpSpPr>
        <a:xfrm>
          <a:off x="0" y="0"/>
          <a:ext cx="0" cy="0"/>
          <a:chOff x="0" y="0"/>
          <a:chExt cx="0" cy="0"/>
        </a:xfrm>
      </p:grpSpPr>
      <p:sp>
        <p:nvSpPr>
          <p:cNvPr id="7" name="Espace réservé pour une image  10">
            <a:extLst>
              <a:ext uri="{FF2B5EF4-FFF2-40B4-BE49-F238E27FC236}">
                <a16:creationId xmlns:a16="http://schemas.microsoft.com/office/drawing/2014/main" id="{0B484ADC-DE0D-4C68-85A8-B023EBA18F03}"/>
              </a:ext>
            </a:extLst>
          </p:cNvPr>
          <p:cNvSpPr>
            <a:spLocks noGrp="1"/>
          </p:cNvSpPr>
          <p:nvPr>
            <p:ph type="pic" sz="quarter" idx="22" hasCustomPrompt="1"/>
          </p:nvPr>
        </p:nvSpPr>
        <p:spPr bwMode="gray">
          <a:xfrm>
            <a:off x="181158" y="179388"/>
            <a:ext cx="8782912" cy="3529012"/>
          </a:xfrm>
          <a:prstGeom prst="rect">
            <a:avLst/>
          </a:prstGeom>
          <a:solidFill>
            <a:schemeClr val="bg1">
              <a:lumMod val="95000"/>
            </a:schemeClr>
          </a:solidFill>
        </p:spPr>
        <p:txBody>
          <a:bodyPr lIns="720000" tIns="1260000" rIns="720000" anchor="ctr" anchorCtr="0"/>
          <a:lstStyle>
            <a:lvl1pPr algn="ctr">
              <a:defRPr sz="1300" b="0" cap="all" baseline="0">
                <a:solidFill>
                  <a:schemeClr val="accent3"/>
                </a:solidFill>
                <a:latin typeface="+mn-lt"/>
              </a:defRPr>
            </a:lvl1pPr>
          </a:lstStyle>
          <a:p>
            <a:r>
              <a:rPr lang="fr-FR"/>
              <a:t>Sélectionner l’icône pour insérer une image (format 244 x 98 mm)</a:t>
            </a:r>
            <a:br>
              <a:rPr lang="fr-FR"/>
            </a:br>
            <a:r>
              <a:rPr lang="fr-FR"/>
              <a:t>puis disposer l’image en arrière-plan (Sélectionner l’image avec le bouton droit de la souris / Mettre à l’arrière-plan).</a:t>
            </a:r>
            <a:br>
              <a:rPr lang="fr-FR"/>
            </a:br>
            <a:r>
              <a:rPr lang="fr-FR"/>
              <a:t>Lorsque l’image est en arrière-plan, le titre apparaît.</a:t>
            </a:r>
          </a:p>
        </p:txBody>
      </p:sp>
      <p:sp>
        <p:nvSpPr>
          <p:cNvPr id="10" name="Espace réservé du texte 11"/>
          <p:cNvSpPr>
            <a:spLocks noGrp="1"/>
          </p:cNvSpPr>
          <p:nvPr>
            <p:ph type="body" sz="quarter" idx="13" hasCustomPrompt="1"/>
          </p:nvPr>
        </p:nvSpPr>
        <p:spPr bwMode="gray">
          <a:xfrm>
            <a:off x="539751" y="567040"/>
            <a:ext cx="5118100" cy="2880000"/>
          </a:xfrm>
        </p:spPr>
        <p:txBody>
          <a:bodyPr/>
          <a:lstStyle>
            <a:lvl1pPr>
              <a:lnSpc>
                <a:spcPct val="90000"/>
              </a:lnSpc>
              <a:defRPr sz="2800" cap="all" baseline="0">
                <a:solidFill>
                  <a:schemeClr val="accent1"/>
                </a:solidFill>
              </a:defRPr>
            </a:lvl1pPr>
            <a:lvl2pPr>
              <a:lnSpc>
                <a:spcPct val="90000"/>
              </a:lnSpc>
              <a:defRPr sz="2000" cap="all" baseline="0">
                <a:solidFill>
                  <a:schemeClr val="accent1"/>
                </a:solidFill>
              </a:defRPr>
            </a:lvl2pPr>
          </a:lstStyle>
          <a:p>
            <a:pPr lvl="0"/>
            <a:r>
              <a:rPr lang="fr-FR" noProof="0"/>
              <a:t>TEXTE DE NIVEAU 1</a:t>
            </a:r>
          </a:p>
          <a:p>
            <a:pPr lvl="1"/>
            <a:r>
              <a:rPr lang="fr-FR" noProof="0"/>
              <a:t>Texte de niveau 2</a:t>
            </a:r>
          </a:p>
        </p:txBody>
      </p:sp>
      <p:sp>
        <p:nvSpPr>
          <p:cNvPr id="13" name="Espace réservé de la date 12"/>
          <p:cNvSpPr>
            <a:spLocks noGrp="1"/>
          </p:cNvSpPr>
          <p:nvPr>
            <p:ph type="dt" sz="half" idx="14"/>
          </p:nvPr>
        </p:nvSpPr>
        <p:spPr bwMode="gray"/>
        <p:txBody>
          <a:bodyPr/>
          <a:lstStyle/>
          <a:p>
            <a:fld id="{997ED8CD-4158-4193-A909-E78E3248E748}" type="datetime2">
              <a:rPr lang="fr-FR" smtClean="0"/>
              <a:t>mardi 14 février 2023</a:t>
            </a:fld>
            <a:endParaRPr lang="fr-FR"/>
          </a:p>
        </p:txBody>
      </p:sp>
      <p:sp>
        <p:nvSpPr>
          <p:cNvPr id="14" name="Espace réservé du numéro de diapositive 13"/>
          <p:cNvSpPr>
            <a:spLocks noGrp="1"/>
          </p:cNvSpPr>
          <p:nvPr>
            <p:ph type="sldNum" sz="quarter" idx="15"/>
          </p:nvPr>
        </p:nvSpPr>
        <p:spPr bwMode="gray"/>
        <p:txBody>
          <a:bodyPr/>
          <a:lstStyle/>
          <a:p>
            <a:fld id="{F39F9F64-4784-4F3A-948D-D16FD8AFA9F9}" type="slidenum">
              <a:rPr lang="fr-FR" smtClean="0"/>
              <a:t>‹N°›</a:t>
            </a:fld>
            <a:endParaRPr lang="fr-FR"/>
          </a:p>
        </p:txBody>
      </p:sp>
      <p:sp>
        <p:nvSpPr>
          <p:cNvPr id="4" name="Espace réservé du pied de page 3">
            <a:extLst>
              <a:ext uri="{FF2B5EF4-FFF2-40B4-BE49-F238E27FC236}">
                <a16:creationId xmlns:a16="http://schemas.microsoft.com/office/drawing/2014/main" id="{A45EDC1A-4A4A-4E7B-AB8F-1C8633802A0C}"/>
              </a:ext>
            </a:extLst>
          </p:cNvPr>
          <p:cNvSpPr>
            <a:spLocks noGrp="1"/>
          </p:cNvSpPr>
          <p:nvPr>
            <p:ph type="ftr" sz="quarter" idx="16"/>
          </p:nvPr>
        </p:nvSpPr>
        <p:spPr/>
        <p:txBody>
          <a:bodyPr/>
          <a:lstStyle>
            <a:lvl1pPr>
              <a:defRPr>
                <a:solidFill>
                  <a:schemeClr val="tx1"/>
                </a:solidFill>
              </a:defRPr>
            </a:lvl1pPr>
          </a:lstStyle>
          <a:p>
            <a:r>
              <a:rPr lang="fr-FR"/>
              <a:t>SNCF DTIPG - Artelys </a:t>
            </a:r>
          </a:p>
        </p:txBody>
      </p:sp>
      <p:sp>
        <p:nvSpPr>
          <p:cNvPr id="8" name="Rectangle 7">
            <a:extLst>
              <a:ext uri="{FF2B5EF4-FFF2-40B4-BE49-F238E27FC236}">
                <a16:creationId xmlns:a16="http://schemas.microsoft.com/office/drawing/2014/main" id="{1DE50F85-7C2D-40A9-A0F5-C36F27F43E9B}"/>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9" name="Picture 13">
            <a:extLst>
              <a:ext uri="{FF2B5EF4-FFF2-40B4-BE49-F238E27FC236}">
                <a16:creationId xmlns:a16="http://schemas.microsoft.com/office/drawing/2014/main" id="{865A7906-243E-46D5-A479-61A9C9C23E9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4031681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jets - 2">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E8679AB7-8E5F-4C3B-BCF0-0F1941616A8F}"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3" name="Titre 2">
            <a:extLst>
              <a:ext uri="{FF2B5EF4-FFF2-40B4-BE49-F238E27FC236}">
                <a16:creationId xmlns:a16="http://schemas.microsoft.com/office/drawing/2014/main" id="{88A41333-3304-4F0A-881C-6377E82C795F}"/>
              </a:ext>
            </a:extLst>
          </p:cNvPr>
          <p:cNvSpPr>
            <a:spLocks noGrp="1"/>
          </p:cNvSpPr>
          <p:nvPr>
            <p:ph type="title"/>
          </p:nvPr>
        </p:nvSpPr>
        <p:spPr/>
        <p:txBody>
          <a:bodyPr/>
          <a:lstStyle>
            <a:lvl1pPr>
              <a:defRPr>
                <a:latin typeface="+mj-lt"/>
              </a:defRPr>
            </a:lvl1pPr>
          </a:lstStyle>
          <a:p>
            <a:r>
              <a:rPr lang="fr-FR"/>
              <a:t>Modifiez le style du titre</a:t>
            </a:r>
          </a:p>
        </p:txBody>
      </p:sp>
      <p:sp>
        <p:nvSpPr>
          <p:cNvPr id="9" name="Espace réservé pour une image  10">
            <a:extLst>
              <a:ext uri="{FF2B5EF4-FFF2-40B4-BE49-F238E27FC236}">
                <a16:creationId xmlns:a16="http://schemas.microsoft.com/office/drawing/2014/main" id="{1B53E381-A93D-480B-AD7D-F72E61B2CA22}"/>
              </a:ext>
            </a:extLst>
          </p:cNvPr>
          <p:cNvSpPr>
            <a:spLocks noGrp="1"/>
          </p:cNvSpPr>
          <p:nvPr>
            <p:ph type="pic" sz="quarter" idx="22" hasCustomPrompt="1"/>
          </p:nvPr>
        </p:nvSpPr>
        <p:spPr bwMode="gray">
          <a:xfrm>
            <a:off x="539748" y="1341120"/>
            <a:ext cx="3963670" cy="2331720"/>
          </a:xfrm>
          <a:prstGeom prst="rect">
            <a:avLst/>
          </a:prstGeom>
          <a:solidFill>
            <a:schemeClr val="bg1">
              <a:lumMod val="95000"/>
            </a:schemeClr>
          </a:solidFill>
        </p:spPr>
        <p:txBody>
          <a:bodyPr lIns="0" tIns="504000" rIns="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13" name="Espace réservé du texte 4">
            <a:extLst>
              <a:ext uri="{FF2B5EF4-FFF2-40B4-BE49-F238E27FC236}">
                <a16:creationId xmlns:a16="http://schemas.microsoft.com/office/drawing/2014/main" id="{4AC550AE-6103-4F1B-8C6A-27A8F3269CBF}"/>
              </a:ext>
            </a:extLst>
          </p:cNvPr>
          <p:cNvSpPr>
            <a:spLocks noGrp="1"/>
          </p:cNvSpPr>
          <p:nvPr>
            <p:ph type="body" sz="quarter" idx="31"/>
          </p:nvPr>
        </p:nvSpPr>
        <p:spPr>
          <a:xfrm>
            <a:off x="539751" y="950914"/>
            <a:ext cx="8064500" cy="344487"/>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18" name="Espace réservé du texte 37">
            <a:extLst>
              <a:ext uri="{FF2B5EF4-FFF2-40B4-BE49-F238E27FC236}">
                <a16:creationId xmlns:a16="http://schemas.microsoft.com/office/drawing/2014/main" id="{116C16D7-8F26-414F-8AE2-345F766DF611}"/>
              </a:ext>
            </a:extLst>
          </p:cNvPr>
          <p:cNvSpPr>
            <a:spLocks noGrp="1"/>
          </p:cNvSpPr>
          <p:nvPr>
            <p:ph type="body" sz="quarter" idx="20"/>
          </p:nvPr>
        </p:nvSpPr>
        <p:spPr>
          <a:xfrm>
            <a:off x="539751" y="3856715"/>
            <a:ext cx="3963668" cy="534987"/>
          </a:xfrm>
        </p:spPr>
        <p:txBody>
          <a:bodyPr>
            <a:noAutofit/>
          </a:bodyPr>
          <a:lstStyle>
            <a:lvl1pPr>
              <a:spcBef>
                <a:spcPts val="0"/>
              </a:spcBef>
              <a:defRPr sz="1200" b="0">
                <a:solidFill>
                  <a:schemeClr val="accent1"/>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19" name="Freeform 9">
            <a:extLst>
              <a:ext uri="{FF2B5EF4-FFF2-40B4-BE49-F238E27FC236}">
                <a16:creationId xmlns:a16="http://schemas.microsoft.com/office/drawing/2014/main" id="{4FDDD8B9-9279-4154-AFB0-3FBA43FEE715}"/>
              </a:ext>
            </a:extLst>
          </p:cNvPr>
          <p:cNvSpPr>
            <a:spLocks/>
          </p:cNvSpPr>
          <p:nvPr/>
        </p:nvSpPr>
        <p:spPr bwMode="auto">
          <a:xfrm rot="5400000">
            <a:off x="569755" y="3694170"/>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20" name="Espace réservé pour une image  10">
            <a:extLst>
              <a:ext uri="{FF2B5EF4-FFF2-40B4-BE49-F238E27FC236}">
                <a16:creationId xmlns:a16="http://schemas.microsoft.com/office/drawing/2014/main" id="{B8A90636-81FB-49A3-874B-1CEA69106927}"/>
              </a:ext>
            </a:extLst>
          </p:cNvPr>
          <p:cNvSpPr>
            <a:spLocks noGrp="1"/>
          </p:cNvSpPr>
          <p:nvPr>
            <p:ph type="pic" sz="quarter" idx="32" hasCustomPrompt="1"/>
          </p:nvPr>
        </p:nvSpPr>
        <p:spPr bwMode="gray">
          <a:xfrm>
            <a:off x="4640585" y="1341120"/>
            <a:ext cx="3963670" cy="2331720"/>
          </a:xfrm>
          <a:prstGeom prst="rect">
            <a:avLst/>
          </a:prstGeom>
          <a:solidFill>
            <a:schemeClr val="bg1">
              <a:lumMod val="95000"/>
            </a:schemeClr>
          </a:solidFill>
        </p:spPr>
        <p:txBody>
          <a:bodyPr lIns="0" tIns="504000" rIns="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21" name="Espace réservé du texte 37">
            <a:extLst>
              <a:ext uri="{FF2B5EF4-FFF2-40B4-BE49-F238E27FC236}">
                <a16:creationId xmlns:a16="http://schemas.microsoft.com/office/drawing/2014/main" id="{9DF84842-A2BA-4A83-B753-45EF1D54658D}"/>
              </a:ext>
            </a:extLst>
          </p:cNvPr>
          <p:cNvSpPr>
            <a:spLocks noGrp="1"/>
          </p:cNvSpPr>
          <p:nvPr>
            <p:ph type="body" sz="quarter" idx="33"/>
          </p:nvPr>
        </p:nvSpPr>
        <p:spPr>
          <a:xfrm>
            <a:off x="4640587" y="3856715"/>
            <a:ext cx="3963668" cy="534987"/>
          </a:xfrm>
        </p:spPr>
        <p:txBody>
          <a:bodyPr>
            <a:noAutofit/>
          </a:bodyPr>
          <a:lstStyle>
            <a:lvl1pPr>
              <a:spcBef>
                <a:spcPts val="0"/>
              </a:spcBef>
              <a:defRPr sz="1200" b="0">
                <a:solidFill>
                  <a:schemeClr val="accent1"/>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2" name="Freeform 9">
            <a:extLst>
              <a:ext uri="{FF2B5EF4-FFF2-40B4-BE49-F238E27FC236}">
                <a16:creationId xmlns:a16="http://schemas.microsoft.com/office/drawing/2014/main" id="{A918F611-1F5A-42C9-A82B-E21A4680D96D}"/>
              </a:ext>
            </a:extLst>
          </p:cNvPr>
          <p:cNvSpPr>
            <a:spLocks/>
          </p:cNvSpPr>
          <p:nvPr/>
        </p:nvSpPr>
        <p:spPr bwMode="auto">
          <a:xfrm rot="5400000">
            <a:off x="4670591" y="3694170"/>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Tree>
    <p:extLst>
      <p:ext uri="{BB962C8B-B14F-4D97-AF65-F5344CB8AC3E}">
        <p14:creationId xmlns:p14="http://schemas.microsoft.com/office/powerpoint/2010/main" val="36630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os projet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D7DB6404-E8DB-4872-BD0D-C6CB672D61B8}"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3" name="Titre 2">
            <a:extLst>
              <a:ext uri="{FF2B5EF4-FFF2-40B4-BE49-F238E27FC236}">
                <a16:creationId xmlns:a16="http://schemas.microsoft.com/office/drawing/2014/main" id="{88A41333-3304-4F0A-881C-6377E82C795F}"/>
              </a:ext>
            </a:extLst>
          </p:cNvPr>
          <p:cNvSpPr>
            <a:spLocks noGrp="1"/>
          </p:cNvSpPr>
          <p:nvPr>
            <p:ph type="title"/>
          </p:nvPr>
        </p:nvSpPr>
        <p:spPr>
          <a:xfrm>
            <a:off x="539751" y="2745426"/>
            <a:ext cx="8064499" cy="380035"/>
          </a:xfrm>
        </p:spPr>
        <p:txBody>
          <a:bodyPr anchor="t"/>
          <a:lstStyle>
            <a:lvl1pPr>
              <a:defRPr>
                <a:latin typeface="+mj-lt"/>
              </a:defRPr>
            </a:lvl1pPr>
          </a:lstStyle>
          <a:p>
            <a:r>
              <a:rPr lang="fr-FR"/>
              <a:t>Modifiez le style du titre</a:t>
            </a:r>
          </a:p>
        </p:txBody>
      </p:sp>
      <p:sp>
        <p:nvSpPr>
          <p:cNvPr id="9" name="Espace réservé pour une image  10">
            <a:extLst>
              <a:ext uri="{FF2B5EF4-FFF2-40B4-BE49-F238E27FC236}">
                <a16:creationId xmlns:a16="http://schemas.microsoft.com/office/drawing/2014/main" id="{1B53E381-A93D-480B-AD7D-F72E61B2CA22}"/>
              </a:ext>
            </a:extLst>
          </p:cNvPr>
          <p:cNvSpPr>
            <a:spLocks noGrp="1"/>
          </p:cNvSpPr>
          <p:nvPr>
            <p:ph type="pic" sz="quarter" idx="22" hasCustomPrompt="1"/>
          </p:nvPr>
        </p:nvSpPr>
        <p:spPr bwMode="gray">
          <a:xfrm>
            <a:off x="-1" y="0"/>
            <a:ext cx="9143869" cy="257175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29" name="Espace réservé du texte 37">
            <a:extLst>
              <a:ext uri="{FF2B5EF4-FFF2-40B4-BE49-F238E27FC236}">
                <a16:creationId xmlns:a16="http://schemas.microsoft.com/office/drawing/2014/main" id="{0432B9E0-DC99-4DA6-B2FC-E0A69FD428A2}"/>
              </a:ext>
            </a:extLst>
          </p:cNvPr>
          <p:cNvSpPr>
            <a:spLocks noGrp="1"/>
          </p:cNvSpPr>
          <p:nvPr>
            <p:ph type="body" sz="quarter" idx="20"/>
          </p:nvPr>
        </p:nvSpPr>
        <p:spPr>
          <a:xfrm>
            <a:off x="539751"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0" name="Freeform 9">
            <a:extLst>
              <a:ext uri="{FF2B5EF4-FFF2-40B4-BE49-F238E27FC236}">
                <a16:creationId xmlns:a16="http://schemas.microsoft.com/office/drawing/2014/main" id="{DC42E1E1-3D58-4244-BFB4-6D4F84F2FA08}"/>
              </a:ext>
            </a:extLst>
          </p:cNvPr>
          <p:cNvSpPr>
            <a:spLocks/>
          </p:cNvSpPr>
          <p:nvPr/>
        </p:nvSpPr>
        <p:spPr bwMode="auto">
          <a:xfrm rot="5400000">
            <a:off x="569755"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31" name="Espace réservé du texte 37">
            <a:extLst>
              <a:ext uri="{FF2B5EF4-FFF2-40B4-BE49-F238E27FC236}">
                <a16:creationId xmlns:a16="http://schemas.microsoft.com/office/drawing/2014/main" id="{5FA02F1A-0A38-408D-9A07-675BED555E74}"/>
              </a:ext>
            </a:extLst>
          </p:cNvPr>
          <p:cNvSpPr>
            <a:spLocks noGrp="1"/>
          </p:cNvSpPr>
          <p:nvPr>
            <p:ph type="body" sz="quarter" idx="34"/>
          </p:nvPr>
        </p:nvSpPr>
        <p:spPr>
          <a:xfrm>
            <a:off x="3274828"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2" name="Freeform 9">
            <a:extLst>
              <a:ext uri="{FF2B5EF4-FFF2-40B4-BE49-F238E27FC236}">
                <a16:creationId xmlns:a16="http://schemas.microsoft.com/office/drawing/2014/main" id="{D3593A4B-26A0-4A75-82DA-785CB584A06C}"/>
              </a:ext>
            </a:extLst>
          </p:cNvPr>
          <p:cNvSpPr>
            <a:spLocks/>
          </p:cNvSpPr>
          <p:nvPr/>
        </p:nvSpPr>
        <p:spPr bwMode="auto">
          <a:xfrm rot="5400000">
            <a:off x="3304835"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33" name="Espace réservé du texte 37">
            <a:extLst>
              <a:ext uri="{FF2B5EF4-FFF2-40B4-BE49-F238E27FC236}">
                <a16:creationId xmlns:a16="http://schemas.microsoft.com/office/drawing/2014/main" id="{6EF6BE24-6322-445B-B97C-C9CB92656B06}"/>
              </a:ext>
            </a:extLst>
          </p:cNvPr>
          <p:cNvSpPr>
            <a:spLocks noGrp="1"/>
          </p:cNvSpPr>
          <p:nvPr>
            <p:ph type="body" sz="quarter" idx="35"/>
          </p:nvPr>
        </p:nvSpPr>
        <p:spPr>
          <a:xfrm>
            <a:off x="6009909"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4" name="Freeform 9">
            <a:extLst>
              <a:ext uri="{FF2B5EF4-FFF2-40B4-BE49-F238E27FC236}">
                <a16:creationId xmlns:a16="http://schemas.microsoft.com/office/drawing/2014/main" id="{363AD1FA-803B-465D-80D4-84858BE74A72}"/>
              </a:ext>
            </a:extLst>
          </p:cNvPr>
          <p:cNvSpPr>
            <a:spLocks/>
          </p:cNvSpPr>
          <p:nvPr/>
        </p:nvSpPr>
        <p:spPr bwMode="auto">
          <a:xfrm rot="5400000">
            <a:off x="6039916"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Tree>
    <p:extLst>
      <p:ext uri="{BB962C8B-B14F-4D97-AF65-F5344CB8AC3E}">
        <p14:creationId xmlns:p14="http://schemas.microsoft.com/office/powerpoint/2010/main" val="3906511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rojets illustrés - 1">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39C6F9F8-AED4-4DEC-A4E5-8AFEE805AF28}"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4" name="Titre 3">
            <a:extLst>
              <a:ext uri="{FF2B5EF4-FFF2-40B4-BE49-F238E27FC236}">
                <a16:creationId xmlns:a16="http://schemas.microsoft.com/office/drawing/2014/main" id="{03509200-7C4A-4A12-A58E-657F7947E822}"/>
              </a:ext>
            </a:extLst>
          </p:cNvPr>
          <p:cNvSpPr>
            <a:spLocks noGrp="1"/>
          </p:cNvSpPr>
          <p:nvPr>
            <p:ph type="title"/>
          </p:nvPr>
        </p:nvSpPr>
        <p:spPr>
          <a:xfrm>
            <a:off x="539751" y="1707591"/>
            <a:ext cx="4156074" cy="1247865"/>
          </a:xfrm>
        </p:spPr>
        <p:txBody>
          <a:bodyPr/>
          <a:lstStyle/>
          <a:p>
            <a:r>
              <a:rPr lang="fr-FR"/>
              <a:t>Modifiez le style du titre</a:t>
            </a:r>
          </a:p>
        </p:txBody>
      </p:sp>
      <p:sp>
        <p:nvSpPr>
          <p:cNvPr id="14" name="Espace réservé du texte 4">
            <a:extLst>
              <a:ext uri="{FF2B5EF4-FFF2-40B4-BE49-F238E27FC236}">
                <a16:creationId xmlns:a16="http://schemas.microsoft.com/office/drawing/2014/main" id="{AF6A196F-4BBA-441F-B4CA-73A8774D253D}"/>
              </a:ext>
            </a:extLst>
          </p:cNvPr>
          <p:cNvSpPr>
            <a:spLocks noGrp="1"/>
          </p:cNvSpPr>
          <p:nvPr>
            <p:ph type="body" sz="quarter" idx="15"/>
          </p:nvPr>
        </p:nvSpPr>
        <p:spPr>
          <a:xfrm>
            <a:off x="539751" y="2958664"/>
            <a:ext cx="4156074"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6" name="Espace réservé du texte 5">
            <a:extLst>
              <a:ext uri="{FF2B5EF4-FFF2-40B4-BE49-F238E27FC236}">
                <a16:creationId xmlns:a16="http://schemas.microsoft.com/office/drawing/2014/main" id="{F4604071-6E9A-41EC-80A4-F5A675337B89}"/>
              </a:ext>
            </a:extLst>
          </p:cNvPr>
          <p:cNvSpPr>
            <a:spLocks noGrp="1"/>
          </p:cNvSpPr>
          <p:nvPr>
            <p:ph type="body" sz="quarter" idx="16" hasCustomPrompt="1"/>
          </p:nvPr>
        </p:nvSpPr>
        <p:spPr>
          <a:xfrm>
            <a:off x="539750" y="1286121"/>
            <a:ext cx="1231567" cy="318801"/>
          </a:xfrm>
          <a:prstGeom prst="roundRect">
            <a:avLst/>
          </a:prstGeom>
          <a:solidFill>
            <a:schemeClr val="accent1"/>
          </a:solidFill>
        </p:spPr>
        <p:txBody>
          <a:bodyPr wrap="none" lIns="72000" tIns="36000" rIns="72000" bIns="36000" anchor="ctr">
            <a:spAutoFit/>
          </a:bodyPr>
          <a:lstStyle>
            <a:lvl1pPr>
              <a:defRPr sz="1400" b="0" cap="all" baseline="0">
                <a:solidFill>
                  <a:schemeClr val="bg1"/>
                </a:solidFill>
                <a:latin typeface="+mj-lt"/>
              </a:defRPr>
            </a:lvl1pPr>
            <a:lvl2pPr>
              <a:defRPr sz="1400" b="1" cap="all" baseline="0">
                <a:solidFill>
                  <a:schemeClr val="bg1"/>
                </a:solidFill>
                <a:latin typeface="Avenir LT Std 65 Medium" panose="020B0803020203020204" pitchFamily="34" charset="0"/>
              </a:defRPr>
            </a:lvl2pPr>
            <a:lvl3pPr>
              <a:defRPr sz="1400" b="1" cap="all" baseline="0">
                <a:solidFill>
                  <a:schemeClr val="bg1"/>
                </a:solidFill>
                <a:latin typeface="Avenir LT Std 65 Medium" panose="020B0803020203020204" pitchFamily="34" charset="0"/>
              </a:defRPr>
            </a:lvl3pPr>
            <a:lvl4pPr>
              <a:defRPr sz="1400" b="1" cap="all" baseline="0">
                <a:solidFill>
                  <a:schemeClr val="bg1"/>
                </a:solidFill>
                <a:latin typeface="Avenir LT Std 65 Medium" panose="020B0803020203020204" pitchFamily="34" charset="0"/>
              </a:defRPr>
            </a:lvl4pPr>
            <a:lvl5pPr>
              <a:defRPr sz="1400" b="1" cap="all" baseline="0">
                <a:solidFill>
                  <a:schemeClr val="bg1"/>
                </a:solidFill>
                <a:latin typeface="Avenir LT Std 65 Medium" panose="020B0803020203020204" pitchFamily="34" charset="0"/>
              </a:defRPr>
            </a:lvl5pPr>
          </a:lstStyle>
          <a:p>
            <a:pPr lvl="0"/>
            <a:r>
              <a:rPr lang="fr-FR"/>
              <a:t>PROJET N°1</a:t>
            </a:r>
          </a:p>
        </p:txBody>
      </p:sp>
    </p:spTree>
    <p:extLst>
      <p:ext uri="{BB962C8B-B14F-4D97-AF65-F5344CB8AC3E}">
        <p14:creationId xmlns:p14="http://schemas.microsoft.com/office/powerpoint/2010/main" val="4094861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rojets illustrés - 2">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AB971AFC-D7B9-44DA-84EF-BE38FAFD7CA2}"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4" name="Titre 3">
            <a:extLst>
              <a:ext uri="{FF2B5EF4-FFF2-40B4-BE49-F238E27FC236}">
                <a16:creationId xmlns:a16="http://schemas.microsoft.com/office/drawing/2014/main" id="{03509200-7C4A-4A12-A58E-657F7947E822}"/>
              </a:ext>
            </a:extLst>
          </p:cNvPr>
          <p:cNvSpPr>
            <a:spLocks noGrp="1"/>
          </p:cNvSpPr>
          <p:nvPr>
            <p:ph type="title"/>
          </p:nvPr>
        </p:nvSpPr>
        <p:spPr>
          <a:xfrm>
            <a:off x="4571999" y="1707591"/>
            <a:ext cx="4027397" cy="1247865"/>
          </a:xfrm>
        </p:spPr>
        <p:txBody>
          <a:bodyPr/>
          <a:lstStyle>
            <a:lvl1pPr>
              <a:defRPr>
                <a:latin typeface="+mj-lt"/>
              </a:defRPr>
            </a:lvl1pPr>
          </a:lstStyle>
          <a:p>
            <a:r>
              <a:rPr lang="fr-FR"/>
              <a:t>Modifiez le style du titre</a:t>
            </a:r>
          </a:p>
        </p:txBody>
      </p:sp>
      <p:sp>
        <p:nvSpPr>
          <p:cNvPr id="14" name="Espace réservé du texte 4">
            <a:extLst>
              <a:ext uri="{FF2B5EF4-FFF2-40B4-BE49-F238E27FC236}">
                <a16:creationId xmlns:a16="http://schemas.microsoft.com/office/drawing/2014/main" id="{AF6A196F-4BBA-441F-B4CA-73A8774D253D}"/>
              </a:ext>
            </a:extLst>
          </p:cNvPr>
          <p:cNvSpPr>
            <a:spLocks noGrp="1"/>
          </p:cNvSpPr>
          <p:nvPr>
            <p:ph type="body" sz="quarter" idx="15"/>
          </p:nvPr>
        </p:nvSpPr>
        <p:spPr>
          <a:xfrm>
            <a:off x="4571999" y="2958664"/>
            <a:ext cx="4027397"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6" name="Espace réservé du texte 5">
            <a:extLst>
              <a:ext uri="{FF2B5EF4-FFF2-40B4-BE49-F238E27FC236}">
                <a16:creationId xmlns:a16="http://schemas.microsoft.com/office/drawing/2014/main" id="{F4604071-6E9A-41EC-80A4-F5A675337B89}"/>
              </a:ext>
            </a:extLst>
          </p:cNvPr>
          <p:cNvSpPr>
            <a:spLocks noGrp="1"/>
          </p:cNvSpPr>
          <p:nvPr>
            <p:ph type="body" sz="quarter" idx="16" hasCustomPrompt="1"/>
          </p:nvPr>
        </p:nvSpPr>
        <p:spPr>
          <a:xfrm>
            <a:off x="4572000" y="1286121"/>
            <a:ext cx="1231567" cy="318801"/>
          </a:xfrm>
          <a:prstGeom prst="roundRect">
            <a:avLst/>
          </a:prstGeom>
          <a:solidFill>
            <a:schemeClr val="accent1"/>
          </a:solidFill>
        </p:spPr>
        <p:txBody>
          <a:bodyPr wrap="none" lIns="72000" tIns="36000" rIns="72000" bIns="36000" anchor="ctr">
            <a:spAutoFit/>
          </a:bodyPr>
          <a:lstStyle>
            <a:lvl1pPr>
              <a:defRPr sz="1400" b="0" cap="all" baseline="0">
                <a:solidFill>
                  <a:schemeClr val="bg1"/>
                </a:solidFill>
                <a:latin typeface="+mj-lt"/>
              </a:defRPr>
            </a:lvl1pPr>
            <a:lvl2pPr>
              <a:defRPr sz="1400" b="1" cap="all" baseline="0">
                <a:solidFill>
                  <a:schemeClr val="bg1"/>
                </a:solidFill>
                <a:latin typeface="Avenir LT Std 65 Medium" panose="020B0803020203020204" pitchFamily="34" charset="0"/>
              </a:defRPr>
            </a:lvl2pPr>
            <a:lvl3pPr>
              <a:defRPr sz="1400" b="1" cap="all" baseline="0">
                <a:solidFill>
                  <a:schemeClr val="bg1"/>
                </a:solidFill>
                <a:latin typeface="Avenir LT Std 65 Medium" panose="020B0803020203020204" pitchFamily="34" charset="0"/>
              </a:defRPr>
            </a:lvl3pPr>
            <a:lvl4pPr>
              <a:defRPr sz="1400" b="1" cap="all" baseline="0">
                <a:solidFill>
                  <a:schemeClr val="bg1"/>
                </a:solidFill>
                <a:latin typeface="Avenir LT Std 65 Medium" panose="020B0803020203020204" pitchFamily="34" charset="0"/>
              </a:defRPr>
            </a:lvl4pPr>
            <a:lvl5pPr>
              <a:defRPr sz="1400" b="1" cap="all" baseline="0">
                <a:solidFill>
                  <a:schemeClr val="bg1"/>
                </a:solidFill>
                <a:latin typeface="Avenir LT Std 65 Medium" panose="020B0803020203020204" pitchFamily="34" charset="0"/>
              </a:defRPr>
            </a:lvl5pPr>
          </a:lstStyle>
          <a:p>
            <a:pPr lvl="0"/>
            <a:r>
              <a:rPr lang="fr-FR"/>
              <a:t>PROJET N°2</a:t>
            </a:r>
          </a:p>
        </p:txBody>
      </p:sp>
    </p:spTree>
    <p:extLst>
      <p:ext uri="{BB962C8B-B14F-4D97-AF65-F5344CB8AC3E}">
        <p14:creationId xmlns:p14="http://schemas.microsoft.com/office/powerpoint/2010/main" val="26127756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cran - 1">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FA248BA8-B3F1-44F4-95EF-ECBB7ED9B264}"/>
              </a:ext>
            </a:extLst>
          </p:cNvPr>
          <p:cNvGrpSpPr/>
          <p:nvPr/>
        </p:nvGrpSpPr>
        <p:grpSpPr>
          <a:xfrm>
            <a:off x="539749" y="1874843"/>
            <a:ext cx="4257277" cy="2173082"/>
            <a:chOff x="539749" y="1874843"/>
            <a:chExt cx="4257277" cy="2173082"/>
          </a:xfrm>
        </p:grpSpPr>
        <p:sp>
          <p:nvSpPr>
            <p:cNvPr id="40" name="Forme libre : forme 39">
              <a:extLst>
                <a:ext uri="{FF2B5EF4-FFF2-40B4-BE49-F238E27FC236}">
                  <a16:creationId xmlns:a16="http://schemas.microsoft.com/office/drawing/2014/main" id="{B9C0B72E-96C4-4DEE-8D42-29E2BF4312C7}"/>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gradFill flip="none" rotWithShape="1">
              <a:gsLst>
                <a:gs pos="0">
                  <a:srgbClr val="4D4D4F">
                    <a:shade val="30000"/>
                    <a:satMod val="115000"/>
                  </a:srgbClr>
                </a:gs>
                <a:gs pos="50000">
                  <a:srgbClr val="4D4D4F">
                    <a:shade val="67500"/>
                    <a:satMod val="115000"/>
                  </a:srgbClr>
                </a:gs>
                <a:gs pos="100000">
                  <a:srgbClr val="4D4D4F">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9" name="Groupe 8">
              <a:extLst>
                <a:ext uri="{FF2B5EF4-FFF2-40B4-BE49-F238E27FC236}">
                  <a16:creationId xmlns:a16="http://schemas.microsoft.com/office/drawing/2014/main" id="{8C069D82-CA1A-43C5-BC91-D7F15B883EC9}"/>
                </a:ext>
              </a:extLst>
            </p:cNvPr>
            <p:cNvGrpSpPr/>
            <p:nvPr userDrawn="1"/>
          </p:nvGrpSpPr>
          <p:grpSpPr>
            <a:xfrm>
              <a:off x="539749" y="3836723"/>
              <a:ext cx="4257277" cy="211202"/>
              <a:chOff x="539749" y="3836723"/>
              <a:chExt cx="4257277" cy="211202"/>
            </a:xfrm>
          </p:grpSpPr>
          <p:sp>
            <p:nvSpPr>
              <p:cNvPr id="36" name="Rectangle 35">
                <a:extLst>
                  <a:ext uri="{FF2B5EF4-FFF2-40B4-BE49-F238E27FC236}">
                    <a16:creationId xmlns:a16="http://schemas.microsoft.com/office/drawing/2014/main" id="{00235AA0-19AA-411A-B499-3F8EDECC0CA1}"/>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28" name="Groupe 27">
                <a:extLst>
                  <a:ext uri="{FF2B5EF4-FFF2-40B4-BE49-F238E27FC236}">
                    <a16:creationId xmlns:a16="http://schemas.microsoft.com/office/drawing/2014/main" id="{1F90AF49-722E-48E9-BF8E-2C3DF0279080}"/>
                  </a:ext>
                </a:extLst>
              </p:cNvPr>
              <p:cNvGrpSpPr/>
              <p:nvPr/>
            </p:nvGrpSpPr>
            <p:grpSpPr>
              <a:xfrm>
                <a:off x="539749" y="3907217"/>
                <a:ext cx="4257277" cy="140708"/>
                <a:chOff x="1863556" y="4186083"/>
                <a:chExt cx="3222794" cy="152185"/>
              </a:xfrm>
            </p:grpSpPr>
            <p:sp>
              <p:nvSpPr>
                <p:cNvPr id="33" name="Freeform 27">
                  <a:extLst>
                    <a:ext uri="{FF2B5EF4-FFF2-40B4-BE49-F238E27FC236}">
                      <a16:creationId xmlns:a16="http://schemas.microsoft.com/office/drawing/2014/main" id="{CF89E6FA-B308-4BA4-BDFB-8B96FEB72F94}"/>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28">
                  <a:extLst>
                    <a:ext uri="{FF2B5EF4-FFF2-40B4-BE49-F238E27FC236}">
                      <a16:creationId xmlns:a16="http://schemas.microsoft.com/office/drawing/2014/main" id="{886BC73D-F50F-4C2A-A535-534CB074DD4C}"/>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9" name="Freeform 29">
                <a:extLst>
                  <a:ext uri="{FF2B5EF4-FFF2-40B4-BE49-F238E27FC236}">
                    <a16:creationId xmlns:a16="http://schemas.microsoft.com/office/drawing/2014/main" id="{D33D0068-373A-44AF-A54E-07522C7B1A40}"/>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Oval 30">
                <a:extLst>
                  <a:ext uri="{FF2B5EF4-FFF2-40B4-BE49-F238E27FC236}">
                    <a16:creationId xmlns:a16="http://schemas.microsoft.com/office/drawing/2014/main" id="{8641E2BF-72AA-4D18-9675-B47C02509E82}"/>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Oval 31">
                <a:extLst>
                  <a:ext uri="{FF2B5EF4-FFF2-40B4-BE49-F238E27FC236}">
                    <a16:creationId xmlns:a16="http://schemas.microsoft.com/office/drawing/2014/main" id="{121C7AC1-4D03-403D-9B49-1D26954B72FC}"/>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32">
                <a:extLst>
                  <a:ext uri="{FF2B5EF4-FFF2-40B4-BE49-F238E27FC236}">
                    <a16:creationId xmlns:a16="http://schemas.microsoft.com/office/drawing/2014/main" id="{D49983E4-BCC2-4F0F-A624-A67E12A657AA}"/>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defRPr/>
            </a:lvl1pPr>
          </a:lstStyle>
          <a:p>
            <a:r>
              <a:rPr lang="fr-FR" noProof="0"/>
              <a:t>Titre</a:t>
            </a:r>
            <a:endParaRPr lang="fr-F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42" name="Espace réservé pour une image  10">
            <a:extLst>
              <a:ext uri="{FF2B5EF4-FFF2-40B4-BE49-F238E27FC236}">
                <a16:creationId xmlns:a16="http://schemas.microsoft.com/office/drawing/2014/main" id="{D9DC552E-2C5D-4B68-8DB5-A401A27741A6}"/>
              </a:ext>
            </a:extLst>
          </p:cNvPr>
          <p:cNvSpPr>
            <a:spLocks noGrp="1"/>
          </p:cNvSpPr>
          <p:nvPr>
            <p:ph type="pic" sz="quarter" idx="34" hasCustomPrompt="1"/>
          </p:nvPr>
        </p:nvSpPr>
        <p:spPr bwMode="gray">
          <a:xfrm>
            <a:off x="937968" y="1954494"/>
            <a:ext cx="3460840" cy="187989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6" name="Espace réservé du texte 5">
            <a:extLst>
              <a:ext uri="{FF2B5EF4-FFF2-40B4-BE49-F238E27FC236}">
                <a16:creationId xmlns:a16="http://schemas.microsoft.com/office/drawing/2014/main" id="{D3E93C1B-2110-4899-A326-EE2BE69165C8}"/>
              </a:ext>
            </a:extLst>
          </p:cNvPr>
          <p:cNvSpPr>
            <a:spLocks noGrp="1"/>
          </p:cNvSpPr>
          <p:nvPr>
            <p:ph type="body" sz="quarter" idx="35"/>
          </p:nvPr>
        </p:nvSpPr>
        <p:spPr>
          <a:xfrm>
            <a:off x="5111563" y="1668463"/>
            <a:ext cx="3494275" cy="28114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C2C621D6-4114-4052-9DDD-D562DBAB89C4}"/>
              </a:ext>
            </a:extLst>
          </p:cNvPr>
          <p:cNvSpPr>
            <a:spLocks noGrp="1"/>
          </p:cNvSpPr>
          <p:nvPr>
            <p:ph type="dt" sz="half" idx="36"/>
          </p:nvPr>
        </p:nvSpPr>
        <p:spPr/>
        <p:txBody>
          <a:bodyPr/>
          <a:lstStyle/>
          <a:p>
            <a:fld id="{A759C4FA-7376-407F-854D-6FABB2075368}"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D6517915-3E75-4565-8828-5B1E224353A3}"/>
              </a:ext>
            </a:extLst>
          </p:cNvPr>
          <p:cNvSpPr>
            <a:spLocks noGrp="1"/>
          </p:cNvSpPr>
          <p:nvPr>
            <p:ph type="ftr" sz="quarter" idx="37"/>
          </p:nvPr>
        </p:nvSpPr>
        <p:spPr/>
        <p:txBody>
          <a:bodyPr/>
          <a:lstStyle/>
          <a:p>
            <a:r>
              <a:rPr lang="fr-FR"/>
              <a:t>SNCF DTIPG - Artelys </a:t>
            </a:r>
          </a:p>
        </p:txBody>
      </p:sp>
      <p:sp>
        <p:nvSpPr>
          <p:cNvPr id="11" name="Espace réservé du numéro de diapositive 10">
            <a:extLst>
              <a:ext uri="{FF2B5EF4-FFF2-40B4-BE49-F238E27FC236}">
                <a16:creationId xmlns:a16="http://schemas.microsoft.com/office/drawing/2014/main" id="{EAEE3B81-6060-4AE8-AA34-FBEB560FFED2}"/>
              </a:ext>
            </a:extLst>
          </p:cNvPr>
          <p:cNvSpPr>
            <a:spLocks noGrp="1"/>
          </p:cNvSpPr>
          <p:nvPr>
            <p:ph type="sldNum" sz="quarter" idx="38"/>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4292586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cran - 2">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lgn="ctr">
              <a:defRPr/>
            </a:lvl1pPr>
          </a:lstStyle>
          <a:p>
            <a:r>
              <a:rPr lang="fr-FR" noProof="0"/>
              <a:t>Titre</a:t>
            </a:r>
            <a:endParaRPr lang="fr-F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401077"/>
          </a:xfrm>
        </p:spPr>
        <p:txBody>
          <a:bodyPr>
            <a:normAutofit/>
          </a:bodyPr>
          <a:lstStyle>
            <a:lvl1pPr algn="ct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grpSp>
        <p:nvGrpSpPr>
          <p:cNvPr id="20" name="Groupe 19">
            <a:extLst>
              <a:ext uri="{FF2B5EF4-FFF2-40B4-BE49-F238E27FC236}">
                <a16:creationId xmlns:a16="http://schemas.microsoft.com/office/drawing/2014/main" id="{FD88EE0E-6140-4589-AA12-C3CA769D41E3}"/>
              </a:ext>
            </a:extLst>
          </p:cNvPr>
          <p:cNvGrpSpPr/>
          <p:nvPr/>
        </p:nvGrpSpPr>
        <p:grpSpPr>
          <a:xfrm>
            <a:off x="2443362" y="1426208"/>
            <a:ext cx="4257277" cy="2173082"/>
            <a:chOff x="539749" y="1874843"/>
            <a:chExt cx="4257277" cy="2173082"/>
          </a:xfrm>
        </p:grpSpPr>
        <p:sp>
          <p:nvSpPr>
            <p:cNvPr id="21" name="Forme libre : forme 20">
              <a:extLst>
                <a:ext uri="{FF2B5EF4-FFF2-40B4-BE49-F238E27FC236}">
                  <a16:creationId xmlns:a16="http://schemas.microsoft.com/office/drawing/2014/main" id="{FE04CA71-B33D-4C02-8040-5B2CFC5F7A4F}"/>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gradFill flip="none" rotWithShape="1">
              <a:gsLst>
                <a:gs pos="0">
                  <a:srgbClr val="4D4D4F">
                    <a:shade val="30000"/>
                    <a:satMod val="115000"/>
                  </a:srgbClr>
                </a:gs>
                <a:gs pos="50000">
                  <a:srgbClr val="4D4D4F">
                    <a:shade val="67500"/>
                    <a:satMod val="115000"/>
                  </a:srgbClr>
                </a:gs>
                <a:gs pos="100000">
                  <a:srgbClr val="4D4D4F">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22" name="Groupe 21">
              <a:extLst>
                <a:ext uri="{FF2B5EF4-FFF2-40B4-BE49-F238E27FC236}">
                  <a16:creationId xmlns:a16="http://schemas.microsoft.com/office/drawing/2014/main" id="{73255294-B23B-4FC6-9019-5A6503139634}"/>
                </a:ext>
              </a:extLst>
            </p:cNvPr>
            <p:cNvGrpSpPr/>
            <p:nvPr userDrawn="1"/>
          </p:nvGrpSpPr>
          <p:grpSpPr>
            <a:xfrm>
              <a:off x="539749" y="3836723"/>
              <a:ext cx="4257277" cy="211202"/>
              <a:chOff x="539749" y="3836723"/>
              <a:chExt cx="4257277" cy="211202"/>
            </a:xfrm>
          </p:grpSpPr>
          <p:sp>
            <p:nvSpPr>
              <p:cNvPr id="24" name="Rectangle 23">
                <a:extLst>
                  <a:ext uri="{FF2B5EF4-FFF2-40B4-BE49-F238E27FC236}">
                    <a16:creationId xmlns:a16="http://schemas.microsoft.com/office/drawing/2014/main" id="{C02DF0FF-3181-41AA-89BA-1591C4E6B219}"/>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25" name="Groupe 24">
                <a:extLst>
                  <a:ext uri="{FF2B5EF4-FFF2-40B4-BE49-F238E27FC236}">
                    <a16:creationId xmlns:a16="http://schemas.microsoft.com/office/drawing/2014/main" id="{21C4FD18-C4C2-4A66-BDB0-89737521657F}"/>
                  </a:ext>
                </a:extLst>
              </p:cNvPr>
              <p:cNvGrpSpPr/>
              <p:nvPr/>
            </p:nvGrpSpPr>
            <p:grpSpPr>
              <a:xfrm>
                <a:off x="539749" y="3907217"/>
                <a:ext cx="4257277" cy="140708"/>
                <a:chOff x="1863556" y="4186083"/>
                <a:chExt cx="3222794" cy="152185"/>
              </a:xfrm>
            </p:grpSpPr>
            <p:sp>
              <p:nvSpPr>
                <p:cNvPr id="38" name="Freeform 27">
                  <a:extLst>
                    <a:ext uri="{FF2B5EF4-FFF2-40B4-BE49-F238E27FC236}">
                      <a16:creationId xmlns:a16="http://schemas.microsoft.com/office/drawing/2014/main" id="{EF1325D8-902E-4A0B-879E-F41B0B8091D3}"/>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28">
                  <a:extLst>
                    <a:ext uri="{FF2B5EF4-FFF2-40B4-BE49-F238E27FC236}">
                      <a16:creationId xmlns:a16="http://schemas.microsoft.com/office/drawing/2014/main" id="{A6EDCD60-4E38-46DE-9DCA-2502D654D8E9}"/>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6" name="Freeform 29">
                <a:extLst>
                  <a:ext uri="{FF2B5EF4-FFF2-40B4-BE49-F238E27FC236}">
                    <a16:creationId xmlns:a16="http://schemas.microsoft.com/office/drawing/2014/main" id="{C377BB19-3E42-47F7-B5C5-F53B701CAD42}"/>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Oval 30">
                <a:extLst>
                  <a:ext uri="{FF2B5EF4-FFF2-40B4-BE49-F238E27FC236}">
                    <a16:creationId xmlns:a16="http://schemas.microsoft.com/office/drawing/2014/main" id="{2E6E42F9-536F-44F8-8DBB-1EB1005A9D17}"/>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Oval 31">
                <a:extLst>
                  <a:ext uri="{FF2B5EF4-FFF2-40B4-BE49-F238E27FC236}">
                    <a16:creationId xmlns:a16="http://schemas.microsoft.com/office/drawing/2014/main" id="{81216392-1CD3-482F-BF7A-DBDDBAB38165}"/>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Oval 32">
                <a:extLst>
                  <a:ext uri="{FF2B5EF4-FFF2-40B4-BE49-F238E27FC236}">
                    <a16:creationId xmlns:a16="http://schemas.microsoft.com/office/drawing/2014/main" id="{4E094266-E0C6-410F-A1C9-72EA86DEB585}"/>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1" name="Espace réservé pour une image  10">
            <a:extLst>
              <a:ext uri="{FF2B5EF4-FFF2-40B4-BE49-F238E27FC236}">
                <a16:creationId xmlns:a16="http://schemas.microsoft.com/office/drawing/2014/main" id="{1E5F6AD4-C540-44DC-A815-8B914C2C8B8F}"/>
              </a:ext>
            </a:extLst>
          </p:cNvPr>
          <p:cNvSpPr>
            <a:spLocks noGrp="1"/>
          </p:cNvSpPr>
          <p:nvPr>
            <p:ph type="pic" sz="quarter" idx="34" hasCustomPrompt="1"/>
          </p:nvPr>
        </p:nvSpPr>
        <p:spPr bwMode="gray">
          <a:xfrm>
            <a:off x="2841580" y="1505859"/>
            <a:ext cx="3460840" cy="187989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43" name="Espace réservé du texte 37">
            <a:extLst>
              <a:ext uri="{FF2B5EF4-FFF2-40B4-BE49-F238E27FC236}">
                <a16:creationId xmlns:a16="http://schemas.microsoft.com/office/drawing/2014/main" id="{217D231C-BA16-4F71-9B14-DFF91AE27207}"/>
              </a:ext>
            </a:extLst>
          </p:cNvPr>
          <p:cNvSpPr>
            <a:spLocks noGrp="1"/>
          </p:cNvSpPr>
          <p:nvPr>
            <p:ph type="body" sz="quarter" idx="20"/>
          </p:nvPr>
        </p:nvSpPr>
        <p:spPr>
          <a:xfrm>
            <a:off x="539748"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49" name="Espace réservé du texte 37">
            <a:extLst>
              <a:ext uri="{FF2B5EF4-FFF2-40B4-BE49-F238E27FC236}">
                <a16:creationId xmlns:a16="http://schemas.microsoft.com/office/drawing/2014/main" id="{9634181E-9F0E-48DB-80C9-3A14F5319196}"/>
              </a:ext>
            </a:extLst>
          </p:cNvPr>
          <p:cNvSpPr>
            <a:spLocks noGrp="1"/>
          </p:cNvSpPr>
          <p:nvPr>
            <p:ph type="body" sz="quarter" idx="35"/>
          </p:nvPr>
        </p:nvSpPr>
        <p:spPr>
          <a:xfrm>
            <a:off x="3314064"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50" name="Espace réservé du texte 37">
            <a:extLst>
              <a:ext uri="{FF2B5EF4-FFF2-40B4-BE49-F238E27FC236}">
                <a16:creationId xmlns:a16="http://schemas.microsoft.com/office/drawing/2014/main" id="{A5B7F549-B55D-4B04-A107-0104246037D7}"/>
              </a:ext>
            </a:extLst>
          </p:cNvPr>
          <p:cNvSpPr>
            <a:spLocks noGrp="1"/>
          </p:cNvSpPr>
          <p:nvPr>
            <p:ph type="body" sz="quarter" idx="36"/>
          </p:nvPr>
        </p:nvSpPr>
        <p:spPr>
          <a:xfrm>
            <a:off x="6088378"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 name="Espace réservé de la date 1">
            <a:extLst>
              <a:ext uri="{FF2B5EF4-FFF2-40B4-BE49-F238E27FC236}">
                <a16:creationId xmlns:a16="http://schemas.microsoft.com/office/drawing/2014/main" id="{C2BD1373-2B5F-474A-8F0B-76DDB2A09B6A}"/>
              </a:ext>
            </a:extLst>
          </p:cNvPr>
          <p:cNvSpPr>
            <a:spLocks noGrp="1"/>
          </p:cNvSpPr>
          <p:nvPr>
            <p:ph type="dt" sz="half" idx="37"/>
          </p:nvPr>
        </p:nvSpPr>
        <p:spPr/>
        <p:txBody>
          <a:bodyPr/>
          <a:lstStyle/>
          <a:p>
            <a:fld id="{C31A2473-5F74-439C-A81B-8E90B62A4A4E}"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CD646657-791E-4CB1-9857-284C589A6F05}"/>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10117276-7087-48D5-922E-64BB5E457AA7}"/>
              </a:ext>
            </a:extLst>
          </p:cNvPr>
          <p:cNvSpPr>
            <a:spLocks noGrp="1"/>
          </p:cNvSpPr>
          <p:nvPr>
            <p:ph type="sldNum" sz="quarter" idx="39"/>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2880864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cran - 3">
    <p:spTree>
      <p:nvGrpSpPr>
        <p:cNvPr id="1" name=""/>
        <p:cNvGrpSpPr/>
        <p:nvPr/>
      </p:nvGrpSpPr>
      <p:grpSpPr>
        <a:xfrm>
          <a:off x="0" y="0"/>
          <a:ext cx="0" cy="0"/>
          <a:chOff x="0" y="0"/>
          <a:chExt cx="0" cy="0"/>
        </a:xfrm>
      </p:grpSpPr>
      <p:sp>
        <p:nvSpPr>
          <p:cNvPr id="44" name="Espace réservé pour une image  10">
            <a:extLst>
              <a:ext uri="{FF2B5EF4-FFF2-40B4-BE49-F238E27FC236}">
                <a16:creationId xmlns:a16="http://schemas.microsoft.com/office/drawing/2014/main" id="{EA426759-992A-45A9-B8F0-BECD19803CD5}"/>
              </a:ext>
            </a:extLst>
          </p:cNvPr>
          <p:cNvSpPr>
            <a:spLocks noGrp="1"/>
          </p:cNvSpPr>
          <p:nvPr>
            <p:ph type="pic" sz="quarter" idx="34" hasCustomPrompt="1"/>
          </p:nvPr>
        </p:nvSpPr>
        <p:spPr bwMode="gray">
          <a:xfrm>
            <a:off x="716221" y="1543005"/>
            <a:ext cx="1842573" cy="258886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defRPr/>
            </a:lvl1pPr>
          </a:lstStyle>
          <a:p>
            <a:r>
              <a:rPr lang="fr-FR" noProof="0"/>
              <a:t>Titre</a:t>
            </a:r>
            <a:endParaRPr lang="fr-FR"/>
          </a:p>
        </p:txBody>
      </p:sp>
      <p:grpSp>
        <p:nvGrpSpPr>
          <p:cNvPr id="4" name="Groupe 3">
            <a:extLst>
              <a:ext uri="{FF2B5EF4-FFF2-40B4-BE49-F238E27FC236}">
                <a16:creationId xmlns:a16="http://schemas.microsoft.com/office/drawing/2014/main" id="{F62C3E5F-560D-4162-B7A3-42EEB9991C22}"/>
              </a:ext>
            </a:extLst>
          </p:cNvPr>
          <p:cNvGrpSpPr/>
          <p:nvPr/>
        </p:nvGrpSpPr>
        <p:grpSpPr>
          <a:xfrm>
            <a:off x="539750" y="1240346"/>
            <a:ext cx="2195511" cy="3194187"/>
            <a:chOff x="539750" y="1240346"/>
            <a:chExt cx="2195511" cy="3194187"/>
          </a:xfrm>
        </p:grpSpPr>
        <p:sp>
          <p:nvSpPr>
            <p:cNvPr id="42" name="Forme libre : forme 41">
              <a:extLst>
                <a:ext uri="{FF2B5EF4-FFF2-40B4-BE49-F238E27FC236}">
                  <a16:creationId xmlns:a16="http://schemas.microsoft.com/office/drawing/2014/main" id="{FFF79F22-9D2B-41BB-971C-4618EF996B33}"/>
                </a:ext>
              </a:extLst>
            </p:cNvPr>
            <p:cNvSpPr>
              <a:spLocks/>
            </p:cNvSpPr>
            <p:nvPr/>
          </p:nvSpPr>
          <p:spPr bwMode="auto">
            <a:xfrm>
              <a:off x="539750" y="1240346"/>
              <a:ext cx="2195511" cy="3194187"/>
            </a:xfrm>
            <a:custGeom>
              <a:avLst/>
              <a:gdLst>
                <a:gd name="connsiteX0" fmla="*/ 176470 w 2195511"/>
                <a:gd name="connsiteY0" fmla="*/ 302659 h 3194187"/>
                <a:gd name="connsiteX1" fmla="*/ 176470 w 2195511"/>
                <a:gd name="connsiteY1" fmla="*/ 2891528 h 3194187"/>
                <a:gd name="connsiteX2" fmla="*/ 2019043 w 2195511"/>
                <a:gd name="connsiteY2" fmla="*/ 2891528 h 3194187"/>
                <a:gd name="connsiteX3" fmla="*/ 2019043 w 2195511"/>
                <a:gd name="connsiteY3" fmla="*/ 302659 h 3194187"/>
                <a:gd name="connsiteX4" fmla="*/ 176741 w 2195511"/>
                <a:gd name="connsiteY4" fmla="*/ 0 h 3194187"/>
                <a:gd name="connsiteX5" fmla="*/ 2019332 w 2195511"/>
                <a:gd name="connsiteY5" fmla="*/ 0 h 3194187"/>
                <a:gd name="connsiteX6" fmla="*/ 2195511 w 2195511"/>
                <a:gd name="connsiteY6" fmla="*/ 176707 h 3194187"/>
                <a:gd name="connsiteX7" fmla="*/ 2195511 w 2195511"/>
                <a:gd name="connsiteY7" fmla="*/ 3017480 h 3194187"/>
                <a:gd name="connsiteX8" fmla="*/ 2019332 w 2195511"/>
                <a:gd name="connsiteY8" fmla="*/ 3194187 h 3194187"/>
                <a:gd name="connsiteX9" fmla="*/ 176741 w 2195511"/>
                <a:gd name="connsiteY9" fmla="*/ 3194187 h 3194187"/>
                <a:gd name="connsiteX10" fmla="*/ 0 w 2195511"/>
                <a:gd name="connsiteY10" fmla="*/ 3017480 h 3194187"/>
                <a:gd name="connsiteX11" fmla="*/ 0 w 2195511"/>
                <a:gd name="connsiteY11" fmla="*/ 176707 h 3194187"/>
                <a:gd name="connsiteX12" fmla="*/ 176741 w 2195511"/>
                <a:gd name="connsiteY12" fmla="*/ 0 h 319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511" h="3194187">
                  <a:moveTo>
                    <a:pt x="176470" y="302659"/>
                  </a:moveTo>
                  <a:lnTo>
                    <a:pt x="176470" y="2891528"/>
                  </a:lnTo>
                  <a:lnTo>
                    <a:pt x="2019043" y="2891528"/>
                  </a:lnTo>
                  <a:lnTo>
                    <a:pt x="2019043" y="302659"/>
                  </a:lnTo>
                  <a:close/>
                  <a:moveTo>
                    <a:pt x="176741" y="0"/>
                  </a:moveTo>
                  <a:cubicBezTo>
                    <a:pt x="2019332" y="0"/>
                    <a:pt x="2019332" y="0"/>
                    <a:pt x="2019332" y="0"/>
                  </a:cubicBezTo>
                  <a:cubicBezTo>
                    <a:pt x="2116399" y="0"/>
                    <a:pt x="2195511" y="79097"/>
                    <a:pt x="2195511" y="176707"/>
                  </a:cubicBezTo>
                  <a:cubicBezTo>
                    <a:pt x="2195511" y="3017480"/>
                    <a:pt x="2195511" y="3017480"/>
                    <a:pt x="2195511" y="3017480"/>
                  </a:cubicBezTo>
                  <a:cubicBezTo>
                    <a:pt x="2195511" y="3115090"/>
                    <a:pt x="2116399" y="3194187"/>
                    <a:pt x="2019332" y="3194187"/>
                  </a:cubicBezTo>
                  <a:cubicBezTo>
                    <a:pt x="176741" y="3194187"/>
                    <a:pt x="176741" y="3194187"/>
                    <a:pt x="176741" y="3194187"/>
                  </a:cubicBezTo>
                  <a:cubicBezTo>
                    <a:pt x="79113" y="3194187"/>
                    <a:pt x="0" y="3115090"/>
                    <a:pt x="0" y="3017480"/>
                  </a:cubicBezTo>
                  <a:cubicBezTo>
                    <a:pt x="0" y="176707"/>
                    <a:pt x="0" y="176707"/>
                    <a:pt x="0" y="176707"/>
                  </a:cubicBezTo>
                  <a:cubicBezTo>
                    <a:pt x="0" y="79097"/>
                    <a:pt x="79113" y="0"/>
                    <a:pt x="176741" y="0"/>
                  </a:cubicBezTo>
                  <a:close/>
                </a:path>
              </a:pathLst>
            </a:custGeom>
            <a:solidFill>
              <a:srgbClr val="4D4F53"/>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a:p>
          </p:txBody>
        </p:sp>
        <p:sp>
          <p:nvSpPr>
            <p:cNvPr id="31" name="Freeform 7">
              <a:extLst>
                <a:ext uri="{FF2B5EF4-FFF2-40B4-BE49-F238E27FC236}">
                  <a16:creationId xmlns:a16="http://schemas.microsoft.com/office/drawing/2014/main" id="{C5C2EA47-A82A-4C7F-967D-D2A9D0183686}"/>
                </a:ext>
              </a:extLst>
            </p:cNvPr>
            <p:cNvSpPr>
              <a:spLocks/>
            </p:cNvSpPr>
            <p:nvPr/>
          </p:nvSpPr>
          <p:spPr bwMode="auto">
            <a:xfrm>
              <a:off x="1271752" y="1357227"/>
              <a:ext cx="731508" cy="81827"/>
            </a:xfrm>
            <a:custGeom>
              <a:avLst/>
              <a:gdLst>
                <a:gd name="T0" fmla="*/ 1235 w 1304"/>
                <a:gd name="T1" fmla="*/ 145 h 145"/>
                <a:gd name="T2" fmla="*/ 68 w 1304"/>
                <a:gd name="T3" fmla="*/ 145 h 145"/>
                <a:gd name="T4" fmla="*/ 0 w 1304"/>
                <a:gd name="T5" fmla="*/ 68 h 145"/>
                <a:gd name="T6" fmla="*/ 69 w 1304"/>
                <a:gd name="T7" fmla="*/ 1 h 145"/>
                <a:gd name="T8" fmla="*/ 1236 w 1304"/>
                <a:gd name="T9" fmla="*/ 1 h 145"/>
                <a:gd name="T10" fmla="*/ 1303 w 1304"/>
                <a:gd name="T11" fmla="*/ 77 h 145"/>
                <a:gd name="T12" fmla="*/ 1235 w 1304"/>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1304" h="145">
                  <a:moveTo>
                    <a:pt x="1235" y="145"/>
                  </a:moveTo>
                  <a:cubicBezTo>
                    <a:pt x="68" y="145"/>
                    <a:pt x="68" y="145"/>
                    <a:pt x="68" y="145"/>
                  </a:cubicBezTo>
                  <a:cubicBezTo>
                    <a:pt x="30" y="145"/>
                    <a:pt x="0" y="106"/>
                    <a:pt x="0" y="68"/>
                  </a:cubicBezTo>
                  <a:cubicBezTo>
                    <a:pt x="0" y="31"/>
                    <a:pt x="31" y="0"/>
                    <a:pt x="69" y="1"/>
                  </a:cubicBezTo>
                  <a:cubicBezTo>
                    <a:pt x="1236" y="1"/>
                    <a:pt x="1236" y="1"/>
                    <a:pt x="1236" y="1"/>
                  </a:cubicBezTo>
                  <a:cubicBezTo>
                    <a:pt x="1273" y="1"/>
                    <a:pt x="1304" y="40"/>
                    <a:pt x="1303" y="77"/>
                  </a:cubicBezTo>
                  <a:cubicBezTo>
                    <a:pt x="1303" y="115"/>
                    <a:pt x="1272" y="145"/>
                    <a:pt x="1235" y="14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
              <a:extLst>
                <a:ext uri="{FF2B5EF4-FFF2-40B4-BE49-F238E27FC236}">
                  <a16:creationId xmlns:a16="http://schemas.microsoft.com/office/drawing/2014/main" id="{DAF3669F-04B0-43A7-ABE6-1C53F7747416}"/>
                </a:ext>
              </a:extLst>
            </p:cNvPr>
            <p:cNvSpPr>
              <a:spLocks noChangeArrowheads="1"/>
            </p:cNvSpPr>
            <p:nvPr/>
          </p:nvSpPr>
          <p:spPr bwMode="auto">
            <a:xfrm>
              <a:off x="1566524" y="4206264"/>
              <a:ext cx="141964" cy="1419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3" name="Espace réservé du texte 5">
            <a:extLst>
              <a:ext uri="{FF2B5EF4-FFF2-40B4-BE49-F238E27FC236}">
                <a16:creationId xmlns:a16="http://schemas.microsoft.com/office/drawing/2014/main" id="{424126C8-3A02-47CE-A814-3A453C6737B0}"/>
              </a:ext>
            </a:extLst>
          </p:cNvPr>
          <p:cNvSpPr>
            <a:spLocks noGrp="1"/>
          </p:cNvSpPr>
          <p:nvPr>
            <p:ph type="body" sz="quarter" idx="35"/>
          </p:nvPr>
        </p:nvSpPr>
        <p:spPr>
          <a:xfrm>
            <a:off x="3016063" y="1543005"/>
            <a:ext cx="1689287" cy="258886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4" name="Freeform 9">
            <a:extLst>
              <a:ext uri="{FF2B5EF4-FFF2-40B4-BE49-F238E27FC236}">
                <a16:creationId xmlns:a16="http://schemas.microsoft.com/office/drawing/2014/main" id="{3CCB32FA-0296-4996-9A5D-2203A334F61E}"/>
              </a:ext>
            </a:extLst>
          </p:cNvPr>
          <p:cNvSpPr>
            <a:spLocks/>
          </p:cNvSpPr>
          <p:nvPr/>
        </p:nvSpPr>
        <p:spPr bwMode="auto">
          <a:xfrm>
            <a:off x="4886052" y="1522933"/>
            <a:ext cx="200199" cy="291059"/>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marR="0" lvl="2" indent="0" algn="l" defTabSz="914378" rtl="0" eaLnBrk="1" fontAlgn="auto" latinLnBrk="0" hangingPunct="1">
              <a:lnSpc>
                <a:spcPct val="90000"/>
              </a:lnSpc>
              <a:spcBef>
                <a:spcPts val="0"/>
              </a:spcBef>
              <a:spcAft>
                <a:spcPts val="0"/>
              </a:spcAft>
              <a:buClrTx/>
              <a:buSzPct val="100000"/>
              <a:buFontTx/>
              <a:buNone/>
              <a:tabLst/>
              <a:defRPr/>
            </a:pPr>
            <a:endParaRPr kumimoji="0" lang="fr-FR" sz="1050" b="0" i="0" u="none" strike="noStrike" kern="1200" cap="none" spc="0" normalizeH="0" baseline="0" noProof="0">
              <a:ln>
                <a:noFill/>
              </a:ln>
              <a:solidFill>
                <a:srgbClr val="FFB612"/>
              </a:solidFill>
              <a:effectLst/>
              <a:uLnTx/>
              <a:uFillTx/>
              <a:latin typeface="Avenir LT Std 65 Medium"/>
              <a:ea typeface="+mn-ea"/>
              <a:cs typeface="+mn-cs"/>
            </a:endParaRPr>
          </a:p>
        </p:txBody>
      </p:sp>
      <p:sp>
        <p:nvSpPr>
          <p:cNvPr id="5" name="Espace réservé du texte 4">
            <a:extLst>
              <a:ext uri="{FF2B5EF4-FFF2-40B4-BE49-F238E27FC236}">
                <a16:creationId xmlns:a16="http://schemas.microsoft.com/office/drawing/2014/main" id="{9AC3AE27-0120-45E3-B669-167DD8ADA2A3}"/>
              </a:ext>
            </a:extLst>
          </p:cNvPr>
          <p:cNvSpPr>
            <a:spLocks noGrp="1"/>
          </p:cNvSpPr>
          <p:nvPr>
            <p:ph type="body" sz="quarter" idx="36"/>
          </p:nvPr>
        </p:nvSpPr>
        <p:spPr>
          <a:xfrm>
            <a:off x="5824351" y="1050374"/>
            <a:ext cx="2520000" cy="2520000"/>
          </a:xfrm>
          <a:prstGeom prst="ellipse">
            <a:avLst/>
          </a:prstGeom>
          <a:solidFill>
            <a:schemeClr val="accent6">
              <a:alpha val="80000"/>
            </a:schemeClr>
          </a:solidFill>
        </p:spPr>
        <p:txBody>
          <a:bodyPr lIns="72000" rIns="72000" bIns="360000" anchor="b"/>
          <a:lstStyle>
            <a:lvl1pPr algn="ct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Modifier les styles du texte du masque</a:t>
            </a:r>
          </a:p>
        </p:txBody>
      </p:sp>
      <p:sp>
        <p:nvSpPr>
          <p:cNvPr id="36" name="Espace réservé du texte 4">
            <a:extLst>
              <a:ext uri="{FF2B5EF4-FFF2-40B4-BE49-F238E27FC236}">
                <a16:creationId xmlns:a16="http://schemas.microsoft.com/office/drawing/2014/main" id="{FA27D071-0F26-4162-9B1D-9E0885C53375}"/>
              </a:ext>
            </a:extLst>
          </p:cNvPr>
          <p:cNvSpPr>
            <a:spLocks noGrp="1"/>
          </p:cNvSpPr>
          <p:nvPr>
            <p:ph type="body" sz="quarter" idx="37"/>
          </p:nvPr>
        </p:nvSpPr>
        <p:spPr>
          <a:xfrm>
            <a:off x="4986151" y="2705890"/>
            <a:ext cx="1500374" cy="1500374"/>
          </a:xfrm>
          <a:prstGeom prst="ellipse">
            <a:avLst/>
          </a:prstGeom>
          <a:solidFill>
            <a:srgbClr val="0088CE">
              <a:alpha val="80000"/>
            </a:srgbClr>
          </a:solidFill>
        </p:spPr>
        <p:txBody>
          <a:bodyPr lIns="72000" tIns="72000" rIns="72000" bIns="72000" anchor="ctr"/>
          <a:lstStyle>
            <a:lvl1pPr algn="ct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7A829807-93EB-4EB0-A553-EDB353D3C135}"/>
              </a:ext>
            </a:extLst>
          </p:cNvPr>
          <p:cNvSpPr>
            <a:spLocks noGrp="1"/>
          </p:cNvSpPr>
          <p:nvPr>
            <p:ph type="dt" sz="half" idx="38"/>
          </p:nvPr>
        </p:nvSpPr>
        <p:spPr/>
        <p:txBody>
          <a:bodyPr/>
          <a:lstStyle/>
          <a:p>
            <a:fld id="{BF431D26-510C-4F7D-AE28-32F2FD7579B0}" type="datetime2">
              <a:rPr lang="fr-FR" smtClean="0"/>
              <a:t>mardi 14 février 2023</a:t>
            </a:fld>
            <a:endParaRPr lang="fr-FR"/>
          </a:p>
        </p:txBody>
      </p:sp>
      <p:sp>
        <p:nvSpPr>
          <p:cNvPr id="6" name="Espace réservé du pied de page 5">
            <a:extLst>
              <a:ext uri="{FF2B5EF4-FFF2-40B4-BE49-F238E27FC236}">
                <a16:creationId xmlns:a16="http://schemas.microsoft.com/office/drawing/2014/main" id="{C222B137-D4AE-4092-96B4-FB8D538CD127}"/>
              </a:ext>
            </a:extLst>
          </p:cNvPr>
          <p:cNvSpPr>
            <a:spLocks noGrp="1"/>
          </p:cNvSpPr>
          <p:nvPr>
            <p:ph type="ftr" sz="quarter" idx="39"/>
          </p:nvPr>
        </p:nvSpPr>
        <p:spPr/>
        <p:txBody>
          <a:bodyPr/>
          <a:lstStyle/>
          <a:p>
            <a:r>
              <a:rPr lang="fr-FR"/>
              <a:t>SNCF DTIPG - Artelys </a:t>
            </a:r>
          </a:p>
        </p:txBody>
      </p:sp>
      <p:sp>
        <p:nvSpPr>
          <p:cNvPr id="9" name="Espace réservé du numéro de diapositive 8">
            <a:extLst>
              <a:ext uri="{FF2B5EF4-FFF2-40B4-BE49-F238E27FC236}">
                <a16:creationId xmlns:a16="http://schemas.microsoft.com/office/drawing/2014/main" id="{E71C5431-15B3-4059-B12A-13571A82AB3E}"/>
              </a:ext>
            </a:extLst>
          </p:cNvPr>
          <p:cNvSpPr>
            <a:spLocks noGrp="1"/>
          </p:cNvSpPr>
          <p:nvPr>
            <p:ph type="sldNum" sz="quarter" idx="40"/>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39376334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cran - 4">
    <p:spTree>
      <p:nvGrpSpPr>
        <p:cNvPr id="1" name=""/>
        <p:cNvGrpSpPr/>
        <p:nvPr/>
      </p:nvGrpSpPr>
      <p:grpSpPr>
        <a:xfrm>
          <a:off x="0" y="0"/>
          <a:ext cx="0" cy="0"/>
          <a:chOff x="0" y="0"/>
          <a:chExt cx="0" cy="0"/>
        </a:xfrm>
      </p:grpSpPr>
      <p:sp>
        <p:nvSpPr>
          <p:cNvPr id="19" name="Espace réservé pour une image  10">
            <a:extLst>
              <a:ext uri="{FF2B5EF4-FFF2-40B4-BE49-F238E27FC236}">
                <a16:creationId xmlns:a16="http://schemas.microsoft.com/office/drawing/2014/main" id="{6AA212BB-929C-4572-848B-88CEB8EBA970}"/>
              </a:ext>
            </a:extLst>
          </p:cNvPr>
          <p:cNvSpPr>
            <a:spLocks noGrp="1"/>
          </p:cNvSpPr>
          <p:nvPr>
            <p:ph type="pic" sz="quarter" idx="34" hasCustomPrompt="1"/>
          </p:nvPr>
        </p:nvSpPr>
        <p:spPr bwMode="gray">
          <a:xfrm>
            <a:off x="690392" y="1554480"/>
            <a:ext cx="1300186" cy="233172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defRPr/>
            </a:lvl1pPr>
          </a:lstStyle>
          <a:p>
            <a:r>
              <a:rPr lang="fr-FR" noProof="0"/>
              <a:t>Titre</a:t>
            </a:r>
            <a:endParaRPr lang="fr-FR"/>
          </a:p>
        </p:txBody>
      </p:sp>
      <p:grpSp>
        <p:nvGrpSpPr>
          <p:cNvPr id="4" name="Groupe 3">
            <a:extLst>
              <a:ext uri="{FF2B5EF4-FFF2-40B4-BE49-F238E27FC236}">
                <a16:creationId xmlns:a16="http://schemas.microsoft.com/office/drawing/2014/main" id="{5F9DC224-30B8-4B3F-A070-4E1162C32DE0}"/>
              </a:ext>
            </a:extLst>
          </p:cNvPr>
          <p:cNvGrpSpPr/>
          <p:nvPr/>
        </p:nvGrpSpPr>
        <p:grpSpPr>
          <a:xfrm>
            <a:off x="540793" y="1303223"/>
            <a:ext cx="1599385" cy="2904951"/>
            <a:chOff x="540793" y="1303223"/>
            <a:chExt cx="1599385" cy="2904951"/>
          </a:xfrm>
        </p:grpSpPr>
        <p:sp>
          <p:nvSpPr>
            <p:cNvPr id="21" name="Forme libre : forme 20">
              <a:extLst>
                <a:ext uri="{FF2B5EF4-FFF2-40B4-BE49-F238E27FC236}">
                  <a16:creationId xmlns:a16="http://schemas.microsoft.com/office/drawing/2014/main" id="{7C784A22-E136-4DF2-9009-1709571492C3}"/>
                </a:ext>
              </a:extLst>
            </p:cNvPr>
            <p:cNvSpPr>
              <a:spLocks/>
            </p:cNvSpPr>
            <p:nvPr userDrawn="1"/>
          </p:nvSpPr>
          <p:spPr bwMode="auto">
            <a:xfrm>
              <a:off x="540793" y="1303223"/>
              <a:ext cx="1599385" cy="2904951"/>
            </a:xfrm>
            <a:custGeom>
              <a:avLst/>
              <a:gdLst>
                <a:gd name="connsiteX0" fmla="*/ 149600 w 1599385"/>
                <a:gd name="connsiteY0" fmla="*/ 251258 h 2904951"/>
                <a:gd name="connsiteX1" fmla="*/ 149600 w 1599385"/>
                <a:gd name="connsiteY1" fmla="*/ 2582978 h 2904951"/>
                <a:gd name="connsiteX2" fmla="*/ 1449786 w 1599385"/>
                <a:gd name="connsiteY2" fmla="*/ 2582978 h 2904951"/>
                <a:gd name="connsiteX3" fmla="*/ 1449786 w 1599385"/>
                <a:gd name="connsiteY3" fmla="*/ 251258 h 2904951"/>
                <a:gd name="connsiteX4" fmla="*/ 257294 w 1599385"/>
                <a:gd name="connsiteY4" fmla="*/ 8 h 2904951"/>
                <a:gd name="connsiteX5" fmla="*/ 1362045 w 1599385"/>
                <a:gd name="connsiteY5" fmla="*/ 8 h 2904951"/>
                <a:gd name="connsiteX6" fmla="*/ 1599378 w 1599385"/>
                <a:gd name="connsiteY6" fmla="*/ 246812 h 2904951"/>
                <a:gd name="connsiteX7" fmla="*/ 1599378 w 1599385"/>
                <a:gd name="connsiteY7" fmla="*/ 2668642 h 2904951"/>
                <a:gd name="connsiteX8" fmla="*/ 1341042 w 1599385"/>
                <a:gd name="connsiteY8" fmla="*/ 2904944 h 2904951"/>
                <a:gd name="connsiteX9" fmla="*/ 237341 w 1599385"/>
                <a:gd name="connsiteY9" fmla="*/ 2904944 h 2904951"/>
                <a:gd name="connsiteX10" fmla="*/ 8 w 1599385"/>
                <a:gd name="connsiteY10" fmla="*/ 2658140 h 2904951"/>
                <a:gd name="connsiteX11" fmla="*/ 8 w 1599385"/>
                <a:gd name="connsiteY11" fmla="*/ 236310 h 2904951"/>
                <a:gd name="connsiteX12" fmla="*/ 257294 w 1599385"/>
                <a:gd name="connsiteY12" fmla="*/ 8 h 29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385" h="2904951">
                  <a:moveTo>
                    <a:pt x="149600" y="251258"/>
                  </a:moveTo>
                  <a:lnTo>
                    <a:pt x="149600" y="2582978"/>
                  </a:lnTo>
                  <a:lnTo>
                    <a:pt x="1449786" y="2582978"/>
                  </a:lnTo>
                  <a:lnTo>
                    <a:pt x="1449786" y="251258"/>
                  </a:lnTo>
                  <a:close/>
                  <a:moveTo>
                    <a:pt x="257294" y="8"/>
                  </a:moveTo>
                  <a:cubicBezTo>
                    <a:pt x="1362045" y="8"/>
                    <a:pt x="1362045" y="8"/>
                    <a:pt x="1362045" y="8"/>
                  </a:cubicBezTo>
                  <a:cubicBezTo>
                    <a:pt x="1493313" y="8"/>
                    <a:pt x="1600428" y="115534"/>
                    <a:pt x="1599378" y="246812"/>
                  </a:cubicBezTo>
                  <a:cubicBezTo>
                    <a:pt x="1599378" y="2668642"/>
                    <a:pt x="1599378" y="2668642"/>
                    <a:pt x="1599378" y="2668642"/>
                  </a:cubicBezTo>
                  <a:cubicBezTo>
                    <a:pt x="1598328" y="2799921"/>
                    <a:pt x="1473361" y="2905994"/>
                    <a:pt x="1341042" y="2904944"/>
                  </a:cubicBezTo>
                  <a:cubicBezTo>
                    <a:pt x="237341" y="2904944"/>
                    <a:pt x="237341" y="2904944"/>
                    <a:pt x="237341" y="2904944"/>
                  </a:cubicBezTo>
                  <a:cubicBezTo>
                    <a:pt x="105023" y="2904944"/>
                    <a:pt x="-1042" y="2789419"/>
                    <a:pt x="8" y="2658140"/>
                  </a:cubicBezTo>
                  <a:cubicBezTo>
                    <a:pt x="8" y="236310"/>
                    <a:pt x="8" y="236310"/>
                    <a:pt x="8" y="236310"/>
                  </a:cubicBezTo>
                  <a:cubicBezTo>
                    <a:pt x="1058" y="105031"/>
                    <a:pt x="126025" y="-1042"/>
                    <a:pt x="257294" y="8"/>
                  </a:cubicBezTo>
                  <a:close/>
                </a:path>
              </a:pathLst>
            </a:custGeom>
            <a:solidFill>
              <a:srgbClr val="4D4F53"/>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17" name="Freeform 7">
              <a:extLst>
                <a:ext uri="{FF2B5EF4-FFF2-40B4-BE49-F238E27FC236}">
                  <a16:creationId xmlns:a16="http://schemas.microsoft.com/office/drawing/2014/main" id="{E40B2093-FA5E-4277-9DF8-048412C63CE8}"/>
                </a:ext>
              </a:extLst>
            </p:cNvPr>
            <p:cNvSpPr>
              <a:spLocks/>
            </p:cNvSpPr>
            <p:nvPr/>
          </p:nvSpPr>
          <p:spPr bwMode="auto">
            <a:xfrm>
              <a:off x="1100039" y="1402919"/>
              <a:ext cx="480892" cy="53301"/>
            </a:xfrm>
            <a:custGeom>
              <a:avLst/>
              <a:gdLst>
                <a:gd name="T0" fmla="*/ 657 w 693"/>
                <a:gd name="T1" fmla="*/ 77 h 77"/>
                <a:gd name="T2" fmla="*/ 36 w 693"/>
                <a:gd name="T3" fmla="*/ 77 h 77"/>
                <a:gd name="T4" fmla="*/ 0 w 693"/>
                <a:gd name="T5" fmla="*/ 37 h 77"/>
                <a:gd name="T6" fmla="*/ 36 w 693"/>
                <a:gd name="T7" fmla="*/ 1 h 77"/>
                <a:gd name="T8" fmla="*/ 657 w 693"/>
                <a:gd name="T9" fmla="*/ 1 h 77"/>
                <a:gd name="T10" fmla="*/ 693 w 693"/>
                <a:gd name="T11" fmla="*/ 41 h 77"/>
                <a:gd name="T12" fmla="*/ 657 w 69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693" h="77">
                  <a:moveTo>
                    <a:pt x="657" y="77"/>
                  </a:moveTo>
                  <a:cubicBezTo>
                    <a:pt x="36" y="77"/>
                    <a:pt x="36" y="77"/>
                    <a:pt x="36" y="77"/>
                  </a:cubicBezTo>
                  <a:cubicBezTo>
                    <a:pt x="16" y="77"/>
                    <a:pt x="0" y="57"/>
                    <a:pt x="0" y="37"/>
                  </a:cubicBezTo>
                  <a:cubicBezTo>
                    <a:pt x="0" y="17"/>
                    <a:pt x="16" y="0"/>
                    <a:pt x="36" y="1"/>
                  </a:cubicBezTo>
                  <a:cubicBezTo>
                    <a:pt x="657" y="1"/>
                    <a:pt x="657" y="1"/>
                    <a:pt x="657" y="1"/>
                  </a:cubicBezTo>
                  <a:cubicBezTo>
                    <a:pt x="677" y="1"/>
                    <a:pt x="693" y="21"/>
                    <a:pt x="693" y="41"/>
                  </a:cubicBezTo>
                  <a:cubicBezTo>
                    <a:pt x="693" y="61"/>
                    <a:pt x="677" y="77"/>
                    <a:pt x="657" y="7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Oval 8">
              <a:extLst>
                <a:ext uri="{FF2B5EF4-FFF2-40B4-BE49-F238E27FC236}">
                  <a16:creationId xmlns:a16="http://schemas.microsoft.com/office/drawing/2014/main" id="{E3E406CE-2765-4FB1-921D-64CAF96503A5}"/>
                </a:ext>
              </a:extLst>
            </p:cNvPr>
            <p:cNvSpPr>
              <a:spLocks noChangeArrowheads="1"/>
            </p:cNvSpPr>
            <p:nvPr/>
          </p:nvSpPr>
          <p:spPr bwMode="auto">
            <a:xfrm>
              <a:off x="1261745" y="3969851"/>
              <a:ext cx="157480" cy="1569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2" name="Espace réservé pour une image  10">
            <a:extLst>
              <a:ext uri="{FF2B5EF4-FFF2-40B4-BE49-F238E27FC236}">
                <a16:creationId xmlns:a16="http://schemas.microsoft.com/office/drawing/2014/main" id="{1B1A5F6D-BE1D-4B4B-931D-849F92C1755E}"/>
              </a:ext>
            </a:extLst>
          </p:cNvPr>
          <p:cNvSpPr>
            <a:spLocks noGrp="1"/>
          </p:cNvSpPr>
          <p:nvPr>
            <p:ph type="pic" sz="quarter" idx="35" hasCustomPrompt="1"/>
          </p:nvPr>
        </p:nvSpPr>
        <p:spPr bwMode="gray">
          <a:xfrm>
            <a:off x="2435372" y="1554480"/>
            <a:ext cx="1300186" cy="233172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grpSp>
        <p:nvGrpSpPr>
          <p:cNvPr id="7" name="Groupe 6">
            <a:extLst>
              <a:ext uri="{FF2B5EF4-FFF2-40B4-BE49-F238E27FC236}">
                <a16:creationId xmlns:a16="http://schemas.microsoft.com/office/drawing/2014/main" id="{5C784992-FC29-47B3-93AE-2F1DFE7F846C}"/>
              </a:ext>
            </a:extLst>
          </p:cNvPr>
          <p:cNvGrpSpPr/>
          <p:nvPr/>
        </p:nvGrpSpPr>
        <p:grpSpPr>
          <a:xfrm>
            <a:off x="2285773" y="1303223"/>
            <a:ext cx="1599385" cy="2904951"/>
            <a:chOff x="2285773" y="1303223"/>
            <a:chExt cx="1599385" cy="2904951"/>
          </a:xfrm>
        </p:grpSpPr>
        <p:sp>
          <p:nvSpPr>
            <p:cNvPr id="23" name="Forme libre : forme 22">
              <a:extLst>
                <a:ext uri="{FF2B5EF4-FFF2-40B4-BE49-F238E27FC236}">
                  <a16:creationId xmlns:a16="http://schemas.microsoft.com/office/drawing/2014/main" id="{5FCE65FD-BB8F-40E1-B7F0-45C61336B824}"/>
                </a:ext>
              </a:extLst>
            </p:cNvPr>
            <p:cNvSpPr>
              <a:spLocks/>
            </p:cNvSpPr>
            <p:nvPr userDrawn="1"/>
          </p:nvSpPr>
          <p:spPr bwMode="auto">
            <a:xfrm>
              <a:off x="2285773" y="1303223"/>
              <a:ext cx="1599385" cy="2904951"/>
            </a:xfrm>
            <a:custGeom>
              <a:avLst/>
              <a:gdLst>
                <a:gd name="connsiteX0" fmla="*/ 149600 w 1599385"/>
                <a:gd name="connsiteY0" fmla="*/ 251258 h 2904951"/>
                <a:gd name="connsiteX1" fmla="*/ 149600 w 1599385"/>
                <a:gd name="connsiteY1" fmla="*/ 2582978 h 2904951"/>
                <a:gd name="connsiteX2" fmla="*/ 1449786 w 1599385"/>
                <a:gd name="connsiteY2" fmla="*/ 2582978 h 2904951"/>
                <a:gd name="connsiteX3" fmla="*/ 1449786 w 1599385"/>
                <a:gd name="connsiteY3" fmla="*/ 251258 h 2904951"/>
                <a:gd name="connsiteX4" fmla="*/ 257294 w 1599385"/>
                <a:gd name="connsiteY4" fmla="*/ 8 h 2904951"/>
                <a:gd name="connsiteX5" fmla="*/ 1362045 w 1599385"/>
                <a:gd name="connsiteY5" fmla="*/ 8 h 2904951"/>
                <a:gd name="connsiteX6" fmla="*/ 1599378 w 1599385"/>
                <a:gd name="connsiteY6" fmla="*/ 246812 h 2904951"/>
                <a:gd name="connsiteX7" fmla="*/ 1599378 w 1599385"/>
                <a:gd name="connsiteY7" fmla="*/ 2668642 h 2904951"/>
                <a:gd name="connsiteX8" fmla="*/ 1341042 w 1599385"/>
                <a:gd name="connsiteY8" fmla="*/ 2904944 h 2904951"/>
                <a:gd name="connsiteX9" fmla="*/ 237341 w 1599385"/>
                <a:gd name="connsiteY9" fmla="*/ 2904944 h 2904951"/>
                <a:gd name="connsiteX10" fmla="*/ 8 w 1599385"/>
                <a:gd name="connsiteY10" fmla="*/ 2658140 h 2904951"/>
                <a:gd name="connsiteX11" fmla="*/ 8 w 1599385"/>
                <a:gd name="connsiteY11" fmla="*/ 236310 h 2904951"/>
                <a:gd name="connsiteX12" fmla="*/ 257294 w 1599385"/>
                <a:gd name="connsiteY12" fmla="*/ 8 h 29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385" h="2904951">
                  <a:moveTo>
                    <a:pt x="149600" y="251258"/>
                  </a:moveTo>
                  <a:lnTo>
                    <a:pt x="149600" y="2582978"/>
                  </a:lnTo>
                  <a:lnTo>
                    <a:pt x="1449786" y="2582978"/>
                  </a:lnTo>
                  <a:lnTo>
                    <a:pt x="1449786" y="251258"/>
                  </a:lnTo>
                  <a:close/>
                  <a:moveTo>
                    <a:pt x="257294" y="8"/>
                  </a:moveTo>
                  <a:cubicBezTo>
                    <a:pt x="1362045" y="8"/>
                    <a:pt x="1362045" y="8"/>
                    <a:pt x="1362045" y="8"/>
                  </a:cubicBezTo>
                  <a:cubicBezTo>
                    <a:pt x="1493313" y="8"/>
                    <a:pt x="1600428" y="115534"/>
                    <a:pt x="1599378" y="246812"/>
                  </a:cubicBezTo>
                  <a:cubicBezTo>
                    <a:pt x="1599378" y="2668642"/>
                    <a:pt x="1599378" y="2668642"/>
                    <a:pt x="1599378" y="2668642"/>
                  </a:cubicBezTo>
                  <a:cubicBezTo>
                    <a:pt x="1598328" y="2799921"/>
                    <a:pt x="1473361" y="2905994"/>
                    <a:pt x="1341042" y="2904944"/>
                  </a:cubicBezTo>
                  <a:cubicBezTo>
                    <a:pt x="237341" y="2904944"/>
                    <a:pt x="237341" y="2904944"/>
                    <a:pt x="237341" y="2904944"/>
                  </a:cubicBezTo>
                  <a:cubicBezTo>
                    <a:pt x="105023" y="2904944"/>
                    <a:pt x="-1042" y="2789419"/>
                    <a:pt x="8" y="2658140"/>
                  </a:cubicBezTo>
                  <a:cubicBezTo>
                    <a:pt x="8" y="236310"/>
                    <a:pt x="8" y="236310"/>
                    <a:pt x="8" y="236310"/>
                  </a:cubicBezTo>
                  <a:cubicBezTo>
                    <a:pt x="1058" y="105031"/>
                    <a:pt x="126025" y="-1042"/>
                    <a:pt x="257294" y="8"/>
                  </a:cubicBezTo>
                  <a:close/>
                </a:path>
              </a:pathLst>
            </a:custGeom>
            <a:solidFill>
              <a:srgbClr val="4D4F53"/>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24" name="Freeform 7">
              <a:extLst>
                <a:ext uri="{FF2B5EF4-FFF2-40B4-BE49-F238E27FC236}">
                  <a16:creationId xmlns:a16="http://schemas.microsoft.com/office/drawing/2014/main" id="{AA72A6E2-066D-4F77-8A98-FD63B9CE1213}"/>
                </a:ext>
              </a:extLst>
            </p:cNvPr>
            <p:cNvSpPr>
              <a:spLocks/>
            </p:cNvSpPr>
            <p:nvPr userDrawn="1"/>
          </p:nvSpPr>
          <p:spPr bwMode="auto">
            <a:xfrm>
              <a:off x="2845019" y="1402919"/>
              <a:ext cx="480892" cy="53301"/>
            </a:xfrm>
            <a:custGeom>
              <a:avLst/>
              <a:gdLst>
                <a:gd name="T0" fmla="*/ 657 w 693"/>
                <a:gd name="T1" fmla="*/ 77 h 77"/>
                <a:gd name="T2" fmla="*/ 36 w 693"/>
                <a:gd name="T3" fmla="*/ 77 h 77"/>
                <a:gd name="T4" fmla="*/ 0 w 693"/>
                <a:gd name="T5" fmla="*/ 37 h 77"/>
                <a:gd name="T6" fmla="*/ 36 w 693"/>
                <a:gd name="T7" fmla="*/ 1 h 77"/>
                <a:gd name="T8" fmla="*/ 657 w 693"/>
                <a:gd name="T9" fmla="*/ 1 h 77"/>
                <a:gd name="T10" fmla="*/ 693 w 693"/>
                <a:gd name="T11" fmla="*/ 41 h 77"/>
                <a:gd name="T12" fmla="*/ 657 w 69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693" h="77">
                  <a:moveTo>
                    <a:pt x="657" y="77"/>
                  </a:moveTo>
                  <a:cubicBezTo>
                    <a:pt x="36" y="77"/>
                    <a:pt x="36" y="77"/>
                    <a:pt x="36" y="77"/>
                  </a:cubicBezTo>
                  <a:cubicBezTo>
                    <a:pt x="16" y="77"/>
                    <a:pt x="0" y="57"/>
                    <a:pt x="0" y="37"/>
                  </a:cubicBezTo>
                  <a:cubicBezTo>
                    <a:pt x="0" y="17"/>
                    <a:pt x="16" y="0"/>
                    <a:pt x="36" y="1"/>
                  </a:cubicBezTo>
                  <a:cubicBezTo>
                    <a:pt x="657" y="1"/>
                    <a:pt x="657" y="1"/>
                    <a:pt x="657" y="1"/>
                  </a:cubicBezTo>
                  <a:cubicBezTo>
                    <a:pt x="677" y="1"/>
                    <a:pt x="693" y="21"/>
                    <a:pt x="693" y="41"/>
                  </a:cubicBezTo>
                  <a:cubicBezTo>
                    <a:pt x="693" y="61"/>
                    <a:pt x="677" y="77"/>
                    <a:pt x="657" y="7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Oval 8">
              <a:extLst>
                <a:ext uri="{FF2B5EF4-FFF2-40B4-BE49-F238E27FC236}">
                  <a16:creationId xmlns:a16="http://schemas.microsoft.com/office/drawing/2014/main" id="{33F160C6-82D7-4EF1-A305-A967388241D4}"/>
                </a:ext>
              </a:extLst>
            </p:cNvPr>
            <p:cNvSpPr>
              <a:spLocks noChangeArrowheads="1"/>
            </p:cNvSpPr>
            <p:nvPr userDrawn="1"/>
          </p:nvSpPr>
          <p:spPr bwMode="auto">
            <a:xfrm>
              <a:off x="3006725" y="3969851"/>
              <a:ext cx="157480" cy="1569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6" name="Espace réservé du texte 5">
            <a:extLst>
              <a:ext uri="{FF2B5EF4-FFF2-40B4-BE49-F238E27FC236}">
                <a16:creationId xmlns:a16="http://schemas.microsoft.com/office/drawing/2014/main" id="{537FADCE-DAC9-4F49-9D24-C348BCDBFDFA}"/>
              </a:ext>
            </a:extLst>
          </p:cNvPr>
          <p:cNvSpPr>
            <a:spLocks noGrp="1"/>
          </p:cNvSpPr>
          <p:nvPr>
            <p:ph type="body" sz="quarter" idx="36"/>
          </p:nvPr>
        </p:nvSpPr>
        <p:spPr>
          <a:xfrm>
            <a:off x="4606111" y="1668463"/>
            <a:ext cx="3999728" cy="28114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BADE7CD9-2154-4C89-809C-BF549819D87A}"/>
              </a:ext>
            </a:extLst>
          </p:cNvPr>
          <p:cNvSpPr>
            <a:spLocks noGrp="1"/>
          </p:cNvSpPr>
          <p:nvPr>
            <p:ph type="dt" sz="half" idx="37"/>
          </p:nvPr>
        </p:nvSpPr>
        <p:spPr/>
        <p:txBody>
          <a:bodyPr/>
          <a:lstStyle/>
          <a:p>
            <a:fld id="{0E491DED-D4F4-4387-8B88-26D221633AA6}"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EFA4E7F1-5BB8-426A-8DAA-7CFFBE6052AC}"/>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6BA51AE6-F684-4448-A242-4CA1FB610B3D}"/>
              </a:ext>
            </a:extLst>
          </p:cNvPr>
          <p:cNvSpPr>
            <a:spLocks noGrp="1"/>
          </p:cNvSpPr>
          <p:nvPr>
            <p:ph type="sldNum" sz="quarter" idx="39"/>
          </p:nvPr>
        </p:nvSpPr>
        <p:spPr/>
        <p:txBody>
          <a:bodyPr/>
          <a:lstStyle/>
          <a:p>
            <a:fld id="{F39F9F64-4784-4F3A-948D-D16FD8AFA9F9}" type="slidenum">
              <a:rPr lang="fr-FR" smtClean="0"/>
              <a:t>‹N°›</a:t>
            </a:fld>
            <a:endParaRPr lang="fr-FR"/>
          </a:p>
        </p:txBody>
      </p:sp>
      <p:sp>
        <p:nvSpPr>
          <p:cNvPr id="20" name="Freeform 9">
            <a:extLst>
              <a:ext uri="{FF2B5EF4-FFF2-40B4-BE49-F238E27FC236}">
                <a16:creationId xmlns:a16="http://schemas.microsoft.com/office/drawing/2014/main" id="{974A2DC9-D2DC-4130-8833-B3F804D6E472}"/>
              </a:ext>
            </a:extLst>
          </p:cNvPr>
          <p:cNvSpPr>
            <a:spLocks/>
          </p:cNvSpPr>
          <p:nvPr/>
        </p:nvSpPr>
        <p:spPr bwMode="auto">
          <a:xfrm>
            <a:off x="4251052" y="1599133"/>
            <a:ext cx="200199" cy="291059"/>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marR="0" lvl="2" indent="0" algn="l" defTabSz="914378" rtl="0" eaLnBrk="1" fontAlgn="auto" latinLnBrk="0" hangingPunct="1">
              <a:lnSpc>
                <a:spcPct val="90000"/>
              </a:lnSpc>
              <a:spcBef>
                <a:spcPts val="0"/>
              </a:spcBef>
              <a:spcAft>
                <a:spcPts val="0"/>
              </a:spcAft>
              <a:buClrTx/>
              <a:buSzPct val="100000"/>
              <a:buFontTx/>
              <a:buNone/>
              <a:tabLst/>
              <a:defRPr/>
            </a:pPr>
            <a:endParaRPr kumimoji="0" lang="fr-FR" sz="1050" b="0" i="0" u="none" strike="noStrike" kern="1200" cap="none" spc="0" normalizeH="0" baseline="0" noProof="0">
              <a:ln>
                <a:noFill/>
              </a:ln>
              <a:solidFill>
                <a:srgbClr val="FFB612"/>
              </a:solidFill>
              <a:effectLst/>
              <a:uLnTx/>
              <a:uFillTx/>
              <a:latin typeface="Avenir LT Std 65 Medium"/>
              <a:ea typeface="+mn-ea"/>
              <a:cs typeface="+mn-cs"/>
            </a:endParaRPr>
          </a:p>
        </p:txBody>
      </p:sp>
    </p:spTree>
    <p:extLst>
      <p:ext uri="{BB962C8B-B14F-4D97-AF65-F5344CB8AC3E}">
        <p14:creationId xmlns:p14="http://schemas.microsoft.com/office/powerpoint/2010/main" val="24013678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cran - 5">
    <p:bg>
      <p:bgPr>
        <a:solidFill>
          <a:srgbClr val="E1E1E1"/>
        </a:solidFill>
        <a:effectLst/>
      </p:bgPr>
    </p:bg>
    <p:spTree>
      <p:nvGrpSpPr>
        <p:cNvPr id="1" name=""/>
        <p:cNvGrpSpPr/>
        <p:nvPr/>
      </p:nvGrpSpPr>
      <p:grpSpPr>
        <a:xfrm>
          <a:off x="0" y="0"/>
          <a:ext cx="0" cy="0"/>
          <a:chOff x="0" y="0"/>
          <a:chExt cx="0" cy="0"/>
        </a:xfrm>
      </p:grpSpPr>
      <p:grpSp>
        <p:nvGrpSpPr>
          <p:cNvPr id="80" name="Groupe 79">
            <a:extLst>
              <a:ext uri="{FF2B5EF4-FFF2-40B4-BE49-F238E27FC236}">
                <a16:creationId xmlns:a16="http://schemas.microsoft.com/office/drawing/2014/main" id="{C4334C3A-8E9C-4791-99CD-6CEFCDF2ECAC}"/>
              </a:ext>
            </a:extLst>
          </p:cNvPr>
          <p:cNvGrpSpPr/>
          <p:nvPr/>
        </p:nvGrpSpPr>
        <p:grpSpPr>
          <a:xfrm>
            <a:off x="1671360" y="1150620"/>
            <a:ext cx="5801280" cy="3509628"/>
            <a:chOff x="539749" y="1874843"/>
            <a:chExt cx="4257277" cy="2173082"/>
          </a:xfrm>
        </p:grpSpPr>
        <p:sp>
          <p:nvSpPr>
            <p:cNvPr id="81" name="Forme libre : forme 80">
              <a:extLst>
                <a:ext uri="{FF2B5EF4-FFF2-40B4-BE49-F238E27FC236}">
                  <a16:creationId xmlns:a16="http://schemas.microsoft.com/office/drawing/2014/main" id="{CEE928E2-D591-4005-BF1C-616236EA10C7}"/>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82" name="Groupe 81">
              <a:extLst>
                <a:ext uri="{FF2B5EF4-FFF2-40B4-BE49-F238E27FC236}">
                  <a16:creationId xmlns:a16="http://schemas.microsoft.com/office/drawing/2014/main" id="{D2D8C559-77F2-4474-9098-B016A4EE11AC}"/>
                </a:ext>
              </a:extLst>
            </p:cNvPr>
            <p:cNvGrpSpPr/>
            <p:nvPr userDrawn="1"/>
          </p:nvGrpSpPr>
          <p:grpSpPr>
            <a:xfrm>
              <a:off x="539749" y="3836723"/>
              <a:ext cx="4257277" cy="211202"/>
              <a:chOff x="539749" y="3836723"/>
              <a:chExt cx="4257277" cy="211202"/>
            </a:xfrm>
          </p:grpSpPr>
          <p:sp>
            <p:nvSpPr>
              <p:cNvPr id="83" name="Rectangle 82">
                <a:extLst>
                  <a:ext uri="{FF2B5EF4-FFF2-40B4-BE49-F238E27FC236}">
                    <a16:creationId xmlns:a16="http://schemas.microsoft.com/office/drawing/2014/main" id="{557073C0-8BF7-4492-88A9-5FCF2B02C819}"/>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84" name="Groupe 83">
                <a:extLst>
                  <a:ext uri="{FF2B5EF4-FFF2-40B4-BE49-F238E27FC236}">
                    <a16:creationId xmlns:a16="http://schemas.microsoft.com/office/drawing/2014/main" id="{678C9D98-B36D-450F-A203-A0623182AE6E}"/>
                  </a:ext>
                </a:extLst>
              </p:cNvPr>
              <p:cNvGrpSpPr/>
              <p:nvPr/>
            </p:nvGrpSpPr>
            <p:grpSpPr>
              <a:xfrm>
                <a:off x="539749" y="3907217"/>
                <a:ext cx="4257277" cy="140708"/>
                <a:chOff x="1863556" y="4186083"/>
                <a:chExt cx="3222794" cy="152185"/>
              </a:xfrm>
            </p:grpSpPr>
            <p:sp>
              <p:nvSpPr>
                <p:cNvPr id="89" name="Freeform 27">
                  <a:extLst>
                    <a:ext uri="{FF2B5EF4-FFF2-40B4-BE49-F238E27FC236}">
                      <a16:creationId xmlns:a16="http://schemas.microsoft.com/office/drawing/2014/main" id="{2ACE53DF-0B5D-46CA-92B0-18EEC5A8C705}"/>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Freeform 28">
                  <a:extLst>
                    <a:ext uri="{FF2B5EF4-FFF2-40B4-BE49-F238E27FC236}">
                      <a16:creationId xmlns:a16="http://schemas.microsoft.com/office/drawing/2014/main" id="{839E83A7-DBE4-4C29-86AD-C20BCE7F38B2}"/>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85" name="Freeform 29">
                <a:extLst>
                  <a:ext uri="{FF2B5EF4-FFF2-40B4-BE49-F238E27FC236}">
                    <a16:creationId xmlns:a16="http://schemas.microsoft.com/office/drawing/2014/main" id="{1DB8A5E6-3FA8-43F8-9814-F270D02C27D3}"/>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Oval 30">
                <a:extLst>
                  <a:ext uri="{FF2B5EF4-FFF2-40B4-BE49-F238E27FC236}">
                    <a16:creationId xmlns:a16="http://schemas.microsoft.com/office/drawing/2014/main" id="{16C6FB09-8351-4D6F-9591-F181B48520D6}"/>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Oval 31">
                <a:extLst>
                  <a:ext uri="{FF2B5EF4-FFF2-40B4-BE49-F238E27FC236}">
                    <a16:creationId xmlns:a16="http://schemas.microsoft.com/office/drawing/2014/main" id="{47BFC72E-B14D-4525-AB0A-A21E23D8EE4B}"/>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Oval 32">
                <a:extLst>
                  <a:ext uri="{FF2B5EF4-FFF2-40B4-BE49-F238E27FC236}">
                    <a16:creationId xmlns:a16="http://schemas.microsoft.com/office/drawing/2014/main" id="{050A6FE8-77D8-4004-90B3-C7E087C8A643}"/>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grpSp>
        <p:nvGrpSpPr>
          <p:cNvPr id="15" name="Groupe 14">
            <a:extLst>
              <a:ext uri="{FF2B5EF4-FFF2-40B4-BE49-F238E27FC236}">
                <a16:creationId xmlns:a16="http://schemas.microsoft.com/office/drawing/2014/main" id="{CC72E718-681C-44D2-AB73-BF85323776EA}"/>
              </a:ext>
            </a:extLst>
          </p:cNvPr>
          <p:cNvGrpSpPr/>
          <p:nvPr/>
        </p:nvGrpSpPr>
        <p:grpSpPr>
          <a:xfrm>
            <a:off x="2207616" y="1262709"/>
            <a:ext cx="4728768" cy="3065022"/>
            <a:chOff x="2299717" y="1246770"/>
            <a:chExt cx="4544566" cy="2945629"/>
          </a:xfrm>
        </p:grpSpPr>
        <p:grpSp>
          <p:nvGrpSpPr>
            <p:cNvPr id="14" name="Groupe 13">
              <a:extLst>
                <a:ext uri="{FF2B5EF4-FFF2-40B4-BE49-F238E27FC236}">
                  <a16:creationId xmlns:a16="http://schemas.microsoft.com/office/drawing/2014/main" id="{98859CAA-41B7-4D3D-ACF6-020524D378F3}"/>
                </a:ext>
              </a:extLst>
            </p:cNvPr>
            <p:cNvGrpSpPr/>
            <p:nvPr userDrawn="1"/>
          </p:nvGrpSpPr>
          <p:grpSpPr>
            <a:xfrm>
              <a:off x="2299717" y="1246770"/>
              <a:ext cx="4544566" cy="2945629"/>
              <a:chOff x="2299717" y="1246770"/>
              <a:chExt cx="4544566" cy="2945629"/>
            </a:xfrm>
          </p:grpSpPr>
          <p:sp>
            <p:nvSpPr>
              <p:cNvPr id="60" name="AutoShape 1">
                <a:extLst>
                  <a:ext uri="{FF2B5EF4-FFF2-40B4-BE49-F238E27FC236}">
                    <a16:creationId xmlns:a16="http://schemas.microsoft.com/office/drawing/2014/main" id="{7DF2D6D7-1324-4541-B975-9D9EBA69D065}"/>
                  </a:ext>
                </a:extLst>
              </p:cNvPr>
              <p:cNvSpPr>
                <a:spLocks/>
              </p:cNvSpPr>
              <p:nvPr userDrawn="1"/>
            </p:nvSpPr>
            <p:spPr bwMode="auto">
              <a:xfrm>
                <a:off x="2299717" y="1246770"/>
                <a:ext cx="4544566" cy="2945629"/>
              </a:xfrm>
              <a:prstGeom prst="roundRect">
                <a:avLst>
                  <a:gd name="adj" fmla="val 981"/>
                </a:avLst>
              </a:prstGeom>
              <a:solidFill>
                <a:srgbClr val="474747"/>
              </a:solidFill>
              <a:ln>
                <a:noFill/>
              </a:ln>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1" name="Rectangle 2">
                <a:extLst>
                  <a:ext uri="{FF2B5EF4-FFF2-40B4-BE49-F238E27FC236}">
                    <a16:creationId xmlns:a16="http://schemas.microsoft.com/office/drawing/2014/main" id="{3FE2EB49-9441-4D3D-B347-A9DEE3B1C031}"/>
                  </a:ext>
                </a:extLst>
              </p:cNvPr>
              <p:cNvSpPr>
                <a:spLocks/>
              </p:cNvSpPr>
              <p:nvPr/>
            </p:nvSpPr>
            <p:spPr bwMode="auto">
              <a:xfrm>
                <a:off x="2299717" y="1467277"/>
                <a:ext cx="4544566" cy="210486"/>
              </a:xfrm>
              <a:prstGeom prst="rect">
                <a:avLst/>
              </a:prstGeom>
              <a:solidFill>
                <a:srgbClr val="D7D7D7"/>
              </a:solidFill>
              <a:ln w="25400">
                <a:no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2" name="AutoShape 3">
                <a:extLst>
                  <a:ext uri="{FF2B5EF4-FFF2-40B4-BE49-F238E27FC236}">
                    <a16:creationId xmlns:a16="http://schemas.microsoft.com/office/drawing/2014/main" id="{1BD8F238-18F0-47FC-B51F-DC8A6A102AFB}"/>
                  </a:ext>
                </a:extLst>
              </p:cNvPr>
              <p:cNvSpPr>
                <a:spLocks/>
              </p:cNvSpPr>
              <p:nvPr/>
            </p:nvSpPr>
            <p:spPr bwMode="auto">
              <a:xfrm>
                <a:off x="2980564" y="1303567"/>
                <a:ext cx="1817826" cy="374196"/>
              </a:xfrm>
              <a:prstGeom prst="roundRect">
                <a:avLst>
                  <a:gd name="adj" fmla="val 11986"/>
                </a:avLst>
              </a:prstGeom>
              <a:solidFill>
                <a:srgbClr val="D7D7D7"/>
              </a:solidFill>
              <a:ln w="25400">
                <a:no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3" name="Oval 4">
                <a:extLst>
                  <a:ext uri="{FF2B5EF4-FFF2-40B4-BE49-F238E27FC236}">
                    <a16:creationId xmlns:a16="http://schemas.microsoft.com/office/drawing/2014/main" id="{9ECA0CFC-3A66-48E8-A1B7-4FF80A8DAD01}"/>
                  </a:ext>
                </a:extLst>
              </p:cNvPr>
              <p:cNvSpPr>
                <a:spLocks/>
              </p:cNvSpPr>
              <p:nvPr/>
            </p:nvSpPr>
            <p:spPr bwMode="auto">
              <a:xfrm>
                <a:off x="2380211" y="1326954"/>
                <a:ext cx="64144" cy="634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4" name="Oval 5">
                <a:extLst>
                  <a:ext uri="{FF2B5EF4-FFF2-40B4-BE49-F238E27FC236}">
                    <a16:creationId xmlns:a16="http://schemas.microsoft.com/office/drawing/2014/main" id="{424CE2BB-DA52-497C-965A-5352AE2EB708}"/>
                  </a:ext>
                </a:extLst>
              </p:cNvPr>
              <p:cNvSpPr>
                <a:spLocks/>
              </p:cNvSpPr>
              <p:nvPr/>
            </p:nvSpPr>
            <p:spPr bwMode="auto">
              <a:xfrm>
                <a:off x="2493657" y="1326818"/>
                <a:ext cx="64430" cy="63778"/>
              </a:xfrm>
              <a:prstGeom prst="ellipse">
                <a:avLst/>
              </a:prstGeom>
              <a:solidFill>
                <a:schemeClr val="accent3"/>
              </a:solidFill>
              <a:ln w="25400" cap="flat">
                <a:noFill/>
                <a:prstDash val="solid"/>
                <a:miter lim="800000"/>
                <a:headEnd type="none" w="med" len="med"/>
                <a:tailEnd type="none" w="med" len="me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5" name="Oval 6">
                <a:extLst>
                  <a:ext uri="{FF2B5EF4-FFF2-40B4-BE49-F238E27FC236}">
                    <a16:creationId xmlns:a16="http://schemas.microsoft.com/office/drawing/2014/main" id="{2D60AFB4-FF32-4A8E-99F4-A2FB35D38219}"/>
                  </a:ext>
                </a:extLst>
              </p:cNvPr>
              <p:cNvSpPr>
                <a:spLocks/>
              </p:cNvSpPr>
              <p:nvPr/>
            </p:nvSpPr>
            <p:spPr bwMode="auto">
              <a:xfrm>
                <a:off x="2607548" y="1326818"/>
                <a:ext cx="63779" cy="63778"/>
              </a:xfrm>
              <a:prstGeom prst="ellipse">
                <a:avLst/>
              </a:prstGeom>
              <a:solidFill>
                <a:schemeClr val="bg2"/>
              </a:solidFill>
              <a:ln w="25400" cap="flat">
                <a:noFill/>
                <a:prstDash val="solid"/>
                <a:miter lim="800000"/>
                <a:headEnd type="none" w="med" len="med"/>
                <a:tailEnd type="none" w="med" len="me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6" name="Rectangle 11">
                <a:extLst>
                  <a:ext uri="{FF2B5EF4-FFF2-40B4-BE49-F238E27FC236}">
                    <a16:creationId xmlns:a16="http://schemas.microsoft.com/office/drawing/2014/main" id="{6EDAACC8-08C0-4899-8A57-27B79C573456}"/>
                  </a:ext>
                </a:extLst>
              </p:cNvPr>
              <p:cNvSpPr>
                <a:spLocks/>
              </p:cNvSpPr>
              <p:nvPr/>
            </p:nvSpPr>
            <p:spPr bwMode="auto">
              <a:xfrm>
                <a:off x="3094597" y="1507370"/>
                <a:ext cx="3414294" cy="133641"/>
              </a:xfrm>
              <a:prstGeom prst="rect">
                <a:avLst/>
              </a:prstGeom>
              <a:solidFill>
                <a:srgbClr val="FFFFFF"/>
              </a:solidFill>
              <a:ln w="25400">
                <a:solidFill>
                  <a:srgbClr val="B3B3B3"/>
                </a:solid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7" name="Freeform 9">
                <a:extLst>
                  <a:ext uri="{FF2B5EF4-FFF2-40B4-BE49-F238E27FC236}">
                    <a16:creationId xmlns:a16="http://schemas.microsoft.com/office/drawing/2014/main" id="{30102AD6-FE4C-4790-98F8-ADE0EDCA54DC}"/>
                  </a:ext>
                </a:extLst>
              </p:cNvPr>
              <p:cNvSpPr>
                <a:spLocks/>
              </p:cNvSpPr>
              <p:nvPr/>
            </p:nvSpPr>
            <p:spPr bwMode="auto">
              <a:xfrm rot="18900000">
                <a:off x="4682962" y="1350247"/>
                <a:ext cx="66382" cy="66382"/>
              </a:xfrm>
              <a:custGeom>
                <a:avLst/>
                <a:gdLst>
                  <a:gd name="T0" fmla="*/ 42 w 64"/>
                  <a:gd name="T1" fmla="*/ 0 h 64"/>
                  <a:gd name="T2" fmla="*/ 21 w 64"/>
                  <a:gd name="T3" fmla="*/ 0 h 64"/>
                  <a:gd name="T4" fmla="*/ 21 w 64"/>
                  <a:gd name="T5" fmla="*/ 21 h 64"/>
                  <a:gd name="T6" fmla="*/ 0 w 64"/>
                  <a:gd name="T7" fmla="*/ 21 h 64"/>
                  <a:gd name="T8" fmla="*/ 0 w 64"/>
                  <a:gd name="T9" fmla="*/ 42 h 64"/>
                  <a:gd name="T10" fmla="*/ 21 w 64"/>
                  <a:gd name="T11" fmla="*/ 42 h 64"/>
                  <a:gd name="T12" fmla="*/ 21 w 64"/>
                  <a:gd name="T13" fmla="*/ 64 h 64"/>
                  <a:gd name="T14" fmla="*/ 42 w 64"/>
                  <a:gd name="T15" fmla="*/ 64 h 64"/>
                  <a:gd name="T16" fmla="*/ 42 w 64"/>
                  <a:gd name="T17" fmla="*/ 42 h 64"/>
                  <a:gd name="T18" fmla="*/ 64 w 64"/>
                  <a:gd name="T19" fmla="*/ 42 h 64"/>
                  <a:gd name="T20" fmla="*/ 64 w 64"/>
                  <a:gd name="T21" fmla="*/ 21 h 64"/>
                  <a:gd name="T22" fmla="*/ 42 w 64"/>
                  <a:gd name="T23" fmla="*/ 21 h 64"/>
                  <a:gd name="T24" fmla="*/ 42 w 6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42" y="0"/>
                    </a:moveTo>
                    <a:lnTo>
                      <a:pt x="21" y="0"/>
                    </a:lnTo>
                    <a:lnTo>
                      <a:pt x="21" y="21"/>
                    </a:lnTo>
                    <a:lnTo>
                      <a:pt x="0" y="21"/>
                    </a:lnTo>
                    <a:lnTo>
                      <a:pt x="0" y="42"/>
                    </a:lnTo>
                    <a:lnTo>
                      <a:pt x="21" y="42"/>
                    </a:lnTo>
                    <a:lnTo>
                      <a:pt x="21" y="64"/>
                    </a:lnTo>
                    <a:lnTo>
                      <a:pt x="42" y="64"/>
                    </a:lnTo>
                    <a:lnTo>
                      <a:pt x="42" y="42"/>
                    </a:lnTo>
                    <a:lnTo>
                      <a:pt x="64" y="42"/>
                    </a:lnTo>
                    <a:lnTo>
                      <a:pt x="64" y="21"/>
                    </a:lnTo>
                    <a:lnTo>
                      <a:pt x="42" y="21"/>
                    </a:lnTo>
                    <a:lnTo>
                      <a:pt x="42" y="0"/>
                    </a:ln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nvGrpSpPr>
              <p:cNvPr id="68" name="Group 81">
                <a:extLst>
                  <a:ext uri="{FF2B5EF4-FFF2-40B4-BE49-F238E27FC236}">
                    <a16:creationId xmlns:a16="http://schemas.microsoft.com/office/drawing/2014/main" id="{A037A978-2D59-4645-B54B-FCD6583EAABF}"/>
                  </a:ext>
                </a:extLst>
              </p:cNvPr>
              <p:cNvGrpSpPr/>
              <p:nvPr/>
            </p:nvGrpSpPr>
            <p:grpSpPr bwMode="auto">
              <a:xfrm>
                <a:off x="6631799" y="1303567"/>
                <a:ext cx="103909" cy="103454"/>
                <a:chOff x="4763" y="2"/>
                <a:chExt cx="2900362" cy="2898773"/>
              </a:xfrm>
              <a:solidFill>
                <a:schemeClr val="bg1">
                  <a:lumMod val="50000"/>
                </a:schemeClr>
              </a:solidFill>
            </p:grpSpPr>
            <p:sp>
              <p:nvSpPr>
                <p:cNvPr id="70" name="Freeform 13">
                  <a:extLst>
                    <a:ext uri="{FF2B5EF4-FFF2-40B4-BE49-F238E27FC236}">
                      <a16:creationId xmlns:a16="http://schemas.microsoft.com/office/drawing/2014/main" id="{0E2917E0-9EE4-4920-8DC2-5A3FF82F9362}"/>
                    </a:ext>
                  </a:extLst>
                </p:cNvPr>
                <p:cNvSpPr>
                  <a:spLocks/>
                </p:cNvSpPr>
                <p:nvPr/>
              </p:nvSpPr>
              <p:spPr bwMode="auto">
                <a:xfrm>
                  <a:off x="4763" y="2"/>
                  <a:ext cx="727065" cy="722326"/>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1" name="Freeform 14">
                  <a:extLst>
                    <a:ext uri="{FF2B5EF4-FFF2-40B4-BE49-F238E27FC236}">
                      <a16:creationId xmlns:a16="http://schemas.microsoft.com/office/drawing/2014/main" id="{4C65F46B-FDD4-477B-A00A-5644CDDA191E}"/>
                    </a:ext>
                  </a:extLst>
                </p:cNvPr>
                <p:cNvSpPr>
                  <a:spLocks/>
                </p:cNvSpPr>
                <p:nvPr/>
              </p:nvSpPr>
              <p:spPr bwMode="auto">
                <a:xfrm>
                  <a:off x="4763" y="1087427"/>
                  <a:ext cx="727065" cy="722326"/>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2" name="Freeform 15">
                  <a:extLst>
                    <a:ext uri="{FF2B5EF4-FFF2-40B4-BE49-F238E27FC236}">
                      <a16:creationId xmlns:a16="http://schemas.microsoft.com/office/drawing/2014/main" id="{3DE39A7D-1BB5-4EA9-B048-9C5AAA6335C6}"/>
                    </a:ext>
                  </a:extLst>
                </p:cNvPr>
                <p:cNvSpPr>
                  <a:spLocks/>
                </p:cNvSpPr>
                <p:nvPr/>
              </p:nvSpPr>
              <p:spPr bwMode="auto">
                <a:xfrm>
                  <a:off x="4763" y="2171714"/>
                  <a:ext cx="727065" cy="727061"/>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3" name="Freeform 16">
                  <a:extLst>
                    <a:ext uri="{FF2B5EF4-FFF2-40B4-BE49-F238E27FC236}">
                      <a16:creationId xmlns:a16="http://schemas.microsoft.com/office/drawing/2014/main" id="{866BCDA5-9E97-44B5-8B36-0CD27B443EE5}"/>
                    </a:ext>
                  </a:extLst>
                </p:cNvPr>
                <p:cNvSpPr>
                  <a:spLocks/>
                </p:cNvSpPr>
                <p:nvPr/>
              </p:nvSpPr>
              <p:spPr bwMode="auto">
                <a:xfrm>
                  <a:off x="1093798" y="2"/>
                  <a:ext cx="722320"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4" name="Freeform 17">
                  <a:extLst>
                    <a:ext uri="{FF2B5EF4-FFF2-40B4-BE49-F238E27FC236}">
                      <a16:creationId xmlns:a16="http://schemas.microsoft.com/office/drawing/2014/main" id="{F8F82319-F765-4DD6-BD96-3D73DB779552}"/>
                    </a:ext>
                  </a:extLst>
                </p:cNvPr>
                <p:cNvSpPr>
                  <a:spLocks/>
                </p:cNvSpPr>
                <p:nvPr/>
              </p:nvSpPr>
              <p:spPr bwMode="auto">
                <a:xfrm>
                  <a:off x="1093798" y="1087427"/>
                  <a:ext cx="722320"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5" name="Freeform 18">
                  <a:extLst>
                    <a:ext uri="{FF2B5EF4-FFF2-40B4-BE49-F238E27FC236}">
                      <a16:creationId xmlns:a16="http://schemas.microsoft.com/office/drawing/2014/main" id="{91E6239A-3B7D-4DB2-A298-B5D566163200}"/>
                    </a:ext>
                  </a:extLst>
                </p:cNvPr>
                <p:cNvSpPr>
                  <a:spLocks/>
                </p:cNvSpPr>
                <p:nvPr/>
              </p:nvSpPr>
              <p:spPr bwMode="auto">
                <a:xfrm>
                  <a:off x="1093798" y="2171714"/>
                  <a:ext cx="722320" cy="727061"/>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6" name="Freeform 19">
                  <a:extLst>
                    <a:ext uri="{FF2B5EF4-FFF2-40B4-BE49-F238E27FC236}">
                      <a16:creationId xmlns:a16="http://schemas.microsoft.com/office/drawing/2014/main" id="{60A05E95-CB2A-4EDD-8183-5703654718DA}"/>
                    </a:ext>
                  </a:extLst>
                </p:cNvPr>
                <p:cNvSpPr>
                  <a:spLocks/>
                </p:cNvSpPr>
                <p:nvPr/>
              </p:nvSpPr>
              <p:spPr bwMode="auto">
                <a:xfrm>
                  <a:off x="2181214" y="2"/>
                  <a:ext cx="723911"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7" name="Freeform 20">
                  <a:extLst>
                    <a:ext uri="{FF2B5EF4-FFF2-40B4-BE49-F238E27FC236}">
                      <a16:creationId xmlns:a16="http://schemas.microsoft.com/office/drawing/2014/main" id="{D1502400-38A9-473D-AAD8-63E0482B96B6}"/>
                    </a:ext>
                  </a:extLst>
                </p:cNvPr>
                <p:cNvSpPr>
                  <a:spLocks/>
                </p:cNvSpPr>
                <p:nvPr/>
              </p:nvSpPr>
              <p:spPr bwMode="auto">
                <a:xfrm>
                  <a:off x="2181214" y="1087427"/>
                  <a:ext cx="723911"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8" name="Freeform 21">
                  <a:extLst>
                    <a:ext uri="{FF2B5EF4-FFF2-40B4-BE49-F238E27FC236}">
                      <a16:creationId xmlns:a16="http://schemas.microsoft.com/office/drawing/2014/main" id="{37714643-AA4A-4391-9786-1FBD9C69616C}"/>
                    </a:ext>
                  </a:extLst>
                </p:cNvPr>
                <p:cNvSpPr>
                  <a:spLocks/>
                </p:cNvSpPr>
                <p:nvPr/>
              </p:nvSpPr>
              <p:spPr bwMode="auto">
                <a:xfrm>
                  <a:off x="2181214" y="2171714"/>
                  <a:ext cx="723911" cy="727061"/>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69" name="Freeform 25">
                <a:extLst>
                  <a:ext uri="{FF2B5EF4-FFF2-40B4-BE49-F238E27FC236}">
                    <a16:creationId xmlns:a16="http://schemas.microsoft.com/office/drawing/2014/main" id="{79B368C4-45E7-4AB0-97F2-A150E32A900B}"/>
                  </a:ext>
                </a:extLst>
              </p:cNvPr>
              <p:cNvSpPr>
                <a:spLocks/>
              </p:cNvSpPr>
              <p:nvPr/>
            </p:nvSpPr>
            <p:spPr bwMode="auto">
              <a:xfrm rot="5400000">
                <a:off x="6634073" y="1527917"/>
                <a:ext cx="97621" cy="85906"/>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59" name="Freeform 29">
              <a:extLst>
                <a:ext uri="{FF2B5EF4-FFF2-40B4-BE49-F238E27FC236}">
                  <a16:creationId xmlns:a16="http://schemas.microsoft.com/office/drawing/2014/main" id="{B550A677-189A-495B-B93D-58E2D2E48C82}"/>
                </a:ext>
              </a:extLst>
            </p:cNvPr>
            <p:cNvSpPr>
              <a:spLocks noEditPoints="1"/>
            </p:cNvSpPr>
            <p:nvPr userDrawn="1"/>
          </p:nvSpPr>
          <p:spPr bwMode="auto">
            <a:xfrm>
              <a:off x="3137301" y="1537028"/>
              <a:ext cx="77446" cy="77446"/>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42" name="Espace réservé pour une image  10">
            <a:extLst>
              <a:ext uri="{FF2B5EF4-FFF2-40B4-BE49-F238E27FC236}">
                <a16:creationId xmlns:a16="http://schemas.microsoft.com/office/drawing/2014/main" id="{D9DC552E-2C5D-4B68-8DB5-A401A27741A6}"/>
              </a:ext>
            </a:extLst>
          </p:cNvPr>
          <p:cNvSpPr>
            <a:spLocks noGrp="1"/>
          </p:cNvSpPr>
          <p:nvPr>
            <p:ph type="pic" sz="quarter" idx="34" hasCustomPrompt="1"/>
          </p:nvPr>
        </p:nvSpPr>
        <p:spPr bwMode="gray">
          <a:xfrm>
            <a:off x="2207616" y="1699498"/>
            <a:ext cx="4728768" cy="2619649"/>
          </a:xfrm>
          <a:prstGeom prst="rect">
            <a:avLst/>
          </a:prstGeom>
          <a:no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lgn="ctr">
              <a:defRPr/>
            </a:lvl1pPr>
          </a:lstStyle>
          <a:p>
            <a:r>
              <a:rPr lang="fr-FR" noProof="0"/>
              <a:t>Titre</a:t>
            </a:r>
            <a:endParaRPr lang="fr-FR"/>
          </a:p>
        </p:txBody>
      </p:sp>
      <p:sp>
        <p:nvSpPr>
          <p:cNvPr id="91" name="Espace réservé du texte 5">
            <a:extLst>
              <a:ext uri="{FF2B5EF4-FFF2-40B4-BE49-F238E27FC236}">
                <a16:creationId xmlns:a16="http://schemas.microsoft.com/office/drawing/2014/main" id="{E5E8E86B-0B67-4583-A6A4-56D15B757245}"/>
              </a:ext>
            </a:extLst>
          </p:cNvPr>
          <p:cNvSpPr>
            <a:spLocks noGrp="1"/>
          </p:cNvSpPr>
          <p:nvPr>
            <p:ph type="body" sz="quarter" idx="36"/>
          </p:nvPr>
        </p:nvSpPr>
        <p:spPr>
          <a:xfrm>
            <a:off x="533798" y="1227695"/>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2230898E-00AF-41ED-ABAF-587BF01258DC}"/>
              </a:ext>
            </a:extLst>
          </p:cNvPr>
          <p:cNvSpPr>
            <a:spLocks noGrp="1"/>
          </p:cNvSpPr>
          <p:nvPr>
            <p:ph type="dt" sz="half" idx="37"/>
          </p:nvPr>
        </p:nvSpPr>
        <p:spPr/>
        <p:txBody>
          <a:bodyPr/>
          <a:lstStyle/>
          <a:p>
            <a:fld id="{BDB15455-F099-436A-A76B-930CA237751C}"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62EB614F-2F8D-49FF-B79C-238A6FF6526B}"/>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DE1EA378-66CC-4385-A8FB-67B64C274095}"/>
              </a:ext>
            </a:extLst>
          </p:cNvPr>
          <p:cNvSpPr>
            <a:spLocks noGrp="1"/>
          </p:cNvSpPr>
          <p:nvPr>
            <p:ph type="sldNum" sz="quarter" idx="39"/>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1430661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cran - 6">
    <p:spTree>
      <p:nvGrpSpPr>
        <p:cNvPr id="1" name=""/>
        <p:cNvGrpSpPr/>
        <p:nvPr/>
      </p:nvGrpSpPr>
      <p:grpSpPr>
        <a:xfrm>
          <a:off x="0" y="0"/>
          <a:ext cx="0" cy="0"/>
          <a:chOff x="0" y="0"/>
          <a:chExt cx="0" cy="0"/>
        </a:xfrm>
      </p:grpSpPr>
      <p:sp>
        <p:nvSpPr>
          <p:cNvPr id="44" name="Espace réservé pour une image  10">
            <a:extLst>
              <a:ext uri="{FF2B5EF4-FFF2-40B4-BE49-F238E27FC236}">
                <a16:creationId xmlns:a16="http://schemas.microsoft.com/office/drawing/2014/main" id="{EA426759-992A-45A9-B8F0-BECD19803CD5}"/>
              </a:ext>
            </a:extLst>
          </p:cNvPr>
          <p:cNvSpPr>
            <a:spLocks noGrp="1" noChangeAspect="1"/>
          </p:cNvSpPr>
          <p:nvPr>
            <p:ph type="pic" sz="quarter" idx="34" hasCustomPrompt="1"/>
          </p:nvPr>
        </p:nvSpPr>
        <p:spPr bwMode="gray">
          <a:xfrm>
            <a:off x="5313309" y="767031"/>
            <a:ext cx="2651903" cy="372600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2" y="83762"/>
            <a:ext cx="4267820" cy="863943"/>
          </a:xfrm>
        </p:spPr>
        <p:txBody>
          <a:bodyPr/>
          <a:lstStyle>
            <a:lvl1pPr>
              <a:defRPr/>
            </a:lvl1pPr>
          </a:lstStyle>
          <a:p>
            <a:r>
              <a:rPr lang="fr-FR" noProof="0"/>
              <a:t>Titre</a:t>
            </a:r>
            <a:endParaRPr lang="fr-FR"/>
          </a:p>
        </p:txBody>
      </p:sp>
      <p:grpSp>
        <p:nvGrpSpPr>
          <p:cNvPr id="10" name="Groupe 9">
            <a:extLst>
              <a:ext uri="{FF2B5EF4-FFF2-40B4-BE49-F238E27FC236}">
                <a16:creationId xmlns:a16="http://schemas.microsoft.com/office/drawing/2014/main" id="{DDC58069-95FB-47D6-9925-6948C808EDAD}"/>
              </a:ext>
            </a:extLst>
          </p:cNvPr>
          <p:cNvGrpSpPr>
            <a:grpSpLocks noChangeAspect="1"/>
          </p:cNvGrpSpPr>
          <p:nvPr/>
        </p:nvGrpSpPr>
        <p:grpSpPr>
          <a:xfrm>
            <a:off x="5062936" y="335658"/>
            <a:ext cx="3146027" cy="4577066"/>
            <a:chOff x="6408739" y="1240346"/>
            <a:chExt cx="2195511" cy="3194187"/>
          </a:xfrm>
        </p:grpSpPr>
        <p:sp>
          <p:nvSpPr>
            <p:cNvPr id="42" name="Forme libre : forme 41">
              <a:extLst>
                <a:ext uri="{FF2B5EF4-FFF2-40B4-BE49-F238E27FC236}">
                  <a16:creationId xmlns:a16="http://schemas.microsoft.com/office/drawing/2014/main" id="{FFF79F22-9D2B-41BB-971C-4618EF996B33}"/>
                </a:ext>
              </a:extLst>
            </p:cNvPr>
            <p:cNvSpPr>
              <a:spLocks/>
            </p:cNvSpPr>
            <p:nvPr/>
          </p:nvSpPr>
          <p:spPr bwMode="auto">
            <a:xfrm>
              <a:off x="6408739" y="1240346"/>
              <a:ext cx="2195511" cy="3194187"/>
            </a:xfrm>
            <a:custGeom>
              <a:avLst/>
              <a:gdLst>
                <a:gd name="connsiteX0" fmla="*/ 176470 w 2195511"/>
                <a:gd name="connsiteY0" fmla="*/ 302659 h 3194187"/>
                <a:gd name="connsiteX1" fmla="*/ 176470 w 2195511"/>
                <a:gd name="connsiteY1" fmla="*/ 2891528 h 3194187"/>
                <a:gd name="connsiteX2" fmla="*/ 2019043 w 2195511"/>
                <a:gd name="connsiteY2" fmla="*/ 2891528 h 3194187"/>
                <a:gd name="connsiteX3" fmla="*/ 2019043 w 2195511"/>
                <a:gd name="connsiteY3" fmla="*/ 302659 h 3194187"/>
                <a:gd name="connsiteX4" fmla="*/ 176741 w 2195511"/>
                <a:gd name="connsiteY4" fmla="*/ 0 h 3194187"/>
                <a:gd name="connsiteX5" fmla="*/ 2019332 w 2195511"/>
                <a:gd name="connsiteY5" fmla="*/ 0 h 3194187"/>
                <a:gd name="connsiteX6" fmla="*/ 2195511 w 2195511"/>
                <a:gd name="connsiteY6" fmla="*/ 176707 h 3194187"/>
                <a:gd name="connsiteX7" fmla="*/ 2195511 w 2195511"/>
                <a:gd name="connsiteY7" fmla="*/ 3017480 h 3194187"/>
                <a:gd name="connsiteX8" fmla="*/ 2019332 w 2195511"/>
                <a:gd name="connsiteY8" fmla="*/ 3194187 h 3194187"/>
                <a:gd name="connsiteX9" fmla="*/ 176741 w 2195511"/>
                <a:gd name="connsiteY9" fmla="*/ 3194187 h 3194187"/>
                <a:gd name="connsiteX10" fmla="*/ 0 w 2195511"/>
                <a:gd name="connsiteY10" fmla="*/ 3017480 h 3194187"/>
                <a:gd name="connsiteX11" fmla="*/ 0 w 2195511"/>
                <a:gd name="connsiteY11" fmla="*/ 176707 h 3194187"/>
                <a:gd name="connsiteX12" fmla="*/ 176741 w 2195511"/>
                <a:gd name="connsiteY12" fmla="*/ 0 h 319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511" h="3194187">
                  <a:moveTo>
                    <a:pt x="176470" y="302659"/>
                  </a:moveTo>
                  <a:lnTo>
                    <a:pt x="176470" y="2891528"/>
                  </a:lnTo>
                  <a:lnTo>
                    <a:pt x="2019043" y="2891528"/>
                  </a:lnTo>
                  <a:lnTo>
                    <a:pt x="2019043" y="302659"/>
                  </a:lnTo>
                  <a:close/>
                  <a:moveTo>
                    <a:pt x="176741" y="0"/>
                  </a:moveTo>
                  <a:cubicBezTo>
                    <a:pt x="2019332" y="0"/>
                    <a:pt x="2019332" y="0"/>
                    <a:pt x="2019332" y="0"/>
                  </a:cubicBezTo>
                  <a:cubicBezTo>
                    <a:pt x="2116399" y="0"/>
                    <a:pt x="2195511" y="79097"/>
                    <a:pt x="2195511" y="176707"/>
                  </a:cubicBezTo>
                  <a:cubicBezTo>
                    <a:pt x="2195511" y="3017480"/>
                    <a:pt x="2195511" y="3017480"/>
                    <a:pt x="2195511" y="3017480"/>
                  </a:cubicBezTo>
                  <a:cubicBezTo>
                    <a:pt x="2195511" y="3115090"/>
                    <a:pt x="2116399" y="3194187"/>
                    <a:pt x="2019332" y="3194187"/>
                  </a:cubicBezTo>
                  <a:cubicBezTo>
                    <a:pt x="176741" y="3194187"/>
                    <a:pt x="176741" y="3194187"/>
                    <a:pt x="176741" y="3194187"/>
                  </a:cubicBezTo>
                  <a:cubicBezTo>
                    <a:pt x="79113" y="3194187"/>
                    <a:pt x="0" y="3115090"/>
                    <a:pt x="0" y="3017480"/>
                  </a:cubicBezTo>
                  <a:cubicBezTo>
                    <a:pt x="0" y="176707"/>
                    <a:pt x="0" y="176707"/>
                    <a:pt x="0" y="176707"/>
                  </a:cubicBezTo>
                  <a:cubicBezTo>
                    <a:pt x="0" y="79097"/>
                    <a:pt x="79113" y="0"/>
                    <a:pt x="176741" y="0"/>
                  </a:cubicBezTo>
                  <a:close/>
                </a:path>
              </a:pathLst>
            </a:custGeom>
            <a:solidFill>
              <a:srgbClr val="4D4F53"/>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a:p>
          </p:txBody>
        </p:sp>
        <p:sp>
          <p:nvSpPr>
            <p:cNvPr id="31" name="Freeform 7">
              <a:extLst>
                <a:ext uri="{FF2B5EF4-FFF2-40B4-BE49-F238E27FC236}">
                  <a16:creationId xmlns:a16="http://schemas.microsoft.com/office/drawing/2014/main" id="{C5C2EA47-A82A-4C7F-967D-D2A9D0183686}"/>
                </a:ext>
              </a:extLst>
            </p:cNvPr>
            <p:cNvSpPr>
              <a:spLocks/>
            </p:cNvSpPr>
            <p:nvPr/>
          </p:nvSpPr>
          <p:spPr bwMode="auto">
            <a:xfrm>
              <a:off x="7140741" y="1357227"/>
              <a:ext cx="731508" cy="81827"/>
            </a:xfrm>
            <a:custGeom>
              <a:avLst/>
              <a:gdLst>
                <a:gd name="T0" fmla="*/ 1235 w 1304"/>
                <a:gd name="T1" fmla="*/ 145 h 145"/>
                <a:gd name="T2" fmla="*/ 68 w 1304"/>
                <a:gd name="T3" fmla="*/ 145 h 145"/>
                <a:gd name="T4" fmla="*/ 0 w 1304"/>
                <a:gd name="T5" fmla="*/ 68 h 145"/>
                <a:gd name="T6" fmla="*/ 69 w 1304"/>
                <a:gd name="T7" fmla="*/ 1 h 145"/>
                <a:gd name="T8" fmla="*/ 1236 w 1304"/>
                <a:gd name="T9" fmla="*/ 1 h 145"/>
                <a:gd name="T10" fmla="*/ 1303 w 1304"/>
                <a:gd name="T11" fmla="*/ 77 h 145"/>
                <a:gd name="T12" fmla="*/ 1235 w 1304"/>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1304" h="145">
                  <a:moveTo>
                    <a:pt x="1235" y="145"/>
                  </a:moveTo>
                  <a:cubicBezTo>
                    <a:pt x="68" y="145"/>
                    <a:pt x="68" y="145"/>
                    <a:pt x="68" y="145"/>
                  </a:cubicBezTo>
                  <a:cubicBezTo>
                    <a:pt x="30" y="145"/>
                    <a:pt x="0" y="106"/>
                    <a:pt x="0" y="68"/>
                  </a:cubicBezTo>
                  <a:cubicBezTo>
                    <a:pt x="0" y="31"/>
                    <a:pt x="31" y="0"/>
                    <a:pt x="69" y="1"/>
                  </a:cubicBezTo>
                  <a:cubicBezTo>
                    <a:pt x="1236" y="1"/>
                    <a:pt x="1236" y="1"/>
                    <a:pt x="1236" y="1"/>
                  </a:cubicBezTo>
                  <a:cubicBezTo>
                    <a:pt x="1273" y="1"/>
                    <a:pt x="1304" y="40"/>
                    <a:pt x="1303" y="77"/>
                  </a:cubicBezTo>
                  <a:cubicBezTo>
                    <a:pt x="1303" y="115"/>
                    <a:pt x="1272" y="145"/>
                    <a:pt x="1235" y="14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
              <a:extLst>
                <a:ext uri="{FF2B5EF4-FFF2-40B4-BE49-F238E27FC236}">
                  <a16:creationId xmlns:a16="http://schemas.microsoft.com/office/drawing/2014/main" id="{DAF3669F-04B0-43A7-ABE6-1C53F7747416}"/>
                </a:ext>
              </a:extLst>
            </p:cNvPr>
            <p:cNvSpPr>
              <a:spLocks noChangeArrowheads="1"/>
            </p:cNvSpPr>
            <p:nvPr/>
          </p:nvSpPr>
          <p:spPr bwMode="auto">
            <a:xfrm>
              <a:off x="7435513" y="4206264"/>
              <a:ext cx="141964" cy="1419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51" name="Espace réservé du texte 5">
            <a:extLst>
              <a:ext uri="{FF2B5EF4-FFF2-40B4-BE49-F238E27FC236}">
                <a16:creationId xmlns:a16="http://schemas.microsoft.com/office/drawing/2014/main" id="{204C73C0-034A-4AD8-A36B-475DCD4F3DEE}"/>
              </a:ext>
            </a:extLst>
          </p:cNvPr>
          <p:cNvSpPr>
            <a:spLocks noGrp="1"/>
          </p:cNvSpPr>
          <p:nvPr>
            <p:ph type="body" sz="quarter" idx="36"/>
          </p:nvPr>
        </p:nvSpPr>
        <p:spPr>
          <a:xfrm>
            <a:off x="533798"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2" name="Espace réservé du texte 5">
            <a:extLst>
              <a:ext uri="{FF2B5EF4-FFF2-40B4-BE49-F238E27FC236}">
                <a16:creationId xmlns:a16="http://schemas.microsoft.com/office/drawing/2014/main" id="{86153197-9D06-438D-A409-16686270AFD2}"/>
              </a:ext>
            </a:extLst>
          </p:cNvPr>
          <p:cNvSpPr>
            <a:spLocks noGrp="1"/>
          </p:cNvSpPr>
          <p:nvPr>
            <p:ph type="body" sz="quarter" idx="37"/>
          </p:nvPr>
        </p:nvSpPr>
        <p:spPr>
          <a:xfrm>
            <a:off x="1993656"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3" name="Espace réservé du texte 5">
            <a:extLst>
              <a:ext uri="{FF2B5EF4-FFF2-40B4-BE49-F238E27FC236}">
                <a16:creationId xmlns:a16="http://schemas.microsoft.com/office/drawing/2014/main" id="{146F461B-1F96-4254-9413-8495FE1A3FC6}"/>
              </a:ext>
            </a:extLst>
          </p:cNvPr>
          <p:cNvSpPr>
            <a:spLocks noGrp="1"/>
          </p:cNvSpPr>
          <p:nvPr>
            <p:ph type="body" sz="quarter" idx="38"/>
          </p:nvPr>
        </p:nvSpPr>
        <p:spPr>
          <a:xfrm>
            <a:off x="3453515"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274C8D8F-9E49-4FDB-A1AD-A15F0BC385FC}"/>
              </a:ext>
            </a:extLst>
          </p:cNvPr>
          <p:cNvSpPr>
            <a:spLocks noGrp="1"/>
          </p:cNvSpPr>
          <p:nvPr>
            <p:ph type="dt" sz="half" idx="39"/>
          </p:nvPr>
        </p:nvSpPr>
        <p:spPr/>
        <p:txBody>
          <a:bodyPr/>
          <a:lstStyle/>
          <a:p>
            <a:fld id="{6AA1AABC-3995-4557-AF96-1FE6E83F469C}"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CBE8342B-CDE9-4739-A6F8-DB58C3D33B87}"/>
              </a:ext>
            </a:extLst>
          </p:cNvPr>
          <p:cNvSpPr>
            <a:spLocks noGrp="1"/>
          </p:cNvSpPr>
          <p:nvPr>
            <p:ph type="ftr" sz="quarter" idx="40"/>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CD796ED7-1AE2-4B9C-97F4-48376BCB6DEF}"/>
              </a:ext>
            </a:extLst>
          </p:cNvPr>
          <p:cNvSpPr>
            <a:spLocks noGrp="1"/>
          </p:cNvSpPr>
          <p:nvPr>
            <p:ph type="sldNum" sz="quarter" idx="41"/>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77333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17" name="Espace réservé du texte 16"/>
          <p:cNvSpPr>
            <a:spLocks noGrp="1"/>
          </p:cNvSpPr>
          <p:nvPr>
            <p:ph type="body" sz="quarter" idx="13"/>
          </p:nvPr>
        </p:nvSpPr>
        <p:spPr bwMode="gray">
          <a:xfrm>
            <a:off x="539752" y="1276351"/>
            <a:ext cx="8064499" cy="3203575"/>
          </a:xfrm>
        </p:spPr>
        <p:txBody>
          <a:bodyPr/>
          <a:lstStyle>
            <a:lvl1pPr>
              <a:spcBef>
                <a:spcPts val="1400"/>
              </a:spcBef>
              <a:spcAft>
                <a:spcPts val="0"/>
              </a:spcAft>
              <a:defRPr sz="1800" b="0" cap="all" baseline="0">
                <a:latin typeface="+mj-lt"/>
              </a:defRPr>
            </a:lvl1pPr>
            <a:lvl2pPr>
              <a:lnSpc>
                <a:spcPct val="90000"/>
              </a:lnSpc>
              <a:spcBef>
                <a:spcPts val="200"/>
              </a:spcBef>
              <a:spcAft>
                <a:spcPts val="0"/>
              </a:spcAft>
              <a:defRPr sz="1500" cap="all" baseline="0">
                <a:latin typeface="Avenir LT Std 45 Book" pitchFamily="34" charset="0"/>
              </a:defRPr>
            </a:lvl2pPr>
            <a:lvl3pPr marL="0" indent="0">
              <a:lnSpc>
                <a:spcPct val="90000"/>
              </a:lnSpc>
              <a:spcAft>
                <a:spcPts val="0"/>
              </a:spcAft>
              <a:buNone/>
              <a:defRPr sz="1500" cap="all" baseline="0"/>
            </a:lvl3pPr>
            <a:lvl4pPr marL="0" indent="0">
              <a:lnSpc>
                <a:spcPct val="90000"/>
              </a:lnSpc>
              <a:spcAft>
                <a:spcPts val="0"/>
              </a:spcAft>
              <a:buNone/>
              <a:defRPr sz="1500" cap="all" baseline="0"/>
            </a:lvl4pPr>
            <a:lvl5pPr marL="0" indent="0">
              <a:lnSpc>
                <a:spcPct val="90000"/>
              </a:lnSpc>
              <a:spcAft>
                <a:spcPts val="0"/>
              </a:spcAft>
              <a:defRPr sz="1500" cap="all" baseline="0"/>
            </a:lvl5pPr>
          </a:lstStyle>
          <a:p>
            <a:pPr lvl="0"/>
            <a:r>
              <a:rPr lang="fr-FR"/>
              <a:t>Modifier les styles du texte du masque</a:t>
            </a:r>
          </a:p>
          <a:p>
            <a:pPr lvl="1"/>
            <a:r>
              <a:rPr lang="fr-FR"/>
              <a:t>Deuxième niveau</a:t>
            </a:r>
          </a:p>
        </p:txBody>
      </p:sp>
      <p:sp>
        <p:nvSpPr>
          <p:cNvPr id="2" name="Titre 1">
            <a:extLst>
              <a:ext uri="{FF2B5EF4-FFF2-40B4-BE49-F238E27FC236}">
                <a16:creationId xmlns:a16="http://schemas.microsoft.com/office/drawing/2014/main" id="{9608F33A-7824-4BD2-8BE3-B688100B1D45}"/>
              </a:ext>
            </a:extLst>
          </p:cNvPr>
          <p:cNvSpPr>
            <a:spLocks noGrp="1"/>
          </p:cNvSpPr>
          <p:nvPr>
            <p:ph type="title"/>
          </p:nvPr>
        </p:nvSpPr>
        <p:spPr/>
        <p:txBody>
          <a:bodyPr/>
          <a:lstStyle/>
          <a:p>
            <a:r>
              <a:rPr lang="fr-FR"/>
              <a:t>Modifiez le style du titre</a:t>
            </a:r>
          </a:p>
        </p:txBody>
      </p:sp>
      <p:sp>
        <p:nvSpPr>
          <p:cNvPr id="5" name="Espace réservé de la date 4">
            <a:extLst>
              <a:ext uri="{FF2B5EF4-FFF2-40B4-BE49-F238E27FC236}">
                <a16:creationId xmlns:a16="http://schemas.microsoft.com/office/drawing/2014/main" id="{9F32A394-DEDE-4802-B28C-9B95EADCD971}"/>
              </a:ext>
            </a:extLst>
          </p:cNvPr>
          <p:cNvSpPr>
            <a:spLocks noGrp="1"/>
          </p:cNvSpPr>
          <p:nvPr>
            <p:ph type="dt" sz="half" idx="14"/>
          </p:nvPr>
        </p:nvSpPr>
        <p:spPr/>
        <p:txBody>
          <a:bodyPr/>
          <a:lstStyle/>
          <a:p>
            <a:fld id="{509D27BF-6057-4629-BD3F-06BF4D034F82}" type="datetime2">
              <a:rPr lang="fr-FR" smtClean="0"/>
              <a:t>mardi 14 février 2023</a:t>
            </a:fld>
            <a:endParaRPr lang="fr-FR"/>
          </a:p>
        </p:txBody>
      </p:sp>
      <p:sp>
        <p:nvSpPr>
          <p:cNvPr id="6" name="Espace réservé du pied de page 5">
            <a:extLst>
              <a:ext uri="{FF2B5EF4-FFF2-40B4-BE49-F238E27FC236}">
                <a16:creationId xmlns:a16="http://schemas.microsoft.com/office/drawing/2014/main" id="{23BE829C-4157-46E5-BF65-BD51D01AFE8A}"/>
              </a:ext>
            </a:extLst>
          </p:cNvPr>
          <p:cNvSpPr>
            <a:spLocks noGrp="1"/>
          </p:cNvSpPr>
          <p:nvPr>
            <p:ph type="ftr" sz="quarter" idx="15"/>
          </p:nvPr>
        </p:nvSpPr>
        <p:spPr/>
        <p:txBody>
          <a:bodyPr/>
          <a:lstStyle/>
          <a:p>
            <a:r>
              <a:rPr lang="fr-FR"/>
              <a:t>SNCF DTIPG - Artelys </a:t>
            </a:r>
          </a:p>
        </p:txBody>
      </p:sp>
      <p:sp>
        <p:nvSpPr>
          <p:cNvPr id="9" name="Espace réservé du numéro de diapositive 8">
            <a:extLst>
              <a:ext uri="{FF2B5EF4-FFF2-40B4-BE49-F238E27FC236}">
                <a16:creationId xmlns:a16="http://schemas.microsoft.com/office/drawing/2014/main" id="{CE8A4831-3900-450D-9C39-2A23E06F7B83}"/>
              </a:ext>
            </a:extLst>
          </p:cNvPr>
          <p:cNvSpPr>
            <a:spLocks noGrp="1"/>
          </p:cNvSpPr>
          <p:nvPr>
            <p:ph type="sldNum" sz="quarter" idx="16"/>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522679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 retenir - fond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C180BD-223C-493F-A53A-3F5BECC579F6}"/>
              </a:ext>
            </a:extLst>
          </p:cNvPr>
          <p:cNvSpPr/>
          <p:nvPr/>
        </p:nvSpPr>
        <p:spPr>
          <a:xfrm>
            <a:off x="0" y="0"/>
            <a:ext cx="9144000" cy="5143500"/>
          </a:xfrm>
          <a:prstGeom prst="rect">
            <a:avLst/>
          </a:prstGeom>
          <a:solidFill>
            <a:srgbClr val="4D4F5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sp>
        <p:nvSpPr>
          <p:cNvPr id="7" name="Espace réservé du texte 6">
            <a:extLst>
              <a:ext uri="{FF2B5EF4-FFF2-40B4-BE49-F238E27FC236}">
                <a16:creationId xmlns:a16="http://schemas.microsoft.com/office/drawing/2014/main" id="{FE9DA516-49A9-4223-A909-E6D6F86B4D3C}"/>
              </a:ext>
            </a:extLst>
          </p:cNvPr>
          <p:cNvSpPr>
            <a:spLocks noGrp="1"/>
          </p:cNvSpPr>
          <p:nvPr>
            <p:ph type="body" sz="quarter" idx="10"/>
          </p:nvPr>
        </p:nvSpPr>
        <p:spPr>
          <a:xfrm>
            <a:off x="541338" y="1990726"/>
            <a:ext cx="8064500" cy="2238374"/>
          </a:xfrm>
        </p:spPr>
        <p:txBody>
          <a:bodyPr>
            <a:normAutofit/>
          </a:bodyPr>
          <a:lstStyle>
            <a:lvl1pPr algn="ctr">
              <a:defRPr sz="1800">
                <a:solidFill>
                  <a:schemeClr val="bg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100">
                <a:solidFill>
                  <a:schemeClr val="bg1"/>
                </a:solidFill>
              </a:defRPr>
            </a:lvl5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1304707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uverture - sans visuel">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2" name="Espace réservé du texte 11"/>
          <p:cNvSpPr>
            <a:spLocks noGrp="1"/>
          </p:cNvSpPr>
          <p:nvPr>
            <p:ph type="body" sz="quarter" idx="13" hasCustomPrompt="1"/>
          </p:nvPr>
        </p:nvSpPr>
        <p:spPr bwMode="gray">
          <a:xfrm>
            <a:off x="539751" y="267495"/>
            <a:ext cx="8064500" cy="1931604"/>
          </a:xfrm>
        </p:spPr>
        <p:txBody>
          <a:bodyPr anchor="b" anchorCtr="0"/>
          <a:lstStyle>
            <a:lvl1pPr>
              <a:lnSpc>
                <a:spcPct val="90000"/>
              </a:lnSpc>
              <a:spcAft>
                <a:spcPts val="0"/>
              </a:spcAft>
              <a:defRPr sz="4600" b="0" kern="1200" cap="all" baseline="0">
                <a:solidFill>
                  <a:schemeClr val="bg1"/>
                </a:solidFill>
                <a:latin typeface="+mj-lt"/>
              </a:defRPr>
            </a:lvl1pPr>
            <a:lvl2pPr>
              <a:lnSpc>
                <a:spcPct val="90000"/>
              </a:lnSpc>
              <a:spcBef>
                <a:spcPts val="600"/>
              </a:spcBef>
              <a:spcAft>
                <a:spcPts val="0"/>
              </a:spcAft>
              <a:defRPr sz="30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2344180"/>
            <a:ext cx="8064500" cy="1080000"/>
          </a:xfrm>
        </p:spPr>
        <p:txBody>
          <a:bodyPr/>
          <a:lstStyle>
            <a:lvl1pPr marL="179996" indent="-179996">
              <a:lnSpc>
                <a:spcPct val="90000"/>
              </a:lnSpc>
              <a:spcAft>
                <a:spcPts val="0"/>
              </a:spcAft>
              <a:buFont typeface="Avenir LT Std 45 Book" pitchFamily="34" charset="0"/>
              <a:buChar char="+"/>
              <a:defRPr sz="1600" b="0" cap="none" baseline="0">
                <a:solidFill>
                  <a:schemeClr val="bg1"/>
                </a:solidFill>
                <a:latin typeface="+mn-lt"/>
              </a:defRPr>
            </a:lvl1pPr>
          </a:lstStyle>
          <a:p>
            <a:pPr lvl="0"/>
            <a:r>
              <a:rPr lang="fr-FR"/>
              <a:t>Modifier les styles du texte du masque</a:t>
            </a:r>
          </a:p>
        </p:txBody>
      </p:sp>
      <p:sp>
        <p:nvSpPr>
          <p:cNvPr id="9" name="Rectangle 8">
            <a:extLst>
              <a:ext uri="{FF2B5EF4-FFF2-40B4-BE49-F238E27FC236}">
                <a16:creationId xmlns:a16="http://schemas.microsoft.com/office/drawing/2014/main" id="{A8C03C34-C3AD-441F-8071-60A1B4ECBB47}"/>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29A11853-0C8A-4CE9-9529-4A7929CDFB6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
        <p:nvSpPr>
          <p:cNvPr id="3" name="Espace réservé de la date 2">
            <a:extLst>
              <a:ext uri="{FF2B5EF4-FFF2-40B4-BE49-F238E27FC236}">
                <a16:creationId xmlns:a16="http://schemas.microsoft.com/office/drawing/2014/main" id="{0ABA0418-03B2-4A6E-BDCD-4FF7B83C68B3}"/>
              </a:ext>
            </a:extLst>
          </p:cNvPr>
          <p:cNvSpPr>
            <a:spLocks noGrp="1"/>
          </p:cNvSpPr>
          <p:nvPr>
            <p:ph type="dt" sz="half" idx="15"/>
          </p:nvPr>
        </p:nvSpPr>
        <p:spPr/>
        <p:txBody>
          <a:bodyPr/>
          <a:lstStyle/>
          <a:p>
            <a:fld id="{1C07D76C-1D59-427C-A61F-975FE3D62683}" type="datetime2">
              <a:rPr lang="fr-FR" smtClean="0"/>
              <a:t>mardi 14 février 2023</a:t>
            </a:fld>
            <a:endParaRPr lang="fr-FR"/>
          </a:p>
        </p:txBody>
      </p:sp>
      <p:sp>
        <p:nvSpPr>
          <p:cNvPr id="4" name="Espace réservé du pied de page 3">
            <a:extLst>
              <a:ext uri="{FF2B5EF4-FFF2-40B4-BE49-F238E27FC236}">
                <a16:creationId xmlns:a16="http://schemas.microsoft.com/office/drawing/2014/main" id="{8003EC06-F865-4483-8848-6F2E2671CE9B}"/>
              </a:ext>
            </a:extLst>
          </p:cNvPr>
          <p:cNvSpPr>
            <a:spLocks noGrp="1"/>
          </p:cNvSpPr>
          <p:nvPr>
            <p:ph type="ftr" sz="quarter" idx="16"/>
          </p:nvPr>
        </p:nvSpPr>
        <p:spPr>
          <a:xfrm>
            <a:off x="179389" y="4710531"/>
            <a:ext cx="65" cy="110800"/>
          </a:xfrm>
        </p:spPr>
        <p:txBody>
          <a:bodyPr/>
          <a:lstStyle>
            <a:lvl1pPr>
              <a:defRPr>
                <a:solidFill>
                  <a:schemeClr val="tx1"/>
                </a:solidFill>
              </a:defRPr>
            </a:lvl1pPr>
          </a:lstStyle>
          <a:p>
            <a:r>
              <a:rPr lang="fr-FR"/>
              <a:t>SNCF DTIPG - Artelys </a:t>
            </a:r>
          </a:p>
        </p:txBody>
      </p:sp>
      <p:sp>
        <p:nvSpPr>
          <p:cNvPr id="5" name="Espace réservé du numéro de diapositive 4">
            <a:extLst>
              <a:ext uri="{FF2B5EF4-FFF2-40B4-BE49-F238E27FC236}">
                <a16:creationId xmlns:a16="http://schemas.microsoft.com/office/drawing/2014/main" id="{D3A359BB-42ED-4BF1-A754-B09A5160CB6A}"/>
              </a:ext>
            </a:extLst>
          </p:cNvPr>
          <p:cNvSpPr>
            <a:spLocks noGrp="1"/>
          </p:cNvSpPr>
          <p:nvPr>
            <p:ph type="sldNum" sz="quarter" idx="17"/>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4092300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uverture - avec visuel">
    <p:spTree>
      <p:nvGrpSpPr>
        <p:cNvPr id="1" name=""/>
        <p:cNvGrpSpPr/>
        <p:nvPr/>
      </p:nvGrpSpPr>
      <p:grpSpPr>
        <a:xfrm>
          <a:off x="0" y="0"/>
          <a:ext cx="0" cy="0"/>
          <a:chOff x="0" y="0"/>
          <a:chExt cx="0" cy="0"/>
        </a:xfrm>
      </p:grpSpPr>
      <p:sp>
        <p:nvSpPr>
          <p:cNvPr id="7" name="Espace réservé pour une image  10">
            <a:extLst>
              <a:ext uri="{FF2B5EF4-FFF2-40B4-BE49-F238E27FC236}">
                <a16:creationId xmlns:a16="http://schemas.microsoft.com/office/drawing/2014/main" id="{0B484ADC-DE0D-4C68-85A8-B023EBA18F03}"/>
              </a:ext>
            </a:extLst>
          </p:cNvPr>
          <p:cNvSpPr>
            <a:spLocks noGrp="1"/>
          </p:cNvSpPr>
          <p:nvPr>
            <p:ph type="pic" sz="quarter" idx="22" hasCustomPrompt="1"/>
          </p:nvPr>
        </p:nvSpPr>
        <p:spPr bwMode="gray">
          <a:xfrm>
            <a:off x="181158" y="179388"/>
            <a:ext cx="8782912" cy="3529012"/>
          </a:xfrm>
          <a:prstGeom prst="rect">
            <a:avLst/>
          </a:prstGeom>
          <a:solidFill>
            <a:schemeClr val="bg1">
              <a:lumMod val="95000"/>
            </a:schemeClr>
          </a:solidFill>
        </p:spPr>
        <p:txBody>
          <a:bodyPr lIns="720000" tIns="1260000" rIns="720000" anchor="ctr" anchorCtr="0"/>
          <a:lstStyle>
            <a:lvl1pPr algn="ctr">
              <a:defRPr sz="1300" b="0" cap="all" baseline="0">
                <a:solidFill>
                  <a:schemeClr val="accent3"/>
                </a:solidFill>
                <a:latin typeface="+mn-lt"/>
              </a:defRPr>
            </a:lvl1pPr>
          </a:lstStyle>
          <a:p>
            <a:r>
              <a:rPr lang="fr-FR"/>
              <a:t>Sélectionner l’icône pour insérer une image (format 244 x 98 mm)</a:t>
            </a:r>
            <a:br>
              <a:rPr lang="fr-FR"/>
            </a:br>
            <a:r>
              <a:rPr lang="fr-FR"/>
              <a:t>puis disposer l’image en arrière-plan (Sélectionner l’image avec le bouton droit de la souris / Mettre à l’arrière-plan).</a:t>
            </a:r>
            <a:br>
              <a:rPr lang="fr-FR"/>
            </a:br>
            <a:r>
              <a:rPr lang="fr-FR"/>
              <a:t>Lorsque l’image est en arrière-plan, le titre apparaît.</a:t>
            </a:r>
          </a:p>
        </p:txBody>
      </p:sp>
      <p:sp>
        <p:nvSpPr>
          <p:cNvPr id="10" name="Espace réservé du texte 11"/>
          <p:cNvSpPr>
            <a:spLocks noGrp="1"/>
          </p:cNvSpPr>
          <p:nvPr>
            <p:ph type="body" sz="quarter" idx="13" hasCustomPrompt="1"/>
          </p:nvPr>
        </p:nvSpPr>
        <p:spPr bwMode="gray">
          <a:xfrm>
            <a:off x="539751" y="567040"/>
            <a:ext cx="5118100" cy="2880000"/>
          </a:xfrm>
        </p:spPr>
        <p:txBody>
          <a:bodyPr/>
          <a:lstStyle>
            <a:lvl1pPr>
              <a:lnSpc>
                <a:spcPct val="90000"/>
              </a:lnSpc>
              <a:defRPr sz="2800" cap="all" baseline="0">
                <a:solidFill>
                  <a:schemeClr val="accent1"/>
                </a:solidFill>
              </a:defRPr>
            </a:lvl1pPr>
            <a:lvl2pPr>
              <a:lnSpc>
                <a:spcPct val="90000"/>
              </a:lnSpc>
              <a:defRPr sz="2000" cap="all" baseline="0">
                <a:solidFill>
                  <a:schemeClr val="accent1"/>
                </a:solidFill>
              </a:defRPr>
            </a:lvl2pPr>
          </a:lstStyle>
          <a:p>
            <a:pPr lvl="0"/>
            <a:r>
              <a:rPr lang="fr-FR" noProof="0"/>
              <a:t>TEXTE DE NIVEAU 1</a:t>
            </a:r>
          </a:p>
          <a:p>
            <a:pPr lvl="1"/>
            <a:r>
              <a:rPr lang="fr-FR" noProof="0"/>
              <a:t>Texte de niveau 2</a:t>
            </a:r>
          </a:p>
        </p:txBody>
      </p:sp>
      <p:sp>
        <p:nvSpPr>
          <p:cNvPr id="13" name="Espace réservé de la date 12"/>
          <p:cNvSpPr>
            <a:spLocks noGrp="1"/>
          </p:cNvSpPr>
          <p:nvPr>
            <p:ph type="dt" sz="half" idx="14"/>
          </p:nvPr>
        </p:nvSpPr>
        <p:spPr bwMode="gray"/>
        <p:txBody>
          <a:bodyPr/>
          <a:lstStyle/>
          <a:p>
            <a:fld id="{8282FF70-41DD-4656-BC3E-92D5388F4534}" type="datetime2">
              <a:rPr lang="fr-FR" smtClean="0"/>
              <a:t>mardi 14 février 2023</a:t>
            </a:fld>
            <a:endParaRPr lang="fr-FR"/>
          </a:p>
        </p:txBody>
      </p:sp>
      <p:sp>
        <p:nvSpPr>
          <p:cNvPr id="14" name="Espace réservé du numéro de diapositive 13"/>
          <p:cNvSpPr>
            <a:spLocks noGrp="1"/>
          </p:cNvSpPr>
          <p:nvPr>
            <p:ph type="sldNum" sz="quarter" idx="15"/>
          </p:nvPr>
        </p:nvSpPr>
        <p:spPr bwMode="gray"/>
        <p:txBody>
          <a:bodyPr/>
          <a:lstStyle/>
          <a:p>
            <a:fld id="{F39F9F64-4784-4F3A-948D-D16FD8AFA9F9}" type="slidenum">
              <a:rPr lang="fr-FR" smtClean="0"/>
              <a:t>‹N°›</a:t>
            </a:fld>
            <a:endParaRPr lang="fr-FR"/>
          </a:p>
        </p:txBody>
      </p:sp>
      <p:sp>
        <p:nvSpPr>
          <p:cNvPr id="4" name="Espace réservé du pied de page 3">
            <a:extLst>
              <a:ext uri="{FF2B5EF4-FFF2-40B4-BE49-F238E27FC236}">
                <a16:creationId xmlns:a16="http://schemas.microsoft.com/office/drawing/2014/main" id="{A45EDC1A-4A4A-4E7B-AB8F-1C8633802A0C}"/>
              </a:ext>
            </a:extLst>
          </p:cNvPr>
          <p:cNvSpPr>
            <a:spLocks noGrp="1"/>
          </p:cNvSpPr>
          <p:nvPr>
            <p:ph type="ftr" sz="quarter" idx="16"/>
          </p:nvPr>
        </p:nvSpPr>
        <p:spPr/>
        <p:txBody>
          <a:bodyPr/>
          <a:lstStyle>
            <a:lvl1pPr>
              <a:defRPr>
                <a:solidFill>
                  <a:schemeClr val="tx1"/>
                </a:solidFill>
              </a:defRPr>
            </a:lvl1pPr>
          </a:lstStyle>
          <a:p>
            <a:r>
              <a:rPr lang="fr-FR"/>
              <a:t>SNCF DTIPG - Artelys </a:t>
            </a:r>
          </a:p>
        </p:txBody>
      </p:sp>
      <p:sp>
        <p:nvSpPr>
          <p:cNvPr id="8" name="Rectangle 7">
            <a:extLst>
              <a:ext uri="{FF2B5EF4-FFF2-40B4-BE49-F238E27FC236}">
                <a16:creationId xmlns:a16="http://schemas.microsoft.com/office/drawing/2014/main" id="{1DE50F85-7C2D-40A9-A0F5-C36F27F43E9B}"/>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9" name="Picture 13">
            <a:extLst>
              <a:ext uri="{FF2B5EF4-FFF2-40B4-BE49-F238E27FC236}">
                <a16:creationId xmlns:a16="http://schemas.microsoft.com/office/drawing/2014/main" id="{865A7906-243E-46D5-A479-61A9C9C23E9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4031681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17" name="Espace réservé du texte 16"/>
          <p:cNvSpPr>
            <a:spLocks noGrp="1"/>
          </p:cNvSpPr>
          <p:nvPr>
            <p:ph type="body" sz="quarter" idx="13"/>
          </p:nvPr>
        </p:nvSpPr>
        <p:spPr bwMode="gray">
          <a:xfrm>
            <a:off x="539752" y="1276351"/>
            <a:ext cx="8064499" cy="3203575"/>
          </a:xfrm>
        </p:spPr>
        <p:txBody>
          <a:bodyPr/>
          <a:lstStyle>
            <a:lvl1pPr>
              <a:spcBef>
                <a:spcPts val="1400"/>
              </a:spcBef>
              <a:spcAft>
                <a:spcPts val="0"/>
              </a:spcAft>
              <a:defRPr sz="1800" b="0" cap="all" baseline="0">
                <a:latin typeface="+mj-lt"/>
              </a:defRPr>
            </a:lvl1pPr>
            <a:lvl2pPr>
              <a:lnSpc>
                <a:spcPct val="90000"/>
              </a:lnSpc>
              <a:spcBef>
                <a:spcPts val="200"/>
              </a:spcBef>
              <a:spcAft>
                <a:spcPts val="0"/>
              </a:spcAft>
              <a:defRPr sz="1500" cap="all" baseline="0">
                <a:latin typeface="Avenir LT Std 45 Book" pitchFamily="34" charset="0"/>
              </a:defRPr>
            </a:lvl2pPr>
            <a:lvl3pPr marL="0" indent="0">
              <a:lnSpc>
                <a:spcPct val="90000"/>
              </a:lnSpc>
              <a:spcAft>
                <a:spcPts val="0"/>
              </a:spcAft>
              <a:buNone/>
              <a:defRPr sz="1500" cap="all" baseline="0"/>
            </a:lvl3pPr>
            <a:lvl4pPr marL="0" indent="0">
              <a:lnSpc>
                <a:spcPct val="90000"/>
              </a:lnSpc>
              <a:spcAft>
                <a:spcPts val="0"/>
              </a:spcAft>
              <a:buNone/>
              <a:defRPr sz="1500" cap="all" baseline="0"/>
            </a:lvl4pPr>
            <a:lvl5pPr marL="0" indent="0">
              <a:lnSpc>
                <a:spcPct val="90000"/>
              </a:lnSpc>
              <a:spcAft>
                <a:spcPts val="0"/>
              </a:spcAft>
              <a:defRPr sz="1500" cap="all" baseline="0"/>
            </a:lvl5pPr>
          </a:lstStyle>
          <a:p>
            <a:pPr lvl="0"/>
            <a:r>
              <a:rPr lang="fr-FR"/>
              <a:t>Modifier les styles du texte du masque</a:t>
            </a:r>
          </a:p>
          <a:p>
            <a:pPr lvl="1"/>
            <a:r>
              <a:rPr lang="fr-FR"/>
              <a:t>Deuxième niveau</a:t>
            </a:r>
          </a:p>
        </p:txBody>
      </p:sp>
      <p:sp>
        <p:nvSpPr>
          <p:cNvPr id="2" name="Titre 1">
            <a:extLst>
              <a:ext uri="{FF2B5EF4-FFF2-40B4-BE49-F238E27FC236}">
                <a16:creationId xmlns:a16="http://schemas.microsoft.com/office/drawing/2014/main" id="{9608F33A-7824-4BD2-8BE3-B688100B1D45}"/>
              </a:ext>
            </a:extLst>
          </p:cNvPr>
          <p:cNvSpPr>
            <a:spLocks noGrp="1"/>
          </p:cNvSpPr>
          <p:nvPr>
            <p:ph type="title"/>
          </p:nvPr>
        </p:nvSpPr>
        <p:spPr/>
        <p:txBody>
          <a:bodyPr/>
          <a:lstStyle/>
          <a:p>
            <a:r>
              <a:rPr lang="fr-FR"/>
              <a:t>Modifiez le style du titre</a:t>
            </a:r>
          </a:p>
        </p:txBody>
      </p:sp>
      <p:sp>
        <p:nvSpPr>
          <p:cNvPr id="5" name="Espace réservé de la date 4">
            <a:extLst>
              <a:ext uri="{FF2B5EF4-FFF2-40B4-BE49-F238E27FC236}">
                <a16:creationId xmlns:a16="http://schemas.microsoft.com/office/drawing/2014/main" id="{9F32A394-DEDE-4802-B28C-9B95EADCD971}"/>
              </a:ext>
            </a:extLst>
          </p:cNvPr>
          <p:cNvSpPr>
            <a:spLocks noGrp="1"/>
          </p:cNvSpPr>
          <p:nvPr>
            <p:ph type="dt" sz="half" idx="14"/>
          </p:nvPr>
        </p:nvSpPr>
        <p:spPr/>
        <p:txBody>
          <a:bodyPr/>
          <a:lstStyle/>
          <a:p>
            <a:fld id="{639EF907-C233-4970-93E5-A1D92BBF1B1C}" type="datetime2">
              <a:rPr lang="fr-FR" smtClean="0"/>
              <a:t>mardi 14 février 2023</a:t>
            </a:fld>
            <a:endParaRPr lang="fr-FR"/>
          </a:p>
        </p:txBody>
      </p:sp>
      <p:sp>
        <p:nvSpPr>
          <p:cNvPr id="6" name="Espace réservé du pied de page 5">
            <a:extLst>
              <a:ext uri="{FF2B5EF4-FFF2-40B4-BE49-F238E27FC236}">
                <a16:creationId xmlns:a16="http://schemas.microsoft.com/office/drawing/2014/main" id="{23BE829C-4157-46E5-BF65-BD51D01AFE8A}"/>
              </a:ext>
            </a:extLst>
          </p:cNvPr>
          <p:cNvSpPr>
            <a:spLocks noGrp="1"/>
          </p:cNvSpPr>
          <p:nvPr>
            <p:ph type="ftr" sz="quarter" idx="15"/>
          </p:nvPr>
        </p:nvSpPr>
        <p:spPr/>
        <p:txBody>
          <a:bodyPr/>
          <a:lstStyle/>
          <a:p>
            <a:r>
              <a:rPr lang="fr-FR"/>
              <a:t>SNCF DTIPG - Artelys </a:t>
            </a:r>
          </a:p>
        </p:txBody>
      </p:sp>
      <p:sp>
        <p:nvSpPr>
          <p:cNvPr id="9" name="Espace réservé du numéro de diapositive 8">
            <a:extLst>
              <a:ext uri="{FF2B5EF4-FFF2-40B4-BE49-F238E27FC236}">
                <a16:creationId xmlns:a16="http://schemas.microsoft.com/office/drawing/2014/main" id="{CE8A4831-3900-450D-9C39-2A23E06F7B83}"/>
              </a:ext>
            </a:extLst>
          </p:cNvPr>
          <p:cNvSpPr>
            <a:spLocks noGrp="1"/>
          </p:cNvSpPr>
          <p:nvPr>
            <p:ph type="sldNum" sz="quarter" idx="16"/>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5226795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hapitre - avec visuel">
    <p:spTree>
      <p:nvGrpSpPr>
        <p:cNvPr id="1" name=""/>
        <p:cNvGrpSpPr/>
        <p:nvPr/>
      </p:nvGrpSpPr>
      <p:grpSpPr>
        <a:xfrm>
          <a:off x="0" y="0"/>
          <a:ext cx="0" cy="0"/>
          <a:chOff x="0" y="0"/>
          <a:chExt cx="0" cy="0"/>
        </a:xfrm>
      </p:grpSpPr>
      <p:sp>
        <p:nvSpPr>
          <p:cNvPr id="12" name="Espace réservé pour une image  10"/>
          <p:cNvSpPr>
            <a:spLocks noGrp="1"/>
          </p:cNvSpPr>
          <p:nvPr>
            <p:ph type="pic" sz="quarter" idx="18" hasCustomPrompt="1"/>
          </p:nvPr>
        </p:nvSpPr>
        <p:spPr bwMode="gray">
          <a:xfrm>
            <a:off x="179388" y="179387"/>
            <a:ext cx="8785224" cy="3528000"/>
          </a:xfrm>
          <a:prstGeom prst="rect">
            <a:avLst/>
          </a:prstGeom>
          <a:solidFill>
            <a:schemeClr val="bg1">
              <a:lumMod val="95000"/>
            </a:schemeClr>
          </a:solidFill>
        </p:spPr>
        <p:txBody>
          <a:bodyPr lIns="720000" tIns="1260000" rIns="720000" anchor="ctr" anchorCtr="0"/>
          <a:lstStyle>
            <a:lvl1pPr algn="ctr">
              <a:defRPr sz="1300" b="0" cap="all" baseline="0">
                <a:solidFill>
                  <a:schemeClr val="accent3"/>
                </a:solidFill>
                <a:latin typeface="+mn-lt"/>
              </a:defRPr>
            </a:lvl1pPr>
          </a:lstStyle>
          <a:p>
            <a:r>
              <a:rPr lang="fr-FR"/>
              <a:t>Sélectionner l’icône pour insérer une image (format 244 x 98 mm)</a:t>
            </a:r>
          </a:p>
        </p:txBody>
      </p:sp>
      <p:sp>
        <p:nvSpPr>
          <p:cNvPr id="4" name="Titre 3">
            <a:extLst>
              <a:ext uri="{FF2B5EF4-FFF2-40B4-BE49-F238E27FC236}">
                <a16:creationId xmlns:a16="http://schemas.microsoft.com/office/drawing/2014/main" id="{12C259D3-AC81-4E5A-B41B-9B0719C8FD7D}"/>
              </a:ext>
            </a:extLst>
          </p:cNvPr>
          <p:cNvSpPr>
            <a:spLocks noGrp="1"/>
          </p:cNvSpPr>
          <p:nvPr>
            <p:ph type="title"/>
          </p:nvPr>
        </p:nvSpPr>
        <p:spPr>
          <a:xfrm>
            <a:off x="179388" y="3708388"/>
            <a:ext cx="8785223" cy="540000"/>
          </a:xfrm>
          <a:solidFill>
            <a:schemeClr val="accent1"/>
          </a:solidFill>
        </p:spPr>
        <p:txBody>
          <a:bodyPr tIns="54000" anchor="ctr">
            <a:normAutofit/>
          </a:bodyPr>
          <a:lstStyle>
            <a:lvl1pPr algn="ctr">
              <a:defRPr sz="2400">
                <a:solidFill>
                  <a:schemeClr val="bg1"/>
                </a:solidFill>
              </a:defRPr>
            </a:lvl1pPr>
          </a:lstStyle>
          <a:p>
            <a:r>
              <a:rPr lang="fr-FR"/>
              <a:t>Modifiez le style du titre</a:t>
            </a:r>
          </a:p>
        </p:txBody>
      </p:sp>
      <p:sp>
        <p:nvSpPr>
          <p:cNvPr id="6" name="Espace réservé du texte 5">
            <a:extLst>
              <a:ext uri="{FF2B5EF4-FFF2-40B4-BE49-F238E27FC236}">
                <a16:creationId xmlns:a16="http://schemas.microsoft.com/office/drawing/2014/main" id="{8CBEF320-3533-4FE6-A81B-F1A848A68CA1}"/>
              </a:ext>
            </a:extLst>
          </p:cNvPr>
          <p:cNvSpPr>
            <a:spLocks noGrp="1"/>
          </p:cNvSpPr>
          <p:nvPr>
            <p:ph type="body" sz="quarter" idx="21"/>
          </p:nvPr>
        </p:nvSpPr>
        <p:spPr>
          <a:xfrm>
            <a:off x="179388" y="4312921"/>
            <a:ext cx="8785222" cy="297180"/>
          </a:xfrm>
        </p:spPr>
        <p:txBody>
          <a:bodyPr anchor="ctr">
            <a:normAutofit/>
          </a:bodyPr>
          <a:lstStyle>
            <a:lvl1pPr algn="ctr">
              <a:defRPr sz="1400" b="0" cap="none" baseline="0">
                <a:solidFill>
                  <a:schemeClr val="accent3"/>
                </a:solidFill>
                <a:latin typeface="+mj-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
        <p:nvSpPr>
          <p:cNvPr id="9" name="Rectangle 8">
            <a:extLst>
              <a:ext uri="{FF2B5EF4-FFF2-40B4-BE49-F238E27FC236}">
                <a16:creationId xmlns:a16="http://schemas.microsoft.com/office/drawing/2014/main" id="{32DCBD9C-2B12-4091-A3C2-A3065240B7CE}"/>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F0087608-CAB1-49AC-91AD-9338001EECA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
        <p:nvSpPr>
          <p:cNvPr id="3" name="Espace réservé de la date 2">
            <a:extLst>
              <a:ext uri="{FF2B5EF4-FFF2-40B4-BE49-F238E27FC236}">
                <a16:creationId xmlns:a16="http://schemas.microsoft.com/office/drawing/2014/main" id="{5D7AABF1-A7C3-4FC8-8F0C-04A5FF5B5F0C}"/>
              </a:ext>
            </a:extLst>
          </p:cNvPr>
          <p:cNvSpPr>
            <a:spLocks noGrp="1"/>
          </p:cNvSpPr>
          <p:nvPr>
            <p:ph type="dt" sz="half" idx="22"/>
          </p:nvPr>
        </p:nvSpPr>
        <p:spPr/>
        <p:txBody>
          <a:bodyPr/>
          <a:lstStyle/>
          <a:p>
            <a:fld id="{61BA28E2-2037-4FF4-9E8B-6F2F2DEC2C2A}"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24B0910B-3689-4E12-A87A-6A34BC579E2F}"/>
              </a:ext>
            </a:extLst>
          </p:cNvPr>
          <p:cNvSpPr>
            <a:spLocks noGrp="1"/>
          </p:cNvSpPr>
          <p:nvPr>
            <p:ph type="ftr" sz="quarter" idx="23"/>
          </p:nvPr>
        </p:nvSpPr>
        <p:spPr>
          <a:xfrm>
            <a:off x="179389" y="4710531"/>
            <a:ext cx="65" cy="110800"/>
          </a:xfrm>
        </p:spPr>
        <p:txBody>
          <a:bodyPr/>
          <a:lstStyle>
            <a:lvl1pPr>
              <a:defRPr>
                <a:solidFill>
                  <a:schemeClr val="tx1"/>
                </a:solidFill>
              </a:defRPr>
            </a:lvl1pPr>
          </a:lstStyle>
          <a:p>
            <a:r>
              <a:rPr lang="fr-FR"/>
              <a:t>SNCF DTIPG - Artelys </a:t>
            </a:r>
          </a:p>
        </p:txBody>
      </p:sp>
      <p:sp>
        <p:nvSpPr>
          <p:cNvPr id="11" name="Espace réservé du numéro de diapositive 10">
            <a:extLst>
              <a:ext uri="{FF2B5EF4-FFF2-40B4-BE49-F238E27FC236}">
                <a16:creationId xmlns:a16="http://schemas.microsoft.com/office/drawing/2014/main" id="{7BDA49A8-0A2C-4BD6-9909-C820F4E6A00F}"/>
              </a:ext>
            </a:extLst>
          </p:cNvPr>
          <p:cNvSpPr>
            <a:spLocks noGrp="1"/>
          </p:cNvSpPr>
          <p:nvPr>
            <p:ph type="sldNum" sz="quarter" idx="24"/>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738778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hapitre - sans visuel">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Espace réservé de la date 6"/>
          <p:cNvSpPr>
            <a:spLocks noGrp="1"/>
          </p:cNvSpPr>
          <p:nvPr>
            <p:ph type="dt" sz="half" idx="10"/>
          </p:nvPr>
        </p:nvSpPr>
        <p:spPr bwMode="gray"/>
        <p:txBody>
          <a:bodyPr/>
          <a:lstStyle/>
          <a:p>
            <a:fld id="{66528D9B-0F4B-4CF9-B686-71CCE194774E}"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3" hasCustomPrompt="1"/>
          </p:nvPr>
        </p:nvSpPr>
        <p:spPr bwMode="gray">
          <a:xfrm>
            <a:off x="539751" y="267495"/>
            <a:ext cx="8064500" cy="1931604"/>
          </a:xfrm>
        </p:spPr>
        <p:txBody>
          <a:bodyPr anchor="b" anchorCtr="0"/>
          <a:lstStyle>
            <a:lvl1pPr>
              <a:lnSpc>
                <a:spcPct val="90000"/>
              </a:lnSpc>
              <a:spcAft>
                <a:spcPts val="0"/>
              </a:spcAft>
              <a:defRPr sz="5000" b="0" kern="1200" cap="all" baseline="0">
                <a:solidFill>
                  <a:schemeClr val="bg1"/>
                </a:solidFill>
                <a:latin typeface="+mj-lt"/>
              </a:defRPr>
            </a:lvl1pPr>
            <a:lvl2pPr>
              <a:lnSpc>
                <a:spcPct val="90000"/>
              </a:lnSpc>
              <a:spcAft>
                <a:spcPts val="0"/>
              </a:spcAft>
              <a:defRPr sz="35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2344180"/>
            <a:ext cx="8064500" cy="1161020"/>
          </a:xfrm>
        </p:spPr>
        <p:txBody>
          <a:bodyPr>
            <a:normAutofit/>
          </a:bodyPr>
          <a:lstStyle>
            <a:lvl1pPr marL="179996" indent="-179996">
              <a:lnSpc>
                <a:spcPct val="90000"/>
              </a:lnSpc>
              <a:spcAft>
                <a:spcPts val="0"/>
              </a:spcAft>
              <a:buFont typeface="Avenir LT Std 45 Book" pitchFamily="34" charset="0"/>
              <a:buChar char="+"/>
              <a:defRPr sz="1400" b="0" cap="all" baseline="0">
                <a:solidFill>
                  <a:schemeClr val="bg1"/>
                </a:solidFill>
                <a:latin typeface="+mn-lt"/>
              </a:defRPr>
            </a:lvl1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BAB9423B-79ED-4303-9EE2-EC2A4F22DDAF}"/>
              </a:ext>
            </a:extLst>
          </p:cNvPr>
          <p:cNvSpPr>
            <a:spLocks noGrp="1"/>
          </p:cNvSpPr>
          <p:nvPr>
            <p:ph type="ftr" sz="quarter" idx="15"/>
          </p:nvPr>
        </p:nvSpPr>
        <p:spPr/>
        <p:txBody>
          <a:bodyPr/>
          <a:lstStyle>
            <a:lvl1pPr>
              <a:defRPr>
                <a:solidFill>
                  <a:schemeClr val="tx1"/>
                </a:solidFill>
              </a:defRPr>
            </a:lvl1pPr>
          </a:lstStyle>
          <a:p>
            <a:r>
              <a:rPr lang="fr-FR"/>
              <a:t>SNCF DTIPG - Artelys </a:t>
            </a:r>
          </a:p>
        </p:txBody>
      </p:sp>
      <p:sp>
        <p:nvSpPr>
          <p:cNvPr id="9" name="Rectangle 8">
            <a:extLst>
              <a:ext uri="{FF2B5EF4-FFF2-40B4-BE49-F238E27FC236}">
                <a16:creationId xmlns:a16="http://schemas.microsoft.com/office/drawing/2014/main" id="{B4A3698B-6AD2-4F88-AB11-DA96E50CDDDE}"/>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F5A77D80-A8EC-4EBB-A336-C3A6B3ACA9E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20620421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hapitre couleur">
    <p:bg>
      <p:bgPr>
        <a:solidFill>
          <a:schemeClr val="accent1"/>
        </a:solidFill>
        <a:effectLst/>
      </p:bgPr>
    </p:bg>
    <p:spTree>
      <p:nvGrpSpPr>
        <p:cNvPr id="1" name=""/>
        <p:cNvGrpSpPr/>
        <p:nvPr/>
      </p:nvGrpSpPr>
      <p:grpSpPr>
        <a:xfrm>
          <a:off x="0" y="0"/>
          <a:ext cx="0" cy="0"/>
          <a:chOff x="0" y="0"/>
          <a:chExt cx="0" cy="0"/>
        </a:xfrm>
      </p:grpSpPr>
      <p:sp>
        <p:nvSpPr>
          <p:cNvPr id="12" name="Espace réservé du texte 11"/>
          <p:cNvSpPr>
            <a:spLocks noGrp="1"/>
          </p:cNvSpPr>
          <p:nvPr>
            <p:ph type="body" sz="quarter" idx="13" hasCustomPrompt="1"/>
          </p:nvPr>
        </p:nvSpPr>
        <p:spPr bwMode="gray">
          <a:xfrm>
            <a:off x="539751" y="996348"/>
            <a:ext cx="8064500" cy="1931604"/>
          </a:xfrm>
        </p:spPr>
        <p:txBody>
          <a:bodyPr anchor="t" anchorCtr="0">
            <a:normAutofit/>
          </a:bodyPr>
          <a:lstStyle>
            <a:lvl1pPr>
              <a:lnSpc>
                <a:spcPct val="90000"/>
              </a:lnSpc>
              <a:spcAft>
                <a:spcPts val="0"/>
              </a:spcAft>
              <a:defRPr sz="4400" b="0" kern="1200" cap="all" baseline="0">
                <a:solidFill>
                  <a:schemeClr val="bg1"/>
                </a:solidFill>
                <a:latin typeface="+mj-lt"/>
              </a:defRPr>
            </a:lvl1pPr>
            <a:lvl2pPr>
              <a:lnSpc>
                <a:spcPct val="90000"/>
              </a:lnSpc>
              <a:spcAft>
                <a:spcPts val="0"/>
              </a:spcAft>
              <a:defRPr sz="28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385840"/>
            <a:ext cx="8064500" cy="231380"/>
          </a:xfrm>
        </p:spPr>
        <p:txBody>
          <a:bodyPr>
            <a:noAutofit/>
          </a:bodyPr>
          <a:lstStyle>
            <a:lvl1pPr marL="179996" indent="-179996">
              <a:lnSpc>
                <a:spcPct val="90000"/>
              </a:lnSpc>
              <a:spcAft>
                <a:spcPts val="0"/>
              </a:spcAft>
              <a:buFont typeface="Avenir LT Std 45 Book" pitchFamily="34" charset="0"/>
              <a:buChar char="+"/>
              <a:defRPr sz="1400" b="0" cap="all" baseline="0">
                <a:solidFill>
                  <a:schemeClr val="bg1"/>
                </a:solidFill>
                <a:latin typeface="+mn-lt"/>
              </a:defRPr>
            </a:lvl1pPr>
          </a:lstStyle>
          <a:p>
            <a:pPr lvl="0"/>
            <a:r>
              <a:rPr lang="fr-FR"/>
              <a:t>Modifier les styles du texte du masque</a:t>
            </a:r>
          </a:p>
        </p:txBody>
      </p:sp>
      <p:sp>
        <p:nvSpPr>
          <p:cNvPr id="11" name="Espace réservé du texte 11">
            <a:extLst>
              <a:ext uri="{FF2B5EF4-FFF2-40B4-BE49-F238E27FC236}">
                <a16:creationId xmlns:a16="http://schemas.microsoft.com/office/drawing/2014/main" id="{D859AE1D-2039-4DCC-A9DB-83D791DBE3E7}"/>
              </a:ext>
            </a:extLst>
          </p:cNvPr>
          <p:cNvSpPr>
            <a:spLocks noGrp="1"/>
          </p:cNvSpPr>
          <p:nvPr>
            <p:ph type="body" sz="quarter" idx="15" hasCustomPrompt="1"/>
          </p:nvPr>
        </p:nvSpPr>
        <p:spPr bwMode="gray">
          <a:xfrm>
            <a:off x="623571" y="3442422"/>
            <a:ext cx="1062791" cy="2154436"/>
          </a:xfrm>
        </p:spPr>
        <p:txBody>
          <a:bodyPr wrap="none" lIns="0" tIns="0" rIns="0" bIns="0" anchor="b" anchorCtr="0">
            <a:spAutoFit/>
          </a:bodyPr>
          <a:lstStyle>
            <a:lvl1pPr>
              <a:lnSpc>
                <a:spcPct val="100000"/>
              </a:lnSpc>
              <a:spcBef>
                <a:spcPts val="0"/>
              </a:spcBef>
              <a:spcAft>
                <a:spcPts val="0"/>
              </a:spcAft>
              <a:defRPr sz="14000" b="0" kern="1200" cap="all" baseline="0">
                <a:solidFill>
                  <a:schemeClr val="tx1">
                    <a:lumMod val="50000"/>
                    <a:alpha val="25000"/>
                  </a:schemeClr>
                </a:solidFill>
                <a:latin typeface="+mj-lt"/>
              </a:defRPr>
            </a:lvl1pPr>
            <a:lvl2pPr>
              <a:lnSpc>
                <a:spcPct val="90000"/>
              </a:lnSpc>
              <a:spcAft>
                <a:spcPts val="0"/>
              </a:spcAft>
              <a:defRPr sz="2800" cap="all" baseline="0">
                <a:solidFill>
                  <a:schemeClr val="bg1"/>
                </a:solidFill>
              </a:defRPr>
            </a:lvl2pPr>
          </a:lstStyle>
          <a:p>
            <a:pPr lvl="0"/>
            <a:r>
              <a:rPr lang="fr-FR"/>
              <a:t>1</a:t>
            </a:r>
          </a:p>
        </p:txBody>
      </p:sp>
    </p:spTree>
    <p:extLst>
      <p:ext uri="{BB962C8B-B14F-4D97-AF65-F5344CB8AC3E}">
        <p14:creationId xmlns:p14="http://schemas.microsoft.com/office/powerpoint/2010/main" val="23048713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ous_chapitre">
    <p:spTree>
      <p:nvGrpSpPr>
        <p:cNvPr id="1" name=""/>
        <p:cNvGrpSpPr/>
        <p:nvPr/>
      </p:nvGrpSpPr>
      <p:grpSpPr>
        <a:xfrm>
          <a:off x="0" y="0"/>
          <a:ext cx="0" cy="0"/>
          <a:chOff x="0" y="0"/>
          <a:chExt cx="0" cy="0"/>
        </a:xfrm>
      </p:grpSpPr>
      <p:sp>
        <p:nvSpPr>
          <p:cNvPr id="13" name="Rectangle 12"/>
          <p:cNvSpPr/>
          <p:nvPr/>
        </p:nvSpPr>
        <p:spPr bwMode="gray">
          <a:xfrm>
            <a:off x="179389" y="179388"/>
            <a:ext cx="8785225" cy="3529012"/>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Espace réservé de la date 6"/>
          <p:cNvSpPr>
            <a:spLocks noGrp="1"/>
          </p:cNvSpPr>
          <p:nvPr>
            <p:ph type="dt" sz="half" idx="10"/>
          </p:nvPr>
        </p:nvSpPr>
        <p:spPr bwMode="gray"/>
        <p:txBody>
          <a:bodyPr/>
          <a:lstStyle/>
          <a:p>
            <a:fld id="{527C4B20-EC7B-4A86-8261-443F6783A731}"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3"/>
          </p:nvPr>
        </p:nvSpPr>
        <p:spPr bwMode="gray">
          <a:xfrm>
            <a:off x="539751" y="1669454"/>
            <a:ext cx="4442489" cy="230832"/>
          </a:xfrm>
          <a:solidFill>
            <a:schemeClr val="accent1"/>
          </a:solidFill>
        </p:spPr>
        <p:txBody>
          <a:bodyPr wrap="none" lIns="54000" rIns="36000" anchor="ctr" anchorCtr="0">
            <a:spAutoFit/>
          </a:bodyPr>
          <a:lstStyle>
            <a:lvl1pPr>
              <a:lnSpc>
                <a:spcPct val="100000"/>
              </a:lnSpc>
              <a:spcAft>
                <a:spcPts val="0"/>
              </a:spcAft>
              <a:defRPr sz="1500" b="0" kern="1200" cap="all" baseline="0">
                <a:solidFill>
                  <a:schemeClr val="bg1"/>
                </a:solidFill>
                <a:latin typeface="+mj-lt"/>
              </a:defRPr>
            </a:lvl1pPr>
            <a:lvl2pPr>
              <a:lnSpc>
                <a:spcPct val="90000"/>
              </a:lnSpc>
              <a:defRPr sz="3500" cap="all" baseline="0">
                <a:solidFill>
                  <a:schemeClr val="bg1"/>
                </a:solidFill>
              </a:defRPr>
            </a:lvl2pPr>
          </a:lstStyle>
          <a:p>
            <a:pPr lvl="0"/>
            <a:r>
              <a:rPr lang="fr-FR"/>
              <a:t>Modifier les styles du texte du masque</a:t>
            </a:r>
          </a:p>
        </p:txBody>
      </p:sp>
      <p:sp>
        <p:nvSpPr>
          <p:cNvPr id="15" name="Espace réservé du texte 14"/>
          <p:cNvSpPr>
            <a:spLocks noGrp="1"/>
          </p:cNvSpPr>
          <p:nvPr>
            <p:ph type="body" sz="quarter" idx="14"/>
          </p:nvPr>
        </p:nvSpPr>
        <p:spPr bwMode="gray">
          <a:xfrm>
            <a:off x="539751" y="1947070"/>
            <a:ext cx="8064500" cy="1350000"/>
          </a:xfrm>
        </p:spPr>
        <p:txBody>
          <a:bodyPr/>
          <a:lstStyle>
            <a:lvl1pPr marL="0" indent="0">
              <a:lnSpc>
                <a:spcPct val="90000"/>
              </a:lnSpc>
              <a:spcAft>
                <a:spcPts val="0"/>
              </a:spcAft>
              <a:buFont typeface="Avenir LT Std 45 Book" pitchFamily="34" charset="0"/>
              <a:buNone/>
              <a:defRPr sz="3500" b="0" cap="all" baseline="0">
                <a:solidFill>
                  <a:schemeClr val="accent1"/>
                </a:solidFill>
                <a:latin typeface="+mj-lt"/>
              </a:defRPr>
            </a:lvl1pPr>
          </a:lstStyle>
          <a:p>
            <a:pPr lvl="0"/>
            <a:r>
              <a:rPr lang="fr-FR"/>
              <a:t>Modifier les styles du texte du masque</a:t>
            </a:r>
          </a:p>
        </p:txBody>
      </p:sp>
      <p:sp>
        <p:nvSpPr>
          <p:cNvPr id="14" name="Espace réservé du texte 11"/>
          <p:cNvSpPr>
            <a:spLocks noGrp="1"/>
          </p:cNvSpPr>
          <p:nvPr>
            <p:ph type="body" sz="quarter" idx="15"/>
          </p:nvPr>
        </p:nvSpPr>
        <p:spPr bwMode="gray">
          <a:xfrm>
            <a:off x="539751" y="1438622"/>
            <a:ext cx="4442489" cy="230832"/>
          </a:xfrm>
          <a:solidFill>
            <a:schemeClr val="accent1"/>
          </a:solidFill>
        </p:spPr>
        <p:txBody>
          <a:bodyPr wrap="none" lIns="54000" rIns="36000" anchor="ctr" anchorCtr="0">
            <a:spAutoFit/>
          </a:bodyPr>
          <a:lstStyle>
            <a:lvl1pPr>
              <a:lnSpc>
                <a:spcPct val="100000"/>
              </a:lnSpc>
              <a:spcAft>
                <a:spcPts val="0"/>
              </a:spcAft>
              <a:defRPr sz="1500" b="0" kern="1200" cap="all" baseline="0">
                <a:solidFill>
                  <a:schemeClr val="bg1"/>
                </a:solidFill>
                <a:latin typeface="+mj-lt"/>
              </a:defRPr>
            </a:lvl1pPr>
            <a:lvl2pPr>
              <a:lnSpc>
                <a:spcPct val="90000"/>
              </a:lnSpc>
              <a:defRPr sz="3500" cap="all" baseline="0">
                <a:solidFill>
                  <a:schemeClr val="bg1"/>
                </a:solidFill>
              </a:defRPr>
            </a:lvl2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EDCD063D-A427-4C14-BDCA-CD9EB0E7A765}"/>
              </a:ext>
            </a:extLst>
          </p:cNvPr>
          <p:cNvSpPr>
            <a:spLocks noGrp="1"/>
          </p:cNvSpPr>
          <p:nvPr>
            <p:ph type="ftr" sz="quarter" idx="16"/>
          </p:nvPr>
        </p:nvSpPr>
        <p:spPr/>
        <p:txBody>
          <a:bodyPr/>
          <a:lstStyle/>
          <a:p>
            <a:r>
              <a:rPr lang="fr-FR"/>
              <a:t>SNCF DTIPG - Artelys </a:t>
            </a:r>
          </a:p>
        </p:txBody>
      </p:sp>
      <p:sp>
        <p:nvSpPr>
          <p:cNvPr id="9" name="Rectangle 8">
            <a:extLst>
              <a:ext uri="{FF2B5EF4-FFF2-40B4-BE49-F238E27FC236}">
                <a16:creationId xmlns:a16="http://schemas.microsoft.com/office/drawing/2014/main" id="{91B1DF4F-E19A-49F0-92D1-19367D1185BB}"/>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C9587593-5419-4456-8A59-E32464E524B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32074980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ita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4E9434-63C5-4782-9A8C-861CD2875370}"/>
              </a:ext>
            </a:extLst>
          </p:cNvPr>
          <p:cNvSpPr/>
          <p:nvPr/>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sp>
        <p:nvSpPr>
          <p:cNvPr id="6" name="Espace réservé du texte 5">
            <a:extLst>
              <a:ext uri="{FF2B5EF4-FFF2-40B4-BE49-F238E27FC236}">
                <a16:creationId xmlns:a16="http://schemas.microsoft.com/office/drawing/2014/main" id="{8CBEF320-3533-4FE6-A81B-F1A848A68CA1}"/>
              </a:ext>
            </a:extLst>
          </p:cNvPr>
          <p:cNvSpPr>
            <a:spLocks noGrp="1"/>
          </p:cNvSpPr>
          <p:nvPr>
            <p:ph type="body" sz="quarter" idx="21"/>
          </p:nvPr>
        </p:nvSpPr>
        <p:spPr>
          <a:xfrm>
            <a:off x="1862537" y="1137011"/>
            <a:ext cx="3947713" cy="2244841"/>
          </a:xfrm>
        </p:spPr>
        <p:txBody>
          <a:bodyPr wrap="square" lIns="0" tIns="0" rIns="0" bIns="0" anchor="t">
            <a:normAutofit/>
          </a:bodyPr>
          <a:lstStyle>
            <a:lvl1pPr algn="l">
              <a:lnSpc>
                <a:spcPct val="120000"/>
              </a:lnSpc>
              <a:spcBef>
                <a:spcPts val="0"/>
              </a:spcBef>
              <a:defRPr sz="1800" b="0" i="1" cap="none" baseline="0">
                <a:solidFill>
                  <a:schemeClr val="bg1"/>
                </a:solidFill>
                <a:latin typeface="+mn-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
        <p:nvSpPr>
          <p:cNvPr id="4" name="Espace réservé du texte 5">
            <a:extLst>
              <a:ext uri="{FF2B5EF4-FFF2-40B4-BE49-F238E27FC236}">
                <a16:creationId xmlns:a16="http://schemas.microsoft.com/office/drawing/2014/main" id="{34423FC3-AD84-40A6-A78B-65218E06AA06}"/>
              </a:ext>
            </a:extLst>
          </p:cNvPr>
          <p:cNvSpPr>
            <a:spLocks noGrp="1"/>
          </p:cNvSpPr>
          <p:nvPr>
            <p:ph type="body" sz="quarter" idx="22"/>
          </p:nvPr>
        </p:nvSpPr>
        <p:spPr>
          <a:xfrm>
            <a:off x="1862537" y="3743411"/>
            <a:ext cx="2826095" cy="184666"/>
          </a:xfrm>
        </p:spPr>
        <p:txBody>
          <a:bodyPr wrap="none" lIns="0" tIns="0" rIns="0" bIns="0" anchor="t">
            <a:spAutoFit/>
          </a:bodyPr>
          <a:lstStyle>
            <a:lvl1pPr algn="l">
              <a:lnSpc>
                <a:spcPct val="100000"/>
              </a:lnSpc>
              <a:spcBef>
                <a:spcPts val="0"/>
              </a:spcBef>
              <a:defRPr sz="1200" b="0" i="0" cap="none" baseline="0">
                <a:solidFill>
                  <a:schemeClr val="accent5"/>
                </a:solidFill>
                <a:latin typeface="+mj-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Tree>
    <p:extLst>
      <p:ext uri="{BB962C8B-B14F-4D97-AF65-F5344CB8AC3E}">
        <p14:creationId xmlns:p14="http://schemas.microsoft.com/office/powerpoint/2010/main" val="22319032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2" y="1548000"/>
            <a:ext cx="8064499" cy="2943935"/>
          </a:xfrm>
        </p:spPr>
        <p:txBody>
          <a:bodyPr/>
          <a:lstStyle>
            <a:lvl1pPr>
              <a:defRPr b="0">
                <a:latin typeface="+mj-lt"/>
              </a:defRPr>
            </a:lvl1pPr>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6" name="Titre 5">
            <a:extLst>
              <a:ext uri="{FF2B5EF4-FFF2-40B4-BE49-F238E27FC236}">
                <a16:creationId xmlns:a16="http://schemas.microsoft.com/office/drawing/2014/main" id="{2CB41A1E-5523-4161-9D6C-4737BB5B8949}"/>
              </a:ext>
            </a:extLst>
          </p:cNvPr>
          <p:cNvSpPr>
            <a:spLocks noGrp="1"/>
          </p:cNvSpPr>
          <p:nvPr>
            <p:ph type="title" hasCustomPrompt="1"/>
          </p:nvPr>
        </p:nvSpPr>
        <p:spPr/>
        <p:txBody>
          <a:bodyPr/>
          <a:lstStyle>
            <a:lvl1pPr>
              <a:defRPr/>
            </a:lvl1pPr>
          </a:lstStyle>
          <a:p>
            <a:r>
              <a:rPr lang="fr-FR" noProof="0"/>
              <a:t>Titre</a:t>
            </a:r>
            <a:endParaRPr lang="fr-FR"/>
          </a:p>
        </p:txBody>
      </p:sp>
      <p:sp>
        <p:nvSpPr>
          <p:cNvPr id="9" name="Espace réservé du texte 4">
            <a:extLst>
              <a:ext uri="{FF2B5EF4-FFF2-40B4-BE49-F238E27FC236}">
                <a16:creationId xmlns:a16="http://schemas.microsoft.com/office/drawing/2014/main" id="{86242325-4574-4C9A-BA4C-0F20A74AB4FD}"/>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D07135AB-C1A6-465C-A05D-3B7C75FF7E4E}"/>
              </a:ext>
            </a:extLst>
          </p:cNvPr>
          <p:cNvSpPr>
            <a:spLocks noGrp="1"/>
          </p:cNvSpPr>
          <p:nvPr>
            <p:ph type="dt" sz="half" idx="16"/>
          </p:nvPr>
        </p:nvSpPr>
        <p:spPr/>
        <p:txBody>
          <a:bodyPr/>
          <a:lstStyle/>
          <a:p>
            <a:fld id="{ABC907D2-4C39-4692-A542-A5F3322C4A15}"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A27F3ED2-C790-4DBC-AB33-F225E9011697}"/>
              </a:ext>
            </a:extLst>
          </p:cNvPr>
          <p:cNvSpPr>
            <a:spLocks noGrp="1"/>
          </p:cNvSpPr>
          <p:nvPr>
            <p:ph type="ftr" sz="quarter" idx="17"/>
          </p:nvPr>
        </p:nvSpPr>
        <p:spPr/>
        <p:txBody>
          <a:bodyPr/>
          <a:lstStyle/>
          <a:p>
            <a:r>
              <a:rPr lang="fr-FR"/>
              <a:t>SNCF DTIPG - Artelys </a:t>
            </a:r>
          </a:p>
        </p:txBody>
      </p:sp>
      <p:sp>
        <p:nvSpPr>
          <p:cNvPr id="10" name="Espace réservé du numéro de diapositive 9">
            <a:extLst>
              <a:ext uri="{FF2B5EF4-FFF2-40B4-BE49-F238E27FC236}">
                <a16:creationId xmlns:a16="http://schemas.microsoft.com/office/drawing/2014/main" id="{B88C6555-1C5B-4BEA-855B-5120E149B081}"/>
              </a:ext>
            </a:extLst>
          </p:cNvPr>
          <p:cNvSpPr>
            <a:spLocks noGrp="1"/>
          </p:cNvSpPr>
          <p:nvPr>
            <p:ph type="sldNum" sz="quarter" idx="18"/>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144757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pitre - avec visuel">
    <p:spTree>
      <p:nvGrpSpPr>
        <p:cNvPr id="1" name=""/>
        <p:cNvGrpSpPr/>
        <p:nvPr/>
      </p:nvGrpSpPr>
      <p:grpSpPr>
        <a:xfrm>
          <a:off x="0" y="0"/>
          <a:ext cx="0" cy="0"/>
          <a:chOff x="0" y="0"/>
          <a:chExt cx="0" cy="0"/>
        </a:xfrm>
      </p:grpSpPr>
      <p:sp>
        <p:nvSpPr>
          <p:cNvPr id="12" name="Espace réservé pour une image  10"/>
          <p:cNvSpPr>
            <a:spLocks noGrp="1"/>
          </p:cNvSpPr>
          <p:nvPr>
            <p:ph type="pic" sz="quarter" idx="18" hasCustomPrompt="1"/>
          </p:nvPr>
        </p:nvSpPr>
        <p:spPr bwMode="gray">
          <a:xfrm>
            <a:off x="179388" y="179387"/>
            <a:ext cx="8785224" cy="3528000"/>
          </a:xfrm>
          <a:prstGeom prst="rect">
            <a:avLst/>
          </a:prstGeom>
          <a:solidFill>
            <a:schemeClr val="bg1">
              <a:lumMod val="95000"/>
            </a:schemeClr>
          </a:solidFill>
        </p:spPr>
        <p:txBody>
          <a:bodyPr lIns="720000" tIns="1260000" rIns="720000" anchor="ctr" anchorCtr="0"/>
          <a:lstStyle>
            <a:lvl1pPr algn="ctr">
              <a:defRPr sz="1300" b="0" cap="all" baseline="0">
                <a:solidFill>
                  <a:schemeClr val="accent3"/>
                </a:solidFill>
                <a:latin typeface="+mn-lt"/>
              </a:defRPr>
            </a:lvl1pPr>
          </a:lstStyle>
          <a:p>
            <a:r>
              <a:rPr lang="fr-FR"/>
              <a:t>Sélectionner l’icône pour insérer une image (format 244 x 98 mm)</a:t>
            </a:r>
          </a:p>
        </p:txBody>
      </p:sp>
      <p:sp>
        <p:nvSpPr>
          <p:cNvPr id="4" name="Titre 3">
            <a:extLst>
              <a:ext uri="{FF2B5EF4-FFF2-40B4-BE49-F238E27FC236}">
                <a16:creationId xmlns:a16="http://schemas.microsoft.com/office/drawing/2014/main" id="{12C259D3-AC81-4E5A-B41B-9B0719C8FD7D}"/>
              </a:ext>
            </a:extLst>
          </p:cNvPr>
          <p:cNvSpPr>
            <a:spLocks noGrp="1"/>
          </p:cNvSpPr>
          <p:nvPr>
            <p:ph type="title"/>
          </p:nvPr>
        </p:nvSpPr>
        <p:spPr>
          <a:xfrm>
            <a:off x="179388" y="3708388"/>
            <a:ext cx="8785223" cy="540000"/>
          </a:xfrm>
          <a:solidFill>
            <a:schemeClr val="accent1"/>
          </a:solidFill>
        </p:spPr>
        <p:txBody>
          <a:bodyPr tIns="54000" anchor="ctr">
            <a:normAutofit/>
          </a:bodyPr>
          <a:lstStyle>
            <a:lvl1pPr algn="ctr">
              <a:defRPr sz="2400">
                <a:solidFill>
                  <a:schemeClr val="bg1"/>
                </a:solidFill>
              </a:defRPr>
            </a:lvl1pPr>
          </a:lstStyle>
          <a:p>
            <a:r>
              <a:rPr lang="fr-FR"/>
              <a:t>Modifiez le style du titre</a:t>
            </a:r>
          </a:p>
        </p:txBody>
      </p:sp>
      <p:sp>
        <p:nvSpPr>
          <p:cNvPr id="6" name="Espace réservé du texte 5">
            <a:extLst>
              <a:ext uri="{FF2B5EF4-FFF2-40B4-BE49-F238E27FC236}">
                <a16:creationId xmlns:a16="http://schemas.microsoft.com/office/drawing/2014/main" id="{8CBEF320-3533-4FE6-A81B-F1A848A68CA1}"/>
              </a:ext>
            </a:extLst>
          </p:cNvPr>
          <p:cNvSpPr>
            <a:spLocks noGrp="1"/>
          </p:cNvSpPr>
          <p:nvPr>
            <p:ph type="body" sz="quarter" idx="21"/>
          </p:nvPr>
        </p:nvSpPr>
        <p:spPr>
          <a:xfrm>
            <a:off x="179388" y="4312921"/>
            <a:ext cx="8785222" cy="297180"/>
          </a:xfrm>
        </p:spPr>
        <p:txBody>
          <a:bodyPr anchor="ctr">
            <a:normAutofit/>
          </a:bodyPr>
          <a:lstStyle>
            <a:lvl1pPr algn="ctr">
              <a:defRPr sz="1400" b="0" cap="none" baseline="0">
                <a:solidFill>
                  <a:schemeClr val="accent3"/>
                </a:solidFill>
                <a:latin typeface="+mj-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
        <p:nvSpPr>
          <p:cNvPr id="9" name="Rectangle 8">
            <a:extLst>
              <a:ext uri="{FF2B5EF4-FFF2-40B4-BE49-F238E27FC236}">
                <a16:creationId xmlns:a16="http://schemas.microsoft.com/office/drawing/2014/main" id="{32DCBD9C-2B12-4091-A3C2-A3065240B7CE}"/>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F0087608-CAB1-49AC-91AD-9338001EECA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
        <p:nvSpPr>
          <p:cNvPr id="3" name="Espace réservé de la date 2">
            <a:extLst>
              <a:ext uri="{FF2B5EF4-FFF2-40B4-BE49-F238E27FC236}">
                <a16:creationId xmlns:a16="http://schemas.microsoft.com/office/drawing/2014/main" id="{5D7AABF1-A7C3-4FC8-8F0C-04A5FF5B5F0C}"/>
              </a:ext>
            </a:extLst>
          </p:cNvPr>
          <p:cNvSpPr>
            <a:spLocks noGrp="1"/>
          </p:cNvSpPr>
          <p:nvPr>
            <p:ph type="dt" sz="half" idx="22"/>
          </p:nvPr>
        </p:nvSpPr>
        <p:spPr/>
        <p:txBody>
          <a:bodyPr/>
          <a:lstStyle/>
          <a:p>
            <a:fld id="{524C33CF-33E0-4EDF-8FE4-A09AEA3EBF66}"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24B0910B-3689-4E12-A87A-6A34BC579E2F}"/>
              </a:ext>
            </a:extLst>
          </p:cNvPr>
          <p:cNvSpPr>
            <a:spLocks noGrp="1"/>
          </p:cNvSpPr>
          <p:nvPr>
            <p:ph type="ftr" sz="quarter" idx="23"/>
          </p:nvPr>
        </p:nvSpPr>
        <p:spPr>
          <a:xfrm>
            <a:off x="179389" y="4710531"/>
            <a:ext cx="65" cy="110800"/>
          </a:xfrm>
        </p:spPr>
        <p:txBody>
          <a:bodyPr/>
          <a:lstStyle>
            <a:lvl1pPr>
              <a:defRPr>
                <a:solidFill>
                  <a:schemeClr val="tx1"/>
                </a:solidFill>
              </a:defRPr>
            </a:lvl1pPr>
          </a:lstStyle>
          <a:p>
            <a:r>
              <a:rPr lang="fr-FR"/>
              <a:t>SNCF DTIPG - Artelys </a:t>
            </a:r>
          </a:p>
        </p:txBody>
      </p:sp>
      <p:sp>
        <p:nvSpPr>
          <p:cNvPr id="11" name="Espace réservé du numéro de diapositive 10">
            <a:extLst>
              <a:ext uri="{FF2B5EF4-FFF2-40B4-BE49-F238E27FC236}">
                <a16:creationId xmlns:a16="http://schemas.microsoft.com/office/drawing/2014/main" id="{7BDA49A8-0A2C-4BD6-9909-C820F4E6A00F}"/>
              </a:ext>
            </a:extLst>
          </p:cNvPr>
          <p:cNvSpPr>
            <a:spLocks noGrp="1"/>
          </p:cNvSpPr>
          <p:nvPr>
            <p:ph type="sldNum" sz="quarter" idx="24"/>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7387784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re_2_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539751" y="1743075"/>
            <a:ext cx="3960000"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32550C42-4BBA-4E63-B442-7DD0CD1D8D0A}"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contenu 2"/>
          <p:cNvSpPr>
            <a:spLocks noGrp="1"/>
          </p:cNvSpPr>
          <p:nvPr>
            <p:ph idx="19" hasCustomPrompt="1"/>
          </p:nvPr>
        </p:nvSpPr>
        <p:spPr bwMode="gray">
          <a:xfrm>
            <a:off x="4644250" y="1743075"/>
            <a:ext cx="3960000"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4" name="Espace réservé du pied de page 3">
            <a:extLst>
              <a:ext uri="{FF2B5EF4-FFF2-40B4-BE49-F238E27FC236}">
                <a16:creationId xmlns:a16="http://schemas.microsoft.com/office/drawing/2014/main" id="{4CB279A8-9EF2-4C96-96F4-857504115106}"/>
              </a:ext>
            </a:extLst>
          </p:cNvPr>
          <p:cNvSpPr>
            <a:spLocks noGrp="1"/>
          </p:cNvSpPr>
          <p:nvPr>
            <p:ph type="ftr" sz="quarter" idx="20"/>
          </p:nvPr>
        </p:nvSpPr>
        <p:spPr/>
        <p:txBody>
          <a:bodyPr/>
          <a:lstStyle/>
          <a:p>
            <a:r>
              <a:rPr lang="fr-FR"/>
              <a:t>SNCF DTIPG - Artelys </a:t>
            </a:r>
          </a:p>
        </p:txBody>
      </p:sp>
      <p:sp>
        <p:nvSpPr>
          <p:cNvPr id="9" name="Espace réservé du texte 4">
            <a:extLst>
              <a:ext uri="{FF2B5EF4-FFF2-40B4-BE49-F238E27FC236}">
                <a16:creationId xmlns:a16="http://schemas.microsoft.com/office/drawing/2014/main" id="{B7D71165-28E4-49E4-B7D0-1FA271FB959E}"/>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5302556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e_1_imag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atin typeface="+mj-lt"/>
              </a:defRPr>
            </a:lvl1pPr>
          </a:lstStyle>
          <a:p>
            <a:r>
              <a:rPr lang="fr-FR" noProof="0"/>
              <a:t>Titre</a:t>
            </a:r>
          </a:p>
        </p:txBody>
      </p:sp>
      <p:sp>
        <p:nvSpPr>
          <p:cNvPr id="3" name="Espace réservé du contenu 2"/>
          <p:cNvSpPr>
            <a:spLocks noGrp="1"/>
          </p:cNvSpPr>
          <p:nvPr>
            <p:ph idx="1" hasCustomPrompt="1"/>
          </p:nvPr>
        </p:nvSpPr>
        <p:spPr bwMode="gray">
          <a:xfrm>
            <a:off x="539752" y="1743075"/>
            <a:ext cx="3841749" cy="2736851"/>
          </a:xfr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BACF5D7A-1F8F-43AC-AA3D-BB8FDE7FE485}"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1" name="Espace réservé pour une image  10"/>
          <p:cNvSpPr>
            <a:spLocks noGrp="1"/>
          </p:cNvSpPr>
          <p:nvPr>
            <p:ph type="pic" sz="quarter" idx="18" hasCustomPrompt="1"/>
          </p:nvPr>
        </p:nvSpPr>
        <p:spPr bwMode="gray">
          <a:xfrm>
            <a:off x="4644250" y="1743075"/>
            <a:ext cx="3960000" cy="2736850"/>
          </a:xfrm>
          <a:prstGeom prst="rect">
            <a:avLst/>
          </a:prstGeom>
          <a:noFill/>
        </p:spPr>
        <p:txBody>
          <a:bodyPr lIns="360000" tIns="1728000" rIns="360000" anchor="ctr" anchorCtr="0"/>
          <a:lstStyle>
            <a:lvl1pPr algn="ctr">
              <a:defRPr sz="1300" b="0" cap="all" baseline="0">
                <a:solidFill>
                  <a:schemeClr val="accent3"/>
                </a:solidFill>
                <a:latin typeface="+mn-lt"/>
              </a:defRPr>
            </a:lvl1pPr>
          </a:lstStyle>
          <a:p>
            <a:r>
              <a:rPr lang="fr-FR"/>
              <a:t>Sélectionner l’icône pour insérer une image (format 110 x 70 mm)</a:t>
            </a:r>
          </a:p>
        </p:txBody>
      </p:sp>
      <p:sp>
        <p:nvSpPr>
          <p:cNvPr id="4" name="Espace réservé du pied de page 3">
            <a:extLst>
              <a:ext uri="{FF2B5EF4-FFF2-40B4-BE49-F238E27FC236}">
                <a16:creationId xmlns:a16="http://schemas.microsoft.com/office/drawing/2014/main" id="{0D3226AF-EFD1-4435-938B-4272B5B35A76}"/>
              </a:ext>
            </a:extLst>
          </p:cNvPr>
          <p:cNvSpPr>
            <a:spLocks noGrp="1"/>
          </p:cNvSpPr>
          <p:nvPr>
            <p:ph type="ftr" sz="quarter" idx="19"/>
          </p:nvPr>
        </p:nvSpPr>
        <p:spPr/>
        <p:txBody>
          <a:bodyPr/>
          <a:lstStyle/>
          <a:p>
            <a:r>
              <a:rPr lang="fr-FR"/>
              <a:t>SNCF DTIPG - Artelys </a:t>
            </a:r>
          </a:p>
        </p:txBody>
      </p:sp>
      <p:sp>
        <p:nvSpPr>
          <p:cNvPr id="9" name="Espace réservé du texte 4">
            <a:extLst>
              <a:ext uri="{FF2B5EF4-FFF2-40B4-BE49-F238E27FC236}">
                <a16:creationId xmlns:a16="http://schemas.microsoft.com/office/drawing/2014/main" id="{7E6BB158-7D06-4FE5-A886-AAFD01C2FB79}"/>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2072610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e_&amp;_cartouche_gauche">
    <p:bg>
      <p:bgPr>
        <a:solidFill>
          <a:schemeClr val="bg1">
            <a:lumMod val="95000"/>
          </a:schemeClr>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824250" y="1156815"/>
            <a:ext cx="3780000" cy="3323111"/>
          </a:xfrm>
        </p:spPr>
        <p:txBody>
          <a:bodyPr/>
          <a:lstStyle>
            <a:lvl1pPr>
              <a:defRPr>
                <a:latin typeface="+mj-lt"/>
              </a:defRPr>
            </a:lvl1pPr>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p:txBody>
          <a:bodyPr/>
          <a:lstStyle/>
          <a:p>
            <a:fld id="{5638988E-A2E8-464A-AE5A-7C68FBE09114}"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4"/>
          </p:nvPr>
        </p:nvSpPr>
        <p:spPr bwMode="gray">
          <a:xfrm>
            <a:off x="539750" y="519523"/>
            <a:ext cx="3780000" cy="3781016"/>
          </a:xfrm>
          <a:solidFill>
            <a:schemeClr val="accent1"/>
          </a:solidFill>
        </p:spPr>
        <p:txBody>
          <a:bodyPr lIns="288000" tIns="630000" rIns="72000" bIns="108000" anchor="t" anchorCtr="0">
            <a:noAutofit/>
          </a:bodyPr>
          <a:lstStyle>
            <a:lvl1pPr marL="215995" indent="-215995">
              <a:lnSpc>
                <a:spcPct val="90000"/>
              </a:lnSpc>
              <a:spcAft>
                <a:spcPts val="0"/>
              </a:spcAft>
              <a:buFont typeface="Avenir LT Std 65 Medium" pitchFamily="34" charset="0"/>
              <a:buChar char="+"/>
              <a:defRPr sz="2200" b="0" cap="all" baseline="0">
                <a:solidFill>
                  <a:schemeClr val="bg1"/>
                </a:solidFill>
                <a:latin typeface="+mj-lt"/>
              </a:defRPr>
            </a:lvl1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A2A5EF82-B1E0-4B6C-AB91-64DCA8E9D835}"/>
              </a:ext>
            </a:extLst>
          </p:cNvPr>
          <p:cNvSpPr>
            <a:spLocks noGrp="1"/>
          </p:cNvSpPr>
          <p:nvPr>
            <p:ph type="ftr" sz="quarter" idx="15"/>
          </p:nvPr>
        </p:nvSpPr>
        <p:spPr/>
        <p:txBody>
          <a:bodyPr/>
          <a:lstStyle/>
          <a:p>
            <a:r>
              <a:rPr lang="fr-FR"/>
              <a:t>SNCF DTIPG - Artelys </a:t>
            </a:r>
          </a:p>
        </p:txBody>
      </p:sp>
    </p:spTree>
    <p:extLst>
      <p:ext uri="{BB962C8B-B14F-4D97-AF65-F5344CB8AC3E}">
        <p14:creationId xmlns:p14="http://schemas.microsoft.com/office/powerpoint/2010/main" val="3206275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cartouches_petites_images">
    <p:spTree>
      <p:nvGrpSpPr>
        <p:cNvPr id="1" name=""/>
        <p:cNvGrpSpPr/>
        <p:nvPr/>
      </p:nvGrpSpPr>
      <p:grpSpPr>
        <a:xfrm>
          <a:off x="0" y="0"/>
          <a:ext cx="0" cy="0"/>
          <a:chOff x="0" y="0"/>
          <a:chExt cx="0" cy="0"/>
        </a:xfrm>
      </p:grpSpPr>
      <p:sp>
        <p:nvSpPr>
          <p:cNvPr id="16" name="Espace réservé du texte 11"/>
          <p:cNvSpPr>
            <a:spLocks noGrp="1"/>
          </p:cNvSpPr>
          <p:nvPr>
            <p:ph type="body" sz="quarter" idx="15" hasCustomPrompt="1"/>
          </p:nvPr>
        </p:nvSpPr>
        <p:spPr bwMode="gray">
          <a:xfrm>
            <a:off x="539751" y="2427454"/>
            <a:ext cx="2520082" cy="1873085"/>
          </a:xfrm>
          <a:solidFill>
            <a:srgbClr val="D7D7D7"/>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tx1"/>
                </a:solidFill>
                <a:latin typeface="Avenir LT Std 45 Book" pitchFamily="34" charset="0"/>
              </a:defRPr>
            </a:lvl1pPr>
          </a:lstStyle>
          <a:p>
            <a:pPr lvl="0"/>
            <a:r>
              <a:rPr lang="fr-FR"/>
              <a:t>texte</a:t>
            </a:r>
          </a:p>
        </p:txBody>
      </p:sp>
      <p:sp>
        <p:nvSpPr>
          <p:cNvPr id="7" name="Espace réservé de la date 6"/>
          <p:cNvSpPr>
            <a:spLocks noGrp="1"/>
          </p:cNvSpPr>
          <p:nvPr>
            <p:ph type="dt" sz="half" idx="10"/>
          </p:nvPr>
        </p:nvSpPr>
        <p:spPr bwMode="gray"/>
        <p:txBody>
          <a:bodyPr/>
          <a:lstStyle/>
          <a:p>
            <a:fld id="{76B46E2B-5F4D-445C-807A-71FCC94C7A5C}"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1"/>
          <p:cNvSpPr>
            <a:spLocks noGrp="1"/>
          </p:cNvSpPr>
          <p:nvPr>
            <p:ph type="body" sz="quarter" idx="14" hasCustomPrompt="1"/>
          </p:nvPr>
        </p:nvSpPr>
        <p:spPr bwMode="gray">
          <a:xfrm>
            <a:off x="539751"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17" name="Espace réservé pour une image  10"/>
          <p:cNvSpPr>
            <a:spLocks noGrp="1"/>
          </p:cNvSpPr>
          <p:nvPr>
            <p:ph type="pic" sz="quarter" idx="18" hasCustomPrompt="1"/>
          </p:nvPr>
        </p:nvSpPr>
        <p:spPr bwMode="gray">
          <a:xfrm>
            <a:off x="683568" y="2499833"/>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accent3"/>
                </a:solidFill>
                <a:latin typeface="+mn-lt"/>
              </a:defRPr>
            </a:lvl1pPr>
          </a:lstStyle>
          <a:p>
            <a:r>
              <a:rPr lang="fr-FR"/>
              <a:t>Sélectionner l’icône pour insérer une image (format 23 x 23 mm)</a:t>
            </a:r>
          </a:p>
        </p:txBody>
      </p:sp>
      <p:sp>
        <p:nvSpPr>
          <p:cNvPr id="18" name="Espace réservé du texte 11"/>
          <p:cNvSpPr>
            <a:spLocks noGrp="1"/>
          </p:cNvSpPr>
          <p:nvPr>
            <p:ph type="body" sz="quarter" idx="19" hasCustomPrompt="1"/>
          </p:nvPr>
        </p:nvSpPr>
        <p:spPr bwMode="gray">
          <a:xfrm>
            <a:off x="3311960" y="2427455"/>
            <a:ext cx="2520082" cy="1873085"/>
          </a:xfrm>
          <a:solidFill>
            <a:srgbClr val="D7D7D7"/>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tx1"/>
                </a:solidFill>
                <a:latin typeface="Avenir LT Std 45 Book" pitchFamily="34" charset="0"/>
              </a:defRPr>
            </a:lvl1pPr>
          </a:lstStyle>
          <a:p>
            <a:pPr lvl="0"/>
            <a:r>
              <a:rPr lang="fr-FR"/>
              <a:t>texte</a:t>
            </a:r>
          </a:p>
        </p:txBody>
      </p:sp>
      <p:sp>
        <p:nvSpPr>
          <p:cNvPr id="19" name="Espace réservé du texte 11"/>
          <p:cNvSpPr>
            <a:spLocks noGrp="1"/>
          </p:cNvSpPr>
          <p:nvPr>
            <p:ph type="body" sz="quarter" idx="20" hasCustomPrompt="1"/>
          </p:nvPr>
        </p:nvSpPr>
        <p:spPr bwMode="gray">
          <a:xfrm>
            <a:off x="3311960" y="1779589"/>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0" name="Espace réservé pour une image  10"/>
          <p:cNvSpPr>
            <a:spLocks noGrp="1"/>
          </p:cNvSpPr>
          <p:nvPr>
            <p:ph type="pic" sz="quarter" idx="21" hasCustomPrompt="1"/>
          </p:nvPr>
        </p:nvSpPr>
        <p:spPr bwMode="gray">
          <a:xfrm>
            <a:off x="3455777" y="2499834"/>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accent3"/>
                </a:solidFill>
                <a:latin typeface="+mn-lt"/>
              </a:defRPr>
            </a:lvl1pPr>
          </a:lstStyle>
          <a:p>
            <a:r>
              <a:rPr lang="fr-FR"/>
              <a:t>Sélectionner l’icône pour insérer une image (format 23 x 23 mm)</a:t>
            </a:r>
          </a:p>
        </p:txBody>
      </p:sp>
      <p:sp>
        <p:nvSpPr>
          <p:cNvPr id="21" name="Espace réservé du texte 11"/>
          <p:cNvSpPr>
            <a:spLocks noGrp="1"/>
          </p:cNvSpPr>
          <p:nvPr>
            <p:ph type="body" sz="quarter" idx="22" hasCustomPrompt="1"/>
          </p:nvPr>
        </p:nvSpPr>
        <p:spPr bwMode="gray">
          <a:xfrm>
            <a:off x="6084168" y="2427455"/>
            <a:ext cx="2520082" cy="1873085"/>
          </a:xfrm>
          <a:solidFill>
            <a:schemeClr val="accent1"/>
          </a:solidFill>
        </p:spPr>
        <p:txBody>
          <a:bodyPr lIns="144000" tIns="1008000" rIns="72000" bIns="36000" anchor="t" anchorCtr="0">
            <a:noAutofit/>
          </a:bodyPr>
          <a:lstStyle>
            <a:lvl1pPr marL="0" indent="0">
              <a:lnSpc>
                <a:spcPct val="90000"/>
              </a:lnSpc>
              <a:spcAft>
                <a:spcPts val="0"/>
              </a:spcAft>
              <a:buFont typeface="Avenir LT Std 45 Book" pitchFamily="34" charset="0"/>
              <a:buNone/>
              <a:defRPr sz="1200" b="0" cap="all" baseline="0">
                <a:solidFill>
                  <a:schemeClr val="bg1"/>
                </a:solidFill>
                <a:latin typeface="Avenir LT Std 45 Book" pitchFamily="34" charset="0"/>
              </a:defRPr>
            </a:lvl1pPr>
          </a:lstStyle>
          <a:p>
            <a:pPr lvl="0"/>
            <a:r>
              <a:rPr lang="fr-FR"/>
              <a:t>texte</a:t>
            </a:r>
          </a:p>
        </p:txBody>
      </p:sp>
      <p:sp>
        <p:nvSpPr>
          <p:cNvPr id="22" name="Espace réservé du texte 11"/>
          <p:cNvSpPr>
            <a:spLocks noGrp="1"/>
          </p:cNvSpPr>
          <p:nvPr>
            <p:ph type="body" sz="quarter" idx="23" hasCustomPrompt="1"/>
          </p:nvPr>
        </p:nvSpPr>
        <p:spPr bwMode="gray">
          <a:xfrm>
            <a:off x="6084168" y="1779589"/>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3" name="Espace réservé pour une image  10"/>
          <p:cNvSpPr>
            <a:spLocks noGrp="1"/>
          </p:cNvSpPr>
          <p:nvPr>
            <p:ph type="pic" sz="quarter" idx="24" hasCustomPrompt="1"/>
          </p:nvPr>
        </p:nvSpPr>
        <p:spPr bwMode="gray">
          <a:xfrm>
            <a:off x="6227986" y="2499834"/>
            <a:ext cx="828000" cy="828000"/>
          </a:xfrm>
          <a:prstGeom prst="rect">
            <a:avLst/>
          </a:prstGeom>
          <a:solidFill>
            <a:schemeClr val="bg1">
              <a:lumMod val="95000"/>
            </a:schemeClr>
          </a:solidFill>
        </p:spPr>
        <p:txBody>
          <a:bodyPr lIns="0" tIns="0" rIns="0" anchor="ctr" anchorCtr="0"/>
          <a:lstStyle>
            <a:lvl1pPr algn="ctr">
              <a:defRPr sz="800" b="0" cap="all" baseline="0">
                <a:solidFill>
                  <a:schemeClr val="bg1"/>
                </a:solidFill>
                <a:latin typeface="+mn-lt"/>
              </a:defRPr>
            </a:lvl1pPr>
          </a:lstStyle>
          <a:p>
            <a:r>
              <a:rPr lang="fr-FR"/>
              <a:t>Sélectionner l’icône pour insérer une image (format 23 x 23 mm)</a:t>
            </a:r>
          </a:p>
        </p:txBody>
      </p:sp>
      <p:sp>
        <p:nvSpPr>
          <p:cNvPr id="3" name="Espace réservé du pied de page 2">
            <a:extLst>
              <a:ext uri="{FF2B5EF4-FFF2-40B4-BE49-F238E27FC236}">
                <a16:creationId xmlns:a16="http://schemas.microsoft.com/office/drawing/2014/main" id="{6C72FFEE-2F86-4666-93EA-7F43378A47B1}"/>
              </a:ext>
            </a:extLst>
          </p:cNvPr>
          <p:cNvSpPr>
            <a:spLocks noGrp="1"/>
          </p:cNvSpPr>
          <p:nvPr>
            <p:ph type="ftr" sz="quarter" idx="25"/>
          </p:nvPr>
        </p:nvSpPr>
        <p:spPr/>
        <p:txBody>
          <a:bodyPr/>
          <a:lstStyle/>
          <a:p>
            <a:r>
              <a:rPr lang="fr-FR"/>
              <a:t>SNCF DTIPG - Artelys </a:t>
            </a:r>
          </a:p>
        </p:txBody>
      </p:sp>
      <p:sp>
        <p:nvSpPr>
          <p:cNvPr id="4" name="Titre 3">
            <a:extLst>
              <a:ext uri="{FF2B5EF4-FFF2-40B4-BE49-F238E27FC236}">
                <a16:creationId xmlns:a16="http://schemas.microsoft.com/office/drawing/2014/main" id="{1AFFDCF4-42AB-41A1-9DD5-1D06D82C4862}"/>
              </a:ext>
            </a:extLst>
          </p:cNvPr>
          <p:cNvSpPr>
            <a:spLocks noGrp="1"/>
          </p:cNvSpPr>
          <p:nvPr>
            <p:ph type="title" hasCustomPrompt="1"/>
          </p:nvPr>
        </p:nvSpPr>
        <p:spPr/>
        <p:txBody>
          <a:bodyPr/>
          <a:lstStyle>
            <a:lvl1pPr>
              <a:defRPr>
                <a:latin typeface="+mj-lt"/>
              </a:defRPr>
            </a:lvl1pPr>
          </a:lstStyle>
          <a:p>
            <a:r>
              <a:rPr lang="fr-FR" noProof="0"/>
              <a:t>Titre</a:t>
            </a:r>
            <a:endParaRPr lang="fr-FR"/>
          </a:p>
        </p:txBody>
      </p:sp>
      <p:sp>
        <p:nvSpPr>
          <p:cNvPr id="24" name="Espace réservé du texte 4">
            <a:extLst>
              <a:ext uri="{FF2B5EF4-FFF2-40B4-BE49-F238E27FC236}">
                <a16:creationId xmlns:a16="http://schemas.microsoft.com/office/drawing/2014/main" id="{2C2EB334-3EB4-487B-B227-D38BC72E5479}"/>
              </a:ext>
            </a:extLst>
          </p:cNvPr>
          <p:cNvSpPr>
            <a:spLocks noGrp="1"/>
          </p:cNvSpPr>
          <p:nvPr>
            <p:ph type="body" sz="quarter" idx="26"/>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18586219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_cartouches_grandes_imag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7" name="Espace réservé de la date 6"/>
          <p:cNvSpPr>
            <a:spLocks noGrp="1"/>
          </p:cNvSpPr>
          <p:nvPr>
            <p:ph type="dt" sz="half" idx="10"/>
          </p:nvPr>
        </p:nvSpPr>
        <p:spPr bwMode="gray"/>
        <p:txBody>
          <a:bodyPr/>
          <a:lstStyle/>
          <a:p>
            <a:fld id="{00BFF923-6B7E-41A2-871F-B8746DFF1AAE}"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1"/>
          <p:cNvSpPr>
            <a:spLocks noGrp="1"/>
          </p:cNvSpPr>
          <p:nvPr>
            <p:ph type="body" sz="quarter" idx="14" hasCustomPrompt="1"/>
          </p:nvPr>
        </p:nvSpPr>
        <p:spPr bwMode="gray">
          <a:xfrm>
            <a:off x="539751"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17" name="Espace réservé pour une image  10"/>
          <p:cNvSpPr>
            <a:spLocks noGrp="1"/>
          </p:cNvSpPr>
          <p:nvPr>
            <p:ph type="pic" sz="quarter" idx="18" hasCustomPrompt="1"/>
          </p:nvPr>
        </p:nvSpPr>
        <p:spPr bwMode="gray">
          <a:xfrm>
            <a:off x="539832"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25" name="Espace réservé du texte 11"/>
          <p:cNvSpPr>
            <a:spLocks noGrp="1"/>
          </p:cNvSpPr>
          <p:nvPr>
            <p:ph type="body" sz="quarter" idx="19" hasCustomPrompt="1"/>
          </p:nvPr>
        </p:nvSpPr>
        <p:spPr bwMode="gray">
          <a:xfrm>
            <a:off x="3311960"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6" name="Espace réservé pour une image  10"/>
          <p:cNvSpPr>
            <a:spLocks noGrp="1"/>
          </p:cNvSpPr>
          <p:nvPr>
            <p:ph type="pic" sz="quarter" idx="20" hasCustomPrompt="1"/>
          </p:nvPr>
        </p:nvSpPr>
        <p:spPr bwMode="gray">
          <a:xfrm>
            <a:off x="3312041"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27" name="Espace réservé du texte 11"/>
          <p:cNvSpPr>
            <a:spLocks noGrp="1"/>
          </p:cNvSpPr>
          <p:nvPr>
            <p:ph type="body" sz="quarter" idx="21" hasCustomPrompt="1"/>
          </p:nvPr>
        </p:nvSpPr>
        <p:spPr bwMode="gray">
          <a:xfrm>
            <a:off x="6084168" y="1779588"/>
            <a:ext cx="2520082" cy="648000"/>
          </a:xfrm>
          <a:solidFill>
            <a:schemeClr val="accent1"/>
          </a:solidFill>
        </p:spPr>
        <p:txBody>
          <a:bodyPr lIns="144000" tIns="72000" rIns="72000" bIns="36000" anchor="ctr" anchorCtr="0">
            <a:noAutofit/>
          </a:bodyPr>
          <a:lstStyle>
            <a:lvl1pPr marL="0" indent="0">
              <a:lnSpc>
                <a:spcPct val="90000"/>
              </a:lnSpc>
              <a:spcAft>
                <a:spcPts val="0"/>
              </a:spcAft>
              <a:buFont typeface="Avenir LT Std 45 Book" pitchFamily="34" charset="0"/>
              <a:buNone/>
              <a:defRPr sz="2000" b="0" cap="all" baseline="0">
                <a:solidFill>
                  <a:schemeClr val="bg1"/>
                </a:solidFill>
                <a:latin typeface="+mj-lt"/>
              </a:defRPr>
            </a:lvl1pPr>
          </a:lstStyle>
          <a:p>
            <a:pPr lvl="0"/>
            <a:r>
              <a:rPr lang="fr-FR"/>
              <a:t>0. titre</a:t>
            </a:r>
          </a:p>
        </p:txBody>
      </p:sp>
      <p:sp>
        <p:nvSpPr>
          <p:cNvPr id="28" name="Espace réservé pour une image  10"/>
          <p:cNvSpPr>
            <a:spLocks noGrp="1"/>
          </p:cNvSpPr>
          <p:nvPr>
            <p:ph type="pic" sz="quarter" idx="22" hasCustomPrompt="1"/>
          </p:nvPr>
        </p:nvSpPr>
        <p:spPr bwMode="gray">
          <a:xfrm>
            <a:off x="6084250" y="2427589"/>
            <a:ext cx="2520000" cy="1872950"/>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 format (70 x 52 mm)</a:t>
            </a:r>
          </a:p>
        </p:txBody>
      </p:sp>
      <p:sp>
        <p:nvSpPr>
          <p:cNvPr id="3" name="Espace réservé du pied de page 2">
            <a:extLst>
              <a:ext uri="{FF2B5EF4-FFF2-40B4-BE49-F238E27FC236}">
                <a16:creationId xmlns:a16="http://schemas.microsoft.com/office/drawing/2014/main" id="{97B7DB9A-84DB-427D-B8D2-44A835B45F4E}"/>
              </a:ext>
            </a:extLst>
          </p:cNvPr>
          <p:cNvSpPr>
            <a:spLocks noGrp="1"/>
          </p:cNvSpPr>
          <p:nvPr>
            <p:ph type="ftr" sz="quarter" idx="23"/>
          </p:nvPr>
        </p:nvSpPr>
        <p:spPr/>
        <p:txBody>
          <a:bodyPr/>
          <a:lstStyle/>
          <a:p>
            <a:r>
              <a:rPr lang="fr-FR"/>
              <a:t>SNCF DTIPG - Artelys </a:t>
            </a:r>
          </a:p>
        </p:txBody>
      </p:sp>
      <p:sp>
        <p:nvSpPr>
          <p:cNvPr id="13" name="Espace réservé du texte 4">
            <a:extLst>
              <a:ext uri="{FF2B5EF4-FFF2-40B4-BE49-F238E27FC236}">
                <a16:creationId xmlns:a16="http://schemas.microsoft.com/office/drawing/2014/main" id="{B191B64D-1DEF-4401-B987-B15ABEB9DA26}"/>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Tree>
    <p:extLst>
      <p:ext uri="{BB962C8B-B14F-4D97-AF65-F5344CB8AC3E}">
        <p14:creationId xmlns:p14="http://schemas.microsoft.com/office/powerpoint/2010/main" val="16769746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Etapes - 1">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A87D074E-CF68-4CA0-B31B-86525411C1C5}"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5" name="Espace réservé du texte 14"/>
          <p:cNvSpPr>
            <a:spLocks noGrp="1"/>
          </p:cNvSpPr>
          <p:nvPr>
            <p:ph type="body" sz="quarter" idx="13"/>
          </p:nvPr>
        </p:nvSpPr>
        <p:spPr bwMode="gray">
          <a:xfrm>
            <a:off x="539751" y="447675"/>
            <a:ext cx="8064500" cy="4032250"/>
          </a:xfrm>
        </p:spPr>
        <p:txBody>
          <a:bodyPr anchor="ctr" anchorCtr="0"/>
          <a:lstStyle>
            <a:lvl1pPr marL="359991" indent="-359991">
              <a:lnSpc>
                <a:spcPct val="90000"/>
              </a:lnSpc>
              <a:spcBef>
                <a:spcPts val="3200"/>
              </a:spcBef>
              <a:buFont typeface="Avenir LT Std 65 Medium" pitchFamily="34" charset="0"/>
              <a:buChar char="+"/>
              <a:defRPr sz="2800" b="0" cap="all" baseline="0">
                <a:latin typeface="+mj-lt"/>
              </a:defRPr>
            </a:lvl1pPr>
            <a:lvl2pPr marL="359991">
              <a:lnSpc>
                <a:spcPct val="90000"/>
              </a:lnSpc>
              <a:spcAft>
                <a:spcPts val="0"/>
              </a:spcAft>
              <a:defRPr sz="1500" cap="all" baseline="0">
                <a:latin typeface="+mn-lt"/>
              </a:defRPr>
            </a:lvl2pPr>
          </a:lstStyle>
          <a:p>
            <a:pPr lvl="0"/>
            <a:r>
              <a:rPr lang="fr-FR"/>
              <a:t>Modifier les styles du texte du masque</a:t>
            </a:r>
          </a:p>
          <a:p>
            <a:pPr lvl="1"/>
            <a:r>
              <a:rPr lang="fr-FR"/>
              <a:t>Deuxième niveau</a:t>
            </a: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Tree>
    <p:extLst>
      <p:ext uri="{BB962C8B-B14F-4D97-AF65-F5344CB8AC3E}">
        <p14:creationId xmlns:p14="http://schemas.microsoft.com/office/powerpoint/2010/main" val="1509626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Etapes - 2">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defRPr>
                <a:latin typeface="+mj-lt"/>
              </a:defRPr>
            </a:lvl1pPr>
          </a:lstStyle>
          <a:p>
            <a:r>
              <a:rPr lang="fr-FR" noProof="0"/>
              <a:t>Titre</a:t>
            </a:r>
            <a:endParaRPr lang="fr-FR"/>
          </a:p>
        </p:txBody>
      </p:sp>
      <p:sp>
        <p:nvSpPr>
          <p:cNvPr id="38" name="Espace réservé du texte 37">
            <a:extLst>
              <a:ext uri="{FF2B5EF4-FFF2-40B4-BE49-F238E27FC236}">
                <a16:creationId xmlns:a16="http://schemas.microsoft.com/office/drawing/2014/main" id="{1E8560A5-1546-4C2D-9F5A-E8E235888535}"/>
              </a:ext>
            </a:extLst>
          </p:cNvPr>
          <p:cNvSpPr>
            <a:spLocks noGrp="1"/>
          </p:cNvSpPr>
          <p:nvPr>
            <p:ph type="body" sz="quarter" idx="20"/>
          </p:nvPr>
        </p:nvSpPr>
        <p:spPr>
          <a:xfrm>
            <a:off x="3886200" y="1760521"/>
            <a:ext cx="4718051" cy="534987"/>
          </a:xfrm>
        </p:spPr>
        <p:txBody>
          <a:bodyPr>
            <a:noAutofit/>
          </a:bodyPr>
          <a:lstStyle>
            <a:lvl1pPr>
              <a:spcBef>
                <a:spcPts val="0"/>
              </a:spcBef>
              <a:defRPr sz="1200" b="0">
                <a:solidFill>
                  <a:srgbClr val="675C53"/>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1022BCF2-EF8D-4F7F-890C-1B325BB756DF}"/>
              </a:ext>
            </a:extLst>
          </p:cNvPr>
          <p:cNvSpPr>
            <a:spLocks noGrp="1"/>
          </p:cNvSpPr>
          <p:nvPr>
            <p:ph type="dt" sz="half" idx="32"/>
          </p:nvPr>
        </p:nvSpPr>
        <p:spPr/>
        <p:txBody>
          <a:bodyPr/>
          <a:lstStyle/>
          <a:p>
            <a:fld id="{FAFA56F9-50AD-4844-AA84-08DEAAE588B7}"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BE2A8D3F-895D-4ACE-B311-0648EAC27073}"/>
              </a:ext>
            </a:extLst>
          </p:cNvPr>
          <p:cNvSpPr>
            <a:spLocks noGrp="1"/>
          </p:cNvSpPr>
          <p:nvPr>
            <p:ph type="ftr" sz="quarter" idx="33"/>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AFD9B713-F8AE-4661-ACF8-2E6687DE35B1}"/>
              </a:ext>
            </a:extLst>
          </p:cNvPr>
          <p:cNvSpPr>
            <a:spLocks noGrp="1"/>
          </p:cNvSpPr>
          <p:nvPr>
            <p:ph type="sldNum" sz="quarter" idx="34"/>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33604901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Page de fin">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15" name="Espace réservé du texte 14"/>
          <p:cNvSpPr>
            <a:spLocks noGrp="1"/>
          </p:cNvSpPr>
          <p:nvPr>
            <p:ph type="body" sz="quarter" idx="14"/>
          </p:nvPr>
        </p:nvSpPr>
        <p:spPr bwMode="gray">
          <a:xfrm>
            <a:off x="539751" y="695558"/>
            <a:ext cx="8135240" cy="387798"/>
          </a:xfrm>
        </p:spPr>
        <p:txBody>
          <a:bodyPr wrap="none">
            <a:spAutoFit/>
          </a:bodyPr>
          <a:lstStyle>
            <a:lvl1pPr marL="0" indent="0">
              <a:lnSpc>
                <a:spcPct val="90000"/>
              </a:lnSpc>
              <a:spcAft>
                <a:spcPts val="0"/>
              </a:spcAft>
              <a:buFont typeface="Avenir LT Std 45 Book" pitchFamily="34" charset="0"/>
              <a:buNone/>
              <a:defRPr sz="2800" b="0" cap="all" baseline="0">
                <a:solidFill>
                  <a:schemeClr val="accent1"/>
                </a:solidFill>
                <a:latin typeface="+mj-lt"/>
              </a:defRPr>
            </a:lvl1pPr>
          </a:lstStyle>
          <a:p>
            <a:pPr lvl="0"/>
            <a:r>
              <a:rPr lang="fr-FR"/>
              <a:t>Modifier les styles du texte du masque</a:t>
            </a:r>
          </a:p>
        </p:txBody>
      </p:sp>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
        <p:nvSpPr>
          <p:cNvPr id="11" name="Espace réservé du texte 10">
            <a:extLst>
              <a:ext uri="{FF2B5EF4-FFF2-40B4-BE49-F238E27FC236}">
                <a16:creationId xmlns:a16="http://schemas.microsoft.com/office/drawing/2014/main" id="{9C395958-B60E-4525-BB73-69B088A4477F}"/>
              </a:ext>
            </a:extLst>
          </p:cNvPr>
          <p:cNvSpPr>
            <a:spLocks noGrp="1"/>
          </p:cNvSpPr>
          <p:nvPr>
            <p:ph type="body" sz="quarter" idx="16" hasCustomPrompt="1"/>
          </p:nvPr>
        </p:nvSpPr>
        <p:spPr>
          <a:xfrm>
            <a:off x="539750" y="1398032"/>
            <a:ext cx="1733541" cy="169277"/>
          </a:xfrm>
        </p:spPr>
        <p:txBody>
          <a:bodyPr wrap="square" lIns="0" tIns="0" rIns="0" bIns="0">
            <a:spAutoFit/>
          </a:bodyPr>
          <a:lstStyle>
            <a:lvl1pPr>
              <a:spcAft>
                <a:spcPts val="0"/>
              </a:spcAft>
              <a:defRPr sz="1100" b="0">
                <a:solidFill>
                  <a:srgbClr val="4D4F53"/>
                </a:solidFill>
                <a:latin typeface="+mj-lt"/>
              </a:defRPr>
            </a:lvl1pPr>
          </a:lstStyle>
          <a:p>
            <a:pPr lvl="0"/>
            <a:r>
              <a:rPr lang="fr-FR"/>
              <a:t>Prénom Nom</a:t>
            </a:r>
          </a:p>
        </p:txBody>
      </p:sp>
      <p:sp>
        <p:nvSpPr>
          <p:cNvPr id="17" name="Espace réservé du texte 10">
            <a:extLst>
              <a:ext uri="{FF2B5EF4-FFF2-40B4-BE49-F238E27FC236}">
                <a16:creationId xmlns:a16="http://schemas.microsoft.com/office/drawing/2014/main" id="{A3AB8440-DE1D-4910-A184-6D93BBD19F69}"/>
              </a:ext>
            </a:extLst>
          </p:cNvPr>
          <p:cNvSpPr>
            <a:spLocks noGrp="1"/>
          </p:cNvSpPr>
          <p:nvPr>
            <p:ph type="body" sz="quarter" idx="17" hasCustomPrompt="1"/>
          </p:nvPr>
        </p:nvSpPr>
        <p:spPr>
          <a:xfrm>
            <a:off x="539750" y="1583124"/>
            <a:ext cx="1733541" cy="503888"/>
          </a:xfrm>
        </p:spPr>
        <p:txBody>
          <a:bodyPr wrap="square" lIns="0" tIns="0" rIns="0" bIns="0">
            <a:spAutoFit/>
          </a:bodyPr>
          <a:lstStyle>
            <a:lvl1pPr>
              <a:spcBef>
                <a:spcPts val="200"/>
              </a:spcBef>
              <a:spcAft>
                <a:spcPts val="0"/>
              </a:spcAft>
              <a:defRPr sz="1000" b="0">
                <a:solidFill>
                  <a:srgbClr val="82786F"/>
                </a:solidFill>
                <a:latin typeface="+mn-lt"/>
              </a:defRPr>
            </a:lvl1pPr>
            <a:lvl2pPr>
              <a:spcBef>
                <a:spcPts val="200"/>
              </a:spcBef>
              <a:defRPr sz="900" i="1">
                <a:solidFill>
                  <a:srgbClr val="82786F"/>
                </a:solidFill>
              </a:defRPr>
            </a:lvl2pPr>
          </a:lstStyle>
          <a:p>
            <a:pPr lvl="0"/>
            <a:r>
              <a:rPr lang="fr-FR"/>
              <a:t>Fonction</a:t>
            </a:r>
          </a:p>
          <a:p>
            <a:pPr lvl="0"/>
            <a:r>
              <a:rPr lang="fr-FR"/>
              <a:t>+33 1 00 00 00</a:t>
            </a:r>
          </a:p>
          <a:p>
            <a:pPr lvl="1"/>
            <a:r>
              <a:rPr lang="fr-FR"/>
              <a:t>prenom.nom@sncf.fr</a:t>
            </a:r>
          </a:p>
        </p:txBody>
      </p:sp>
      <p:sp>
        <p:nvSpPr>
          <p:cNvPr id="24" name="Espace réservé du texte 10">
            <a:extLst>
              <a:ext uri="{FF2B5EF4-FFF2-40B4-BE49-F238E27FC236}">
                <a16:creationId xmlns:a16="http://schemas.microsoft.com/office/drawing/2014/main" id="{49EC2846-1CDC-42A2-90C2-B89F78DFE242}"/>
              </a:ext>
            </a:extLst>
          </p:cNvPr>
          <p:cNvSpPr>
            <a:spLocks noGrp="1"/>
          </p:cNvSpPr>
          <p:nvPr>
            <p:ph type="body" sz="quarter" idx="19" hasCustomPrompt="1"/>
          </p:nvPr>
        </p:nvSpPr>
        <p:spPr>
          <a:xfrm>
            <a:off x="2633653" y="1398032"/>
            <a:ext cx="1733541" cy="169277"/>
          </a:xfrm>
        </p:spPr>
        <p:txBody>
          <a:bodyPr wrap="square" lIns="0" tIns="0" rIns="0" bIns="0">
            <a:spAutoFit/>
          </a:bodyPr>
          <a:lstStyle>
            <a:lvl1pPr>
              <a:spcAft>
                <a:spcPts val="0"/>
              </a:spcAft>
              <a:defRPr sz="1100" b="0">
                <a:solidFill>
                  <a:srgbClr val="4D4F53"/>
                </a:solidFill>
                <a:latin typeface="+mj-lt"/>
              </a:defRPr>
            </a:lvl1pPr>
          </a:lstStyle>
          <a:p>
            <a:pPr lvl="0"/>
            <a:r>
              <a:rPr lang="fr-FR"/>
              <a:t>Prénom Nom</a:t>
            </a:r>
          </a:p>
        </p:txBody>
      </p:sp>
      <p:sp>
        <p:nvSpPr>
          <p:cNvPr id="25" name="Espace réservé du texte 10">
            <a:extLst>
              <a:ext uri="{FF2B5EF4-FFF2-40B4-BE49-F238E27FC236}">
                <a16:creationId xmlns:a16="http://schemas.microsoft.com/office/drawing/2014/main" id="{18D9E3A8-3DE4-4CAC-A9EA-CA721F24C258}"/>
              </a:ext>
            </a:extLst>
          </p:cNvPr>
          <p:cNvSpPr>
            <a:spLocks noGrp="1"/>
          </p:cNvSpPr>
          <p:nvPr>
            <p:ph type="body" sz="quarter" idx="20" hasCustomPrompt="1"/>
          </p:nvPr>
        </p:nvSpPr>
        <p:spPr>
          <a:xfrm>
            <a:off x="2633653" y="1583124"/>
            <a:ext cx="1733541" cy="503888"/>
          </a:xfrm>
        </p:spPr>
        <p:txBody>
          <a:bodyPr wrap="square" lIns="0" tIns="0" rIns="0" bIns="0">
            <a:spAutoFit/>
          </a:bodyPr>
          <a:lstStyle>
            <a:lvl1pPr>
              <a:spcBef>
                <a:spcPts val="200"/>
              </a:spcBef>
              <a:spcAft>
                <a:spcPts val="0"/>
              </a:spcAft>
              <a:defRPr sz="1000" b="0">
                <a:solidFill>
                  <a:srgbClr val="82786F"/>
                </a:solidFill>
                <a:latin typeface="+mn-lt"/>
              </a:defRPr>
            </a:lvl1pPr>
            <a:lvl2pPr>
              <a:spcBef>
                <a:spcPts val="200"/>
              </a:spcBef>
              <a:defRPr sz="900" i="1">
                <a:solidFill>
                  <a:srgbClr val="82786F"/>
                </a:solidFill>
              </a:defRPr>
            </a:lvl2pPr>
          </a:lstStyle>
          <a:p>
            <a:pPr lvl="0"/>
            <a:r>
              <a:rPr lang="fr-FR"/>
              <a:t>Fonction</a:t>
            </a:r>
          </a:p>
          <a:p>
            <a:pPr lvl="0"/>
            <a:r>
              <a:rPr lang="fr-FR"/>
              <a:t>+33 1 00 00 00</a:t>
            </a:r>
          </a:p>
          <a:p>
            <a:pPr lvl="1"/>
            <a:r>
              <a:rPr lang="fr-FR"/>
              <a:t>prenom.nom@sncf.fr</a:t>
            </a:r>
          </a:p>
        </p:txBody>
      </p:sp>
      <p:sp>
        <p:nvSpPr>
          <p:cNvPr id="28" name="Espace réservé du texte 14">
            <a:extLst>
              <a:ext uri="{FF2B5EF4-FFF2-40B4-BE49-F238E27FC236}">
                <a16:creationId xmlns:a16="http://schemas.microsoft.com/office/drawing/2014/main" id="{9C4C7D52-FF65-47D7-8E1E-D56576A73AC4}"/>
              </a:ext>
            </a:extLst>
          </p:cNvPr>
          <p:cNvSpPr>
            <a:spLocks noGrp="1"/>
          </p:cNvSpPr>
          <p:nvPr>
            <p:ph type="body" sz="quarter" idx="21" hasCustomPrompt="1"/>
          </p:nvPr>
        </p:nvSpPr>
        <p:spPr bwMode="gray">
          <a:xfrm>
            <a:off x="539751" y="2904494"/>
            <a:ext cx="1262365" cy="126477"/>
          </a:xfrm>
        </p:spPr>
        <p:txBody>
          <a:bodyPr wrap="none">
            <a:spAutoFit/>
          </a:bodyPr>
          <a:lstStyle>
            <a:lvl1pPr marL="0" indent="0">
              <a:lnSpc>
                <a:spcPct val="90000"/>
              </a:lnSpc>
              <a:spcAft>
                <a:spcPts val="0"/>
              </a:spcAft>
              <a:buFont typeface="Avenir LT Std 45 Book" pitchFamily="34" charset="0"/>
              <a:buNone/>
              <a:defRPr sz="900" b="0" cap="all" baseline="0">
                <a:solidFill>
                  <a:srgbClr val="82786F"/>
                </a:solidFill>
                <a:latin typeface="+mn-lt"/>
              </a:defRPr>
            </a:lvl1pPr>
          </a:lstStyle>
          <a:p>
            <a:pPr lvl="0"/>
            <a:r>
              <a:rPr lang="fr-FR"/>
              <a:t>Retrouvez-nous sur</a:t>
            </a:r>
          </a:p>
        </p:txBody>
      </p:sp>
    </p:spTree>
    <p:extLst>
      <p:ext uri="{BB962C8B-B14F-4D97-AF65-F5344CB8AC3E}">
        <p14:creationId xmlns:p14="http://schemas.microsoft.com/office/powerpoint/2010/main" val="19063386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MERCI">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
        <p:nvSpPr>
          <p:cNvPr id="3" name="Espace réservé du texte 2">
            <a:extLst>
              <a:ext uri="{FF2B5EF4-FFF2-40B4-BE49-F238E27FC236}">
                <a16:creationId xmlns:a16="http://schemas.microsoft.com/office/drawing/2014/main" id="{B259F993-D5AA-4D5C-A710-DD829FDA7762}"/>
              </a:ext>
            </a:extLst>
          </p:cNvPr>
          <p:cNvSpPr>
            <a:spLocks noGrp="1"/>
          </p:cNvSpPr>
          <p:nvPr>
            <p:ph type="body" sz="quarter" idx="19" hasCustomPrompt="1"/>
          </p:nvPr>
        </p:nvSpPr>
        <p:spPr>
          <a:xfrm>
            <a:off x="179388" y="179388"/>
            <a:ext cx="8785225" cy="3529012"/>
          </a:xfrm>
          <a:solidFill>
            <a:schemeClr val="accent1"/>
          </a:solidFill>
        </p:spPr>
        <p:txBody>
          <a:bodyPr/>
          <a:lstStyle>
            <a:lvl1pPr>
              <a:defRPr/>
            </a:lvl1pPr>
          </a:lstStyle>
          <a:p>
            <a:pPr lvl="0"/>
            <a:r>
              <a:rPr lang="fr-FR"/>
              <a:t> </a:t>
            </a:r>
          </a:p>
        </p:txBody>
      </p:sp>
    </p:spTree>
    <p:extLst>
      <p:ext uri="{BB962C8B-B14F-4D97-AF65-F5344CB8AC3E}">
        <p14:creationId xmlns:p14="http://schemas.microsoft.com/office/powerpoint/2010/main" val="14404218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MERCI - image">
    <p:spTree>
      <p:nvGrpSpPr>
        <p:cNvPr id="1" name=""/>
        <p:cNvGrpSpPr/>
        <p:nvPr/>
      </p:nvGrpSpPr>
      <p:grpSpPr>
        <a:xfrm>
          <a:off x="0" y="0"/>
          <a:ext cx="0" cy="0"/>
          <a:chOff x="0" y="0"/>
          <a:chExt cx="0" cy="0"/>
        </a:xfrm>
      </p:grpSpPr>
      <p:sp>
        <p:nvSpPr>
          <p:cNvPr id="21" name="Espace réservé pour une image  10">
            <a:extLst>
              <a:ext uri="{FF2B5EF4-FFF2-40B4-BE49-F238E27FC236}">
                <a16:creationId xmlns:a16="http://schemas.microsoft.com/office/drawing/2014/main" id="{E6C560B3-7EA2-4178-AF83-7EAE632F5E4B}"/>
              </a:ext>
            </a:extLst>
          </p:cNvPr>
          <p:cNvSpPr>
            <a:spLocks noGrp="1"/>
          </p:cNvSpPr>
          <p:nvPr>
            <p:ph type="pic" sz="quarter" idx="18" hasCustomPrompt="1"/>
          </p:nvPr>
        </p:nvSpPr>
        <p:spPr bwMode="gray">
          <a:xfrm>
            <a:off x="179388" y="179388"/>
            <a:ext cx="8785225" cy="3529012"/>
          </a:xfrm>
          <a:prstGeom prst="rect">
            <a:avLst/>
          </a:prstGeom>
          <a:solidFill>
            <a:schemeClr val="bg1">
              <a:lumMod val="95000"/>
            </a:schemeClr>
          </a:solidFill>
        </p:spPr>
        <p:txBody>
          <a:bodyPr lIns="36000" tIns="972000" rIns="36000" anchor="ctr" anchorCtr="0">
            <a:normAutofit/>
          </a:bodyPr>
          <a:lstStyle>
            <a:lvl1pPr algn="ctr">
              <a:defRPr sz="1000" b="0" cap="all" baseline="0">
                <a:solidFill>
                  <a:schemeClr val="accent3"/>
                </a:solidFill>
                <a:latin typeface="+mn-lt"/>
              </a:defRPr>
            </a:lvl1pPr>
          </a:lstStyle>
          <a:p>
            <a:r>
              <a:rPr lang="fr-FR"/>
              <a:t>Sélectionner l’icône pour insérer une image</a:t>
            </a:r>
          </a:p>
        </p:txBody>
      </p:sp>
      <p:sp>
        <p:nvSpPr>
          <p:cNvPr id="6" name="Espace réservé du texte 5">
            <a:extLst>
              <a:ext uri="{FF2B5EF4-FFF2-40B4-BE49-F238E27FC236}">
                <a16:creationId xmlns:a16="http://schemas.microsoft.com/office/drawing/2014/main" id="{FFBA8218-4ADE-4AFE-BD39-57C312290BCF}"/>
              </a:ext>
            </a:extLst>
          </p:cNvPr>
          <p:cNvSpPr>
            <a:spLocks noGrp="1"/>
          </p:cNvSpPr>
          <p:nvPr>
            <p:ph type="body" sz="quarter" idx="15" hasCustomPrompt="1"/>
          </p:nvPr>
        </p:nvSpPr>
        <p:spPr>
          <a:xfrm>
            <a:off x="539749" y="4837958"/>
            <a:ext cx="363882" cy="107722"/>
          </a:xfrm>
        </p:spPr>
        <p:txBody>
          <a:bodyPr wrap="none" anchor="ctr">
            <a:spAutoFit/>
          </a:bodyPr>
          <a:lstStyle>
            <a:lvl1pPr algn="l">
              <a:spcBef>
                <a:spcPts val="0"/>
              </a:spcBef>
              <a:spcAft>
                <a:spcPts val="0"/>
              </a:spcAft>
              <a:defRPr sz="700" b="0">
                <a:solidFill>
                  <a:schemeClr val="accent3"/>
                </a:solidFill>
                <a:latin typeface="+mn-lt"/>
              </a:defRPr>
            </a:lvl1pPr>
            <a:lvl2pPr algn="l">
              <a:spcAft>
                <a:spcPts val="0"/>
              </a:spcAft>
              <a:defRPr sz="700">
                <a:solidFill>
                  <a:schemeClr val="accent3"/>
                </a:solidFill>
                <a:latin typeface="+mn-lt"/>
              </a:defRPr>
            </a:lvl2pPr>
            <a:lvl3pPr algn="l">
              <a:spcAft>
                <a:spcPts val="0"/>
              </a:spcAft>
              <a:defRPr sz="700">
                <a:solidFill>
                  <a:schemeClr val="accent3"/>
                </a:solidFill>
                <a:latin typeface="+mn-lt"/>
              </a:defRPr>
            </a:lvl3pPr>
            <a:lvl4pPr algn="l">
              <a:spcAft>
                <a:spcPts val="0"/>
              </a:spcAft>
              <a:defRPr sz="700">
                <a:solidFill>
                  <a:schemeClr val="accent3"/>
                </a:solidFill>
                <a:latin typeface="+mn-lt"/>
              </a:defRPr>
            </a:lvl4pPr>
            <a:lvl5pPr algn="l">
              <a:spcAft>
                <a:spcPts val="0"/>
              </a:spcAft>
              <a:defRPr sz="700">
                <a:solidFill>
                  <a:schemeClr val="accent3"/>
                </a:solidFill>
                <a:latin typeface="+mn-lt"/>
              </a:defRPr>
            </a:lvl5pPr>
          </a:lstStyle>
          <a:p>
            <a:pPr lvl="0"/>
            <a:r>
              <a:rPr lang="fr-FR"/>
              <a:t>Crédits : </a:t>
            </a:r>
          </a:p>
        </p:txBody>
      </p:sp>
    </p:spTree>
    <p:extLst>
      <p:ext uri="{BB962C8B-B14F-4D97-AF65-F5344CB8AC3E}">
        <p14:creationId xmlns:p14="http://schemas.microsoft.com/office/powerpoint/2010/main" val="331709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itre - sans visuel">
    <p:spTree>
      <p:nvGrpSpPr>
        <p:cNvPr id="1" name=""/>
        <p:cNvGrpSpPr/>
        <p:nvPr/>
      </p:nvGrpSpPr>
      <p:grpSpPr>
        <a:xfrm>
          <a:off x="0" y="0"/>
          <a:ext cx="0" cy="0"/>
          <a:chOff x="0" y="0"/>
          <a:chExt cx="0" cy="0"/>
        </a:xfrm>
      </p:grpSpPr>
      <p:sp>
        <p:nvSpPr>
          <p:cNvPr id="16" name="Rectangle 15"/>
          <p:cNvSpPr/>
          <p:nvPr/>
        </p:nvSpPr>
        <p:spPr bwMode="gray">
          <a:xfrm>
            <a:off x="179388" y="179388"/>
            <a:ext cx="8785225" cy="3529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Espace réservé de la date 6"/>
          <p:cNvSpPr>
            <a:spLocks noGrp="1"/>
          </p:cNvSpPr>
          <p:nvPr>
            <p:ph type="dt" sz="half" idx="10"/>
          </p:nvPr>
        </p:nvSpPr>
        <p:spPr bwMode="gray"/>
        <p:txBody>
          <a:bodyPr/>
          <a:lstStyle/>
          <a:p>
            <a:fld id="{960DC609-6B70-46D9-92EB-03B1EED0B284}"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3" hasCustomPrompt="1"/>
          </p:nvPr>
        </p:nvSpPr>
        <p:spPr bwMode="gray">
          <a:xfrm>
            <a:off x="539751" y="267495"/>
            <a:ext cx="8064500" cy="1931604"/>
          </a:xfrm>
        </p:spPr>
        <p:txBody>
          <a:bodyPr anchor="b" anchorCtr="0"/>
          <a:lstStyle>
            <a:lvl1pPr>
              <a:lnSpc>
                <a:spcPct val="90000"/>
              </a:lnSpc>
              <a:spcAft>
                <a:spcPts val="0"/>
              </a:spcAft>
              <a:defRPr sz="5000" b="0" kern="1200" cap="all" baseline="0">
                <a:solidFill>
                  <a:schemeClr val="bg1"/>
                </a:solidFill>
                <a:latin typeface="+mj-lt"/>
              </a:defRPr>
            </a:lvl1pPr>
            <a:lvl2pPr>
              <a:lnSpc>
                <a:spcPct val="90000"/>
              </a:lnSpc>
              <a:spcAft>
                <a:spcPts val="0"/>
              </a:spcAft>
              <a:defRPr sz="35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2344180"/>
            <a:ext cx="8064500" cy="1161020"/>
          </a:xfrm>
        </p:spPr>
        <p:txBody>
          <a:bodyPr>
            <a:normAutofit/>
          </a:bodyPr>
          <a:lstStyle>
            <a:lvl1pPr marL="179996" indent="-179996">
              <a:lnSpc>
                <a:spcPct val="90000"/>
              </a:lnSpc>
              <a:spcAft>
                <a:spcPts val="0"/>
              </a:spcAft>
              <a:buFont typeface="Avenir LT Std 45 Book" pitchFamily="34" charset="0"/>
              <a:buChar char="+"/>
              <a:defRPr sz="1400" b="0" cap="all" baseline="0">
                <a:solidFill>
                  <a:schemeClr val="bg1"/>
                </a:solidFill>
                <a:latin typeface="+mn-lt"/>
              </a:defRPr>
            </a:lvl1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BAB9423B-79ED-4303-9EE2-EC2A4F22DDAF}"/>
              </a:ext>
            </a:extLst>
          </p:cNvPr>
          <p:cNvSpPr>
            <a:spLocks noGrp="1"/>
          </p:cNvSpPr>
          <p:nvPr>
            <p:ph type="ftr" sz="quarter" idx="15"/>
          </p:nvPr>
        </p:nvSpPr>
        <p:spPr/>
        <p:txBody>
          <a:bodyPr/>
          <a:lstStyle>
            <a:lvl1pPr>
              <a:defRPr>
                <a:solidFill>
                  <a:schemeClr val="tx1"/>
                </a:solidFill>
              </a:defRPr>
            </a:lvl1pPr>
          </a:lstStyle>
          <a:p>
            <a:r>
              <a:rPr lang="fr-FR"/>
              <a:t>SNCF DTIPG - Artelys </a:t>
            </a:r>
          </a:p>
        </p:txBody>
      </p:sp>
      <p:sp>
        <p:nvSpPr>
          <p:cNvPr id="9" name="Rectangle 8">
            <a:extLst>
              <a:ext uri="{FF2B5EF4-FFF2-40B4-BE49-F238E27FC236}">
                <a16:creationId xmlns:a16="http://schemas.microsoft.com/office/drawing/2014/main" id="{B4A3698B-6AD2-4F88-AB11-DA96E50CDDDE}"/>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F5A77D80-A8EC-4EBB-A336-C3A6B3ACA9E7}"/>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2062042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rojets - 2">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458D1C6D-70A3-4D0B-8D2A-B05FE1E20DEE}"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3" name="Titre 2">
            <a:extLst>
              <a:ext uri="{FF2B5EF4-FFF2-40B4-BE49-F238E27FC236}">
                <a16:creationId xmlns:a16="http://schemas.microsoft.com/office/drawing/2014/main" id="{88A41333-3304-4F0A-881C-6377E82C795F}"/>
              </a:ext>
            </a:extLst>
          </p:cNvPr>
          <p:cNvSpPr>
            <a:spLocks noGrp="1"/>
          </p:cNvSpPr>
          <p:nvPr>
            <p:ph type="title"/>
          </p:nvPr>
        </p:nvSpPr>
        <p:spPr/>
        <p:txBody>
          <a:bodyPr/>
          <a:lstStyle>
            <a:lvl1pPr>
              <a:defRPr>
                <a:latin typeface="+mj-lt"/>
              </a:defRPr>
            </a:lvl1pPr>
          </a:lstStyle>
          <a:p>
            <a:r>
              <a:rPr lang="fr-FR"/>
              <a:t>Modifiez le style du titre</a:t>
            </a:r>
          </a:p>
        </p:txBody>
      </p:sp>
      <p:sp>
        <p:nvSpPr>
          <p:cNvPr id="9" name="Espace réservé pour une image  10">
            <a:extLst>
              <a:ext uri="{FF2B5EF4-FFF2-40B4-BE49-F238E27FC236}">
                <a16:creationId xmlns:a16="http://schemas.microsoft.com/office/drawing/2014/main" id="{1B53E381-A93D-480B-AD7D-F72E61B2CA22}"/>
              </a:ext>
            </a:extLst>
          </p:cNvPr>
          <p:cNvSpPr>
            <a:spLocks noGrp="1"/>
          </p:cNvSpPr>
          <p:nvPr>
            <p:ph type="pic" sz="quarter" idx="22" hasCustomPrompt="1"/>
          </p:nvPr>
        </p:nvSpPr>
        <p:spPr bwMode="gray">
          <a:xfrm>
            <a:off x="539748" y="1341120"/>
            <a:ext cx="3963670" cy="2331720"/>
          </a:xfrm>
          <a:prstGeom prst="rect">
            <a:avLst/>
          </a:prstGeom>
          <a:solidFill>
            <a:schemeClr val="bg1">
              <a:lumMod val="95000"/>
            </a:schemeClr>
          </a:solidFill>
        </p:spPr>
        <p:txBody>
          <a:bodyPr lIns="0" tIns="504000" rIns="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13" name="Espace réservé du texte 4">
            <a:extLst>
              <a:ext uri="{FF2B5EF4-FFF2-40B4-BE49-F238E27FC236}">
                <a16:creationId xmlns:a16="http://schemas.microsoft.com/office/drawing/2014/main" id="{4AC550AE-6103-4F1B-8C6A-27A8F3269CBF}"/>
              </a:ext>
            </a:extLst>
          </p:cNvPr>
          <p:cNvSpPr>
            <a:spLocks noGrp="1"/>
          </p:cNvSpPr>
          <p:nvPr>
            <p:ph type="body" sz="quarter" idx="31"/>
          </p:nvPr>
        </p:nvSpPr>
        <p:spPr>
          <a:xfrm>
            <a:off x="539751" y="950914"/>
            <a:ext cx="8064500" cy="344487"/>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18" name="Espace réservé du texte 37">
            <a:extLst>
              <a:ext uri="{FF2B5EF4-FFF2-40B4-BE49-F238E27FC236}">
                <a16:creationId xmlns:a16="http://schemas.microsoft.com/office/drawing/2014/main" id="{116C16D7-8F26-414F-8AE2-345F766DF611}"/>
              </a:ext>
            </a:extLst>
          </p:cNvPr>
          <p:cNvSpPr>
            <a:spLocks noGrp="1"/>
          </p:cNvSpPr>
          <p:nvPr>
            <p:ph type="body" sz="quarter" idx="20"/>
          </p:nvPr>
        </p:nvSpPr>
        <p:spPr>
          <a:xfrm>
            <a:off x="539751" y="3856715"/>
            <a:ext cx="3963668" cy="534987"/>
          </a:xfrm>
        </p:spPr>
        <p:txBody>
          <a:bodyPr>
            <a:noAutofit/>
          </a:bodyPr>
          <a:lstStyle>
            <a:lvl1pPr>
              <a:spcBef>
                <a:spcPts val="0"/>
              </a:spcBef>
              <a:defRPr sz="1200" b="0">
                <a:solidFill>
                  <a:schemeClr val="accent1"/>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19" name="Freeform 9">
            <a:extLst>
              <a:ext uri="{FF2B5EF4-FFF2-40B4-BE49-F238E27FC236}">
                <a16:creationId xmlns:a16="http://schemas.microsoft.com/office/drawing/2014/main" id="{4FDDD8B9-9279-4154-AFB0-3FBA43FEE715}"/>
              </a:ext>
            </a:extLst>
          </p:cNvPr>
          <p:cNvSpPr>
            <a:spLocks/>
          </p:cNvSpPr>
          <p:nvPr/>
        </p:nvSpPr>
        <p:spPr bwMode="auto">
          <a:xfrm rot="5400000">
            <a:off x="569755" y="3694170"/>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20" name="Espace réservé pour une image  10">
            <a:extLst>
              <a:ext uri="{FF2B5EF4-FFF2-40B4-BE49-F238E27FC236}">
                <a16:creationId xmlns:a16="http://schemas.microsoft.com/office/drawing/2014/main" id="{B8A90636-81FB-49A3-874B-1CEA69106927}"/>
              </a:ext>
            </a:extLst>
          </p:cNvPr>
          <p:cNvSpPr>
            <a:spLocks noGrp="1"/>
          </p:cNvSpPr>
          <p:nvPr>
            <p:ph type="pic" sz="quarter" idx="32" hasCustomPrompt="1"/>
          </p:nvPr>
        </p:nvSpPr>
        <p:spPr bwMode="gray">
          <a:xfrm>
            <a:off x="4640585" y="1341120"/>
            <a:ext cx="3963670" cy="2331720"/>
          </a:xfrm>
          <a:prstGeom prst="rect">
            <a:avLst/>
          </a:prstGeom>
          <a:solidFill>
            <a:schemeClr val="bg1">
              <a:lumMod val="95000"/>
            </a:schemeClr>
          </a:solidFill>
        </p:spPr>
        <p:txBody>
          <a:bodyPr lIns="0" tIns="504000" rIns="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21" name="Espace réservé du texte 37">
            <a:extLst>
              <a:ext uri="{FF2B5EF4-FFF2-40B4-BE49-F238E27FC236}">
                <a16:creationId xmlns:a16="http://schemas.microsoft.com/office/drawing/2014/main" id="{9DF84842-A2BA-4A83-B753-45EF1D54658D}"/>
              </a:ext>
            </a:extLst>
          </p:cNvPr>
          <p:cNvSpPr>
            <a:spLocks noGrp="1"/>
          </p:cNvSpPr>
          <p:nvPr>
            <p:ph type="body" sz="quarter" idx="33"/>
          </p:nvPr>
        </p:nvSpPr>
        <p:spPr>
          <a:xfrm>
            <a:off x="4640587" y="3856715"/>
            <a:ext cx="3963668" cy="534987"/>
          </a:xfrm>
        </p:spPr>
        <p:txBody>
          <a:bodyPr>
            <a:noAutofit/>
          </a:bodyPr>
          <a:lstStyle>
            <a:lvl1pPr>
              <a:spcBef>
                <a:spcPts val="0"/>
              </a:spcBef>
              <a:defRPr sz="1200" b="0">
                <a:solidFill>
                  <a:schemeClr val="accent1"/>
                </a:solidFill>
                <a:latin typeface="+mj-lt"/>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2" name="Freeform 9">
            <a:extLst>
              <a:ext uri="{FF2B5EF4-FFF2-40B4-BE49-F238E27FC236}">
                <a16:creationId xmlns:a16="http://schemas.microsoft.com/office/drawing/2014/main" id="{A918F611-1F5A-42C9-A82B-E21A4680D96D}"/>
              </a:ext>
            </a:extLst>
          </p:cNvPr>
          <p:cNvSpPr>
            <a:spLocks/>
          </p:cNvSpPr>
          <p:nvPr/>
        </p:nvSpPr>
        <p:spPr bwMode="auto">
          <a:xfrm rot="5400000">
            <a:off x="4670591" y="3694170"/>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Tree>
    <p:extLst>
      <p:ext uri="{BB962C8B-B14F-4D97-AF65-F5344CB8AC3E}">
        <p14:creationId xmlns:p14="http://schemas.microsoft.com/office/powerpoint/2010/main" val="36630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os projet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0408904D-AFF8-48A6-90EB-57B52DB7727B}"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3" name="Titre 2">
            <a:extLst>
              <a:ext uri="{FF2B5EF4-FFF2-40B4-BE49-F238E27FC236}">
                <a16:creationId xmlns:a16="http://schemas.microsoft.com/office/drawing/2014/main" id="{88A41333-3304-4F0A-881C-6377E82C795F}"/>
              </a:ext>
            </a:extLst>
          </p:cNvPr>
          <p:cNvSpPr>
            <a:spLocks noGrp="1"/>
          </p:cNvSpPr>
          <p:nvPr>
            <p:ph type="title"/>
          </p:nvPr>
        </p:nvSpPr>
        <p:spPr>
          <a:xfrm>
            <a:off x="539751" y="2745426"/>
            <a:ext cx="8064499" cy="380035"/>
          </a:xfrm>
        </p:spPr>
        <p:txBody>
          <a:bodyPr anchor="t"/>
          <a:lstStyle>
            <a:lvl1pPr>
              <a:defRPr>
                <a:latin typeface="+mj-lt"/>
              </a:defRPr>
            </a:lvl1pPr>
          </a:lstStyle>
          <a:p>
            <a:r>
              <a:rPr lang="fr-FR"/>
              <a:t>Modifiez le style du titre</a:t>
            </a:r>
          </a:p>
        </p:txBody>
      </p:sp>
      <p:sp>
        <p:nvSpPr>
          <p:cNvPr id="9" name="Espace réservé pour une image  10">
            <a:extLst>
              <a:ext uri="{FF2B5EF4-FFF2-40B4-BE49-F238E27FC236}">
                <a16:creationId xmlns:a16="http://schemas.microsoft.com/office/drawing/2014/main" id="{1B53E381-A93D-480B-AD7D-F72E61B2CA22}"/>
              </a:ext>
            </a:extLst>
          </p:cNvPr>
          <p:cNvSpPr>
            <a:spLocks noGrp="1"/>
          </p:cNvSpPr>
          <p:nvPr>
            <p:ph type="pic" sz="quarter" idx="22" hasCustomPrompt="1"/>
          </p:nvPr>
        </p:nvSpPr>
        <p:spPr bwMode="gray">
          <a:xfrm>
            <a:off x="-1" y="0"/>
            <a:ext cx="9143869" cy="257175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29" name="Espace réservé du texte 37">
            <a:extLst>
              <a:ext uri="{FF2B5EF4-FFF2-40B4-BE49-F238E27FC236}">
                <a16:creationId xmlns:a16="http://schemas.microsoft.com/office/drawing/2014/main" id="{0432B9E0-DC99-4DA6-B2FC-E0A69FD428A2}"/>
              </a:ext>
            </a:extLst>
          </p:cNvPr>
          <p:cNvSpPr>
            <a:spLocks noGrp="1"/>
          </p:cNvSpPr>
          <p:nvPr>
            <p:ph type="body" sz="quarter" idx="20"/>
          </p:nvPr>
        </p:nvSpPr>
        <p:spPr>
          <a:xfrm>
            <a:off x="539751"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0" name="Freeform 9">
            <a:extLst>
              <a:ext uri="{FF2B5EF4-FFF2-40B4-BE49-F238E27FC236}">
                <a16:creationId xmlns:a16="http://schemas.microsoft.com/office/drawing/2014/main" id="{DC42E1E1-3D58-4244-BFB4-6D4F84F2FA08}"/>
              </a:ext>
            </a:extLst>
          </p:cNvPr>
          <p:cNvSpPr>
            <a:spLocks/>
          </p:cNvSpPr>
          <p:nvPr/>
        </p:nvSpPr>
        <p:spPr bwMode="auto">
          <a:xfrm rot="5400000">
            <a:off x="569755"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31" name="Espace réservé du texte 37">
            <a:extLst>
              <a:ext uri="{FF2B5EF4-FFF2-40B4-BE49-F238E27FC236}">
                <a16:creationId xmlns:a16="http://schemas.microsoft.com/office/drawing/2014/main" id="{5FA02F1A-0A38-408D-9A07-675BED555E74}"/>
              </a:ext>
            </a:extLst>
          </p:cNvPr>
          <p:cNvSpPr>
            <a:spLocks noGrp="1"/>
          </p:cNvSpPr>
          <p:nvPr>
            <p:ph type="body" sz="quarter" idx="34"/>
          </p:nvPr>
        </p:nvSpPr>
        <p:spPr>
          <a:xfrm>
            <a:off x="3274828"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2" name="Freeform 9">
            <a:extLst>
              <a:ext uri="{FF2B5EF4-FFF2-40B4-BE49-F238E27FC236}">
                <a16:creationId xmlns:a16="http://schemas.microsoft.com/office/drawing/2014/main" id="{D3593A4B-26A0-4A75-82DA-785CB584A06C}"/>
              </a:ext>
            </a:extLst>
          </p:cNvPr>
          <p:cNvSpPr>
            <a:spLocks/>
          </p:cNvSpPr>
          <p:nvPr/>
        </p:nvSpPr>
        <p:spPr bwMode="auto">
          <a:xfrm rot="5400000">
            <a:off x="3304835"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
        <p:nvSpPr>
          <p:cNvPr id="33" name="Espace réservé du texte 37">
            <a:extLst>
              <a:ext uri="{FF2B5EF4-FFF2-40B4-BE49-F238E27FC236}">
                <a16:creationId xmlns:a16="http://schemas.microsoft.com/office/drawing/2014/main" id="{6EF6BE24-6322-445B-B97C-C9CB92656B06}"/>
              </a:ext>
            </a:extLst>
          </p:cNvPr>
          <p:cNvSpPr>
            <a:spLocks noGrp="1"/>
          </p:cNvSpPr>
          <p:nvPr>
            <p:ph type="body" sz="quarter" idx="35"/>
          </p:nvPr>
        </p:nvSpPr>
        <p:spPr>
          <a:xfrm>
            <a:off x="6009909" y="3418051"/>
            <a:ext cx="2594338" cy="534987"/>
          </a:xfrm>
        </p:spPr>
        <p:txBody>
          <a:bodyPr>
            <a:noAutofit/>
          </a:bodyPr>
          <a:lstStyle>
            <a:lvl1pPr>
              <a:spcBef>
                <a:spcPts val="0"/>
              </a:spcBef>
              <a:defRPr sz="1200" b="0">
                <a:solidFill>
                  <a:schemeClr val="accent1"/>
                </a:solidFill>
              </a:defRPr>
            </a:lvl1pPr>
            <a:lvl2pP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34" name="Freeform 9">
            <a:extLst>
              <a:ext uri="{FF2B5EF4-FFF2-40B4-BE49-F238E27FC236}">
                <a16:creationId xmlns:a16="http://schemas.microsoft.com/office/drawing/2014/main" id="{363AD1FA-803B-465D-80D4-84858BE74A72}"/>
              </a:ext>
            </a:extLst>
          </p:cNvPr>
          <p:cNvSpPr>
            <a:spLocks/>
          </p:cNvSpPr>
          <p:nvPr/>
        </p:nvSpPr>
        <p:spPr bwMode="auto">
          <a:xfrm rot="5400000">
            <a:off x="6039916" y="3255506"/>
            <a:ext cx="81205" cy="141218"/>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lvl="2">
              <a:lnSpc>
                <a:spcPct val="90000"/>
              </a:lnSpc>
              <a:buSzPct val="100000"/>
            </a:pPr>
            <a:endParaRPr lang="fr-FR" sz="1050">
              <a:solidFill>
                <a:srgbClr val="FFB612"/>
              </a:solidFill>
              <a:latin typeface="Avenir LT Std 65 Medium"/>
            </a:endParaRPr>
          </a:p>
        </p:txBody>
      </p:sp>
    </p:spTree>
    <p:extLst>
      <p:ext uri="{BB962C8B-B14F-4D97-AF65-F5344CB8AC3E}">
        <p14:creationId xmlns:p14="http://schemas.microsoft.com/office/powerpoint/2010/main" val="39065118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rojets illustrés - 1">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08247BEC-EC09-4353-A7FF-1A445B8B9B57}"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4" name="Titre 3">
            <a:extLst>
              <a:ext uri="{FF2B5EF4-FFF2-40B4-BE49-F238E27FC236}">
                <a16:creationId xmlns:a16="http://schemas.microsoft.com/office/drawing/2014/main" id="{03509200-7C4A-4A12-A58E-657F7947E822}"/>
              </a:ext>
            </a:extLst>
          </p:cNvPr>
          <p:cNvSpPr>
            <a:spLocks noGrp="1"/>
          </p:cNvSpPr>
          <p:nvPr>
            <p:ph type="title"/>
          </p:nvPr>
        </p:nvSpPr>
        <p:spPr>
          <a:xfrm>
            <a:off x="539751" y="1707591"/>
            <a:ext cx="4156074" cy="1247865"/>
          </a:xfrm>
        </p:spPr>
        <p:txBody>
          <a:bodyPr/>
          <a:lstStyle/>
          <a:p>
            <a:r>
              <a:rPr lang="fr-FR"/>
              <a:t>Modifiez le style du titre</a:t>
            </a:r>
          </a:p>
        </p:txBody>
      </p:sp>
      <p:sp>
        <p:nvSpPr>
          <p:cNvPr id="14" name="Espace réservé du texte 4">
            <a:extLst>
              <a:ext uri="{FF2B5EF4-FFF2-40B4-BE49-F238E27FC236}">
                <a16:creationId xmlns:a16="http://schemas.microsoft.com/office/drawing/2014/main" id="{AF6A196F-4BBA-441F-B4CA-73A8774D253D}"/>
              </a:ext>
            </a:extLst>
          </p:cNvPr>
          <p:cNvSpPr>
            <a:spLocks noGrp="1"/>
          </p:cNvSpPr>
          <p:nvPr>
            <p:ph type="body" sz="quarter" idx="15"/>
          </p:nvPr>
        </p:nvSpPr>
        <p:spPr>
          <a:xfrm>
            <a:off x="539751" y="2958664"/>
            <a:ext cx="4156074"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6" name="Espace réservé du texte 5">
            <a:extLst>
              <a:ext uri="{FF2B5EF4-FFF2-40B4-BE49-F238E27FC236}">
                <a16:creationId xmlns:a16="http://schemas.microsoft.com/office/drawing/2014/main" id="{F4604071-6E9A-41EC-80A4-F5A675337B89}"/>
              </a:ext>
            </a:extLst>
          </p:cNvPr>
          <p:cNvSpPr>
            <a:spLocks noGrp="1"/>
          </p:cNvSpPr>
          <p:nvPr>
            <p:ph type="body" sz="quarter" idx="16" hasCustomPrompt="1"/>
          </p:nvPr>
        </p:nvSpPr>
        <p:spPr>
          <a:xfrm>
            <a:off x="539750" y="1286121"/>
            <a:ext cx="1231567" cy="318801"/>
          </a:xfrm>
          <a:prstGeom prst="roundRect">
            <a:avLst/>
          </a:prstGeom>
          <a:solidFill>
            <a:schemeClr val="accent1"/>
          </a:solidFill>
        </p:spPr>
        <p:txBody>
          <a:bodyPr wrap="none" lIns="72000" tIns="36000" rIns="72000" bIns="36000" anchor="ctr">
            <a:spAutoFit/>
          </a:bodyPr>
          <a:lstStyle>
            <a:lvl1pPr>
              <a:defRPr sz="1400" b="0" cap="all" baseline="0">
                <a:solidFill>
                  <a:schemeClr val="bg1"/>
                </a:solidFill>
                <a:latin typeface="+mj-lt"/>
              </a:defRPr>
            </a:lvl1pPr>
            <a:lvl2pPr>
              <a:defRPr sz="1400" b="1" cap="all" baseline="0">
                <a:solidFill>
                  <a:schemeClr val="bg1"/>
                </a:solidFill>
                <a:latin typeface="Avenir LT Std 65 Medium" panose="020B0803020203020204" pitchFamily="34" charset="0"/>
              </a:defRPr>
            </a:lvl2pPr>
            <a:lvl3pPr>
              <a:defRPr sz="1400" b="1" cap="all" baseline="0">
                <a:solidFill>
                  <a:schemeClr val="bg1"/>
                </a:solidFill>
                <a:latin typeface="Avenir LT Std 65 Medium" panose="020B0803020203020204" pitchFamily="34" charset="0"/>
              </a:defRPr>
            </a:lvl3pPr>
            <a:lvl4pPr>
              <a:defRPr sz="1400" b="1" cap="all" baseline="0">
                <a:solidFill>
                  <a:schemeClr val="bg1"/>
                </a:solidFill>
                <a:latin typeface="Avenir LT Std 65 Medium" panose="020B0803020203020204" pitchFamily="34" charset="0"/>
              </a:defRPr>
            </a:lvl4pPr>
            <a:lvl5pPr>
              <a:defRPr sz="1400" b="1" cap="all" baseline="0">
                <a:solidFill>
                  <a:schemeClr val="bg1"/>
                </a:solidFill>
                <a:latin typeface="Avenir LT Std 65 Medium" panose="020B0803020203020204" pitchFamily="34" charset="0"/>
              </a:defRPr>
            </a:lvl5pPr>
          </a:lstStyle>
          <a:p>
            <a:pPr lvl="0"/>
            <a:r>
              <a:rPr lang="fr-FR"/>
              <a:t>PROJET N°1</a:t>
            </a:r>
          </a:p>
        </p:txBody>
      </p:sp>
    </p:spTree>
    <p:extLst>
      <p:ext uri="{BB962C8B-B14F-4D97-AF65-F5344CB8AC3E}">
        <p14:creationId xmlns:p14="http://schemas.microsoft.com/office/powerpoint/2010/main" val="40948615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rojets illustrés - 2">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fld id="{EC5C2C95-07DB-4F33-93F9-93CF4E60497F}"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2" name="Espace réservé du pied de page 1">
            <a:extLst>
              <a:ext uri="{FF2B5EF4-FFF2-40B4-BE49-F238E27FC236}">
                <a16:creationId xmlns:a16="http://schemas.microsoft.com/office/drawing/2014/main" id="{4BD1FBDD-510F-453F-9AD6-ADF5CD547761}"/>
              </a:ext>
            </a:extLst>
          </p:cNvPr>
          <p:cNvSpPr>
            <a:spLocks noGrp="1"/>
          </p:cNvSpPr>
          <p:nvPr>
            <p:ph type="ftr" sz="quarter" idx="14"/>
          </p:nvPr>
        </p:nvSpPr>
        <p:spPr/>
        <p:txBody>
          <a:bodyPr/>
          <a:lstStyle/>
          <a:p>
            <a:r>
              <a:rPr lang="fr-FR"/>
              <a:t>SNCF DTIPG - Artelys </a:t>
            </a:r>
          </a:p>
        </p:txBody>
      </p:sp>
      <p:sp>
        <p:nvSpPr>
          <p:cNvPr id="4" name="Titre 3">
            <a:extLst>
              <a:ext uri="{FF2B5EF4-FFF2-40B4-BE49-F238E27FC236}">
                <a16:creationId xmlns:a16="http://schemas.microsoft.com/office/drawing/2014/main" id="{03509200-7C4A-4A12-A58E-657F7947E822}"/>
              </a:ext>
            </a:extLst>
          </p:cNvPr>
          <p:cNvSpPr>
            <a:spLocks noGrp="1"/>
          </p:cNvSpPr>
          <p:nvPr>
            <p:ph type="title"/>
          </p:nvPr>
        </p:nvSpPr>
        <p:spPr>
          <a:xfrm>
            <a:off x="4571999" y="1707591"/>
            <a:ext cx="4027397" cy="1247865"/>
          </a:xfrm>
        </p:spPr>
        <p:txBody>
          <a:bodyPr/>
          <a:lstStyle>
            <a:lvl1pPr>
              <a:defRPr>
                <a:latin typeface="+mj-lt"/>
              </a:defRPr>
            </a:lvl1pPr>
          </a:lstStyle>
          <a:p>
            <a:r>
              <a:rPr lang="fr-FR"/>
              <a:t>Modifiez le style du titre</a:t>
            </a:r>
          </a:p>
        </p:txBody>
      </p:sp>
      <p:sp>
        <p:nvSpPr>
          <p:cNvPr id="14" name="Espace réservé du texte 4">
            <a:extLst>
              <a:ext uri="{FF2B5EF4-FFF2-40B4-BE49-F238E27FC236}">
                <a16:creationId xmlns:a16="http://schemas.microsoft.com/office/drawing/2014/main" id="{AF6A196F-4BBA-441F-B4CA-73A8774D253D}"/>
              </a:ext>
            </a:extLst>
          </p:cNvPr>
          <p:cNvSpPr>
            <a:spLocks noGrp="1"/>
          </p:cNvSpPr>
          <p:nvPr>
            <p:ph type="body" sz="quarter" idx="15"/>
          </p:nvPr>
        </p:nvSpPr>
        <p:spPr>
          <a:xfrm>
            <a:off x="4571999" y="2958664"/>
            <a:ext cx="4027397"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6" name="Espace réservé du texte 5">
            <a:extLst>
              <a:ext uri="{FF2B5EF4-FFF2-40B4-BE49-F238E27FC236}">
                <a16:creationId xmlns:a16="http://schemas.microsoft.com/office/drawing/2014/main" id="{F4604071-6E9A-41EC-80A4-F5A675337B89}"/>
              </a:ext>
            </a:extLst>
          </p:cNvPr>
          <p:cNvSpPr>
            <a:spLocks noGrp="1"/>
          </p:cNvSpPr>
          <p:nvPr>
            <p:ph type="body" sz="quarter" idx="16" hasCustomPrompt="1"/>
          </p:nvPr>
        </p:nvSpPr>
        <p:spPr>
          <a:xfrm>
            <a:off x="4572000" y="1286121"/>
            <a:ext cx="1231567" cy="318801"/>
          </a:xfrm>
          <a:prstGeom prst="roundRect">
            <a:avLst/>
          </a:prstGeom>
          <a:solidFill>
            <a:schemeClr val="accent1"/>
          </a:solidFill>
        </p:spPr>
        <p:txBody>
          <a:bodyPr wrap="none" lIns="72000" tIns="36000" rIns="72000" bIns="36000" anchor="ctr">
            <a:spAutoFit/>
          </a:bodyPr>
          <a:lstStyle>
            <a:lvl1pPr>
              <a:defRPr sz="1400" b="0" cap="all" baseline="0">
                <a:solidFill>
                  <a:schemeClr val="bg1"/>
                </a:solidFill>
                <a:latin typeface="+mj-lt"/>
              </a:defRPr>
            </a:lvl1pPr>
            <a:lvl2pPr>
              <a:defRPr sz="1400" b="1" cap="all" baseline="0">
                <a:solidFill>
                  <a:schemeClr val="bg1"/>
                </a:solidFill>
                <a:latin typeface="Avenir LT Std 65 Medium" panose="020B0803020203020204" pitchFamily="34" charset="0"/>
              </a:defRPr>
            </a:lvl2pPr>
            <a:lvl3pPr>
              <a:defRPr sz="1400" b="1" cap="all" baseline="0">
                <a:solidFill>
                  <a:schemeClr val="bg1"/>
                </a:solidFill>
                <a:latin typeface="Avenir LT Std 65 Medium" panose="020B0803020203020204" pitchFamily="34" charset="0"/>
              </a:defRPr>
            </a:lvl3pPr>
            <a:lvl4pPr>
              <a:defRPr sz="1400" b="1" cap="all" baseline="0">
                <a:solidFill>
                  <a:schemeClr val="bg1"/>
                </a:solidFill>
                <a:latin typeface="Avenir LT Std 65 Medium" panose="020B0803020203020204" pitchFamily="34" charset="0"/>
              </a:defRPr>
            </a:lvl4pPr>
            <a:lvl5pPr>
              <a:defRPr sz="1400" b="1" cap="all" baseline="0">
                <a:solidFill>
                  <a:schemeClr val="bg1"/>
                </a:solidFill>
                <a:latin typeface="Avenir LT Std 65 Medium" panose="020B0803020203020204" pitchFamily="34" charset="0"/>
              </a:defRPr>
            </a:lvl5pPr>
          </a:lstStyle>
          <a:p>
            <a:pPr lvl="0"/>
            <a:r>
              <a:rPr lang="fr-FR"/>
              <a:t>PROJET N°2</a:t>
            </a:r>
          </a:p>
        </p:txBody>
      </p:sp>
    </p:spTree>
    <p:extLst>
      <p:ext uri="{BB962C8B-B14F-4D97-AF65-F5344CB8AC3E}">
        <p14:creationId xmlns:p14="http://schemas.microsoft.com/office/powerpoint/2010/main" val="26127756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Ecran - 1">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FA248BA8-B3F1-44F4-95EF-ECBB7ED9B264}"/>
              </a:ext>
            </a:extLst>
          </p:cNvPr>
          <p:cNvGrpSpPr/>
          <p:nvPr/>
        </p:nvGrpSpPr>
        <p:grpSpPr>
          <a:xfrm>
            <a:off x="539749" y="1874843"/>
            <a:ext cx="4257277" cy="2173082"/>
            <a:chOff x="539749" y="1874843"/>
            <a:chExt cx="4257277" cy="2173082"/>
          </a:xfrm>
        </p:grpSpPr>
        <p:sp>
          <p:nvSpPr>
            <p:cNvPr id="40" name="Forme libre : forme 39">
              <a:extLst>
                <a:ext uri="{FF2B5EF4-FFF2-40B4-BE49-F238E27FC236}">
                  <a16:creationId xmlns:a16="http://schemas.microsoft.com/office/drawing/2014/main" id="{B9C0B72E-96C4-4DEE-8D42-29E2BF4312C7}"/>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gradFill flip="none" rotWithShape="1">
              <a:gsLst>
                <a:gs pos="0">
                  <a:srgbClr val="4D4D4F">
                    <a:shade val="30000"/>
                    <a:satMod val="115000"/>
                  </a:srgbClr>
                </a:gs>
                <a:gs pos="50000">
                  <a:srgbClr val="4D4D4F">
                    <a:shade val="67500"/>
                    <a:satMod val="115000"/>
                  </a:srgbClr>
                </a:gs>
                <a:gs pos="100000">
                  <a:srgbClr val="4D4D4F">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9" name="Groupe 8">
              <a:extLst>
                <a:ext uri="{FF2B5EF4-FFF2-40B4-BE49-F238E27FC236}">
                  <a16:creationId xmlns:a16="http://schemas.microsoft.com/office/drawing/2014/main" id="{8C069D82-CA1A-43C5-BC91-D7F15B883EC9}"/>
                </a:ext>
              </a:extLst>
            </p:cNvPr>
            <p:cNvGrpSpPr/>
            <p:nvPr userDrawn="1"/>
          </p:nvGrpSpPr>
          <p:grpSpPr>
            <a:xfrm>
              <a:off x="539749" y="3836723"/>
              <a:ext cx="4257277" cy="211202"/>
              <a:chOff x="539749" y="3836723"/>
              <a:chExt cx="4257277" cy="211202"/>
            </a:xfrm>
          </p:grpSpPr>
          <p:sp>
            <p:nvSpPr>
              <p:cNvPr id="36" name="Rectangle 35">
                <a:extLst>
                  <a:ext uri="{FF2B5EF4-FFF2-40B4-BE49-F238E27FC236}">
                    <a16:creationId xmlns:a16="http://schemas.microsoft.com/office/drawing/2014/main" id="{00235AA0-19AA-411A-B499-3F8EDECC0CA1}"/>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28" name="Groupe 27">
                <a:extLst>
                  <a:ext uri="{FF2B5EF4-FFF2-40B4-BE49-F238E27FC236}">
                    <a16:creationId xmlns:a16="http://schemas.microsoft.com/office/drawing/2014/main" id="{1F90AF49-722E-48E9-BF8E-2C3DF0279080}"/>
                  </a:ext>
                </a:extLst>
              </p:cNvPr>
              <p:cNvGrpSpPr/>
              <p:nvPr/>
            </p:nvGrpSpPr>
            <p:grpSpPr>
              <a:xfrm>
                <a:off x="539749" y="3907217"/>
                <a:ext cx="4257277" cy="140708"/>
                <a:chOff x="1863556" y="4186083"/>
                <a:chExt cx="3222794" cy="152185"/>
              </a:xfrm>
            </p:grpSpPr>
            <p:sp>
              <p:nvSpPr>
                <p:cNvPr id="33" name="Freeform 27">
                  <a:extLst>
                    <a:ext uri="{FF2B5EF4-FFF2-40B4-BE49-F238E27FC236}">
                      <a16:creationId xmlns:a16="http://schemas.microsoft.com/office/drawing/2014/main" id="{CF89E6FA-B308-4BA4-BDFB-8B96FEB72F94}"/>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28">
                  <a:extLst>
                    <a:ext uri="{FF2B5EF4-FFF2-40B4-BE49-F238E27FC236}">
                      <a16:creationId xmlns:a16="http://schemas.microsoft.com/office/drawing/2014/main" id="{886BC73D-F50F-4C2A-A535-534CB074DD4C}"/>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9" name="Freeform 29">
                <a:extLst>
                  <a:ext uri="{FF2B5EF4-FFF2-40B4-BE49-F238E27FC236}">
                    <a16:creationId xmlns:a16="http://schemas.microsoft.com/office/drawing/2014/main" id="{D33D0068-373A-44AF-A54E-07522C7B1A40}"/>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Oval 30">
                <a:extLst>
                  <a:ext uri="{FF2B5EF4-FFF2-40B4-BE49-F238E27FC236}">
                    <a16:creationId xmlns:a16="http://schemas.microsoft.com/office/drawing/2014/main" id="{8641E2BF-72AA-4D18-9675-B47C02509E82}"/>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Oval 31">
                <a:extLst>
                  <a:ext uri="{FF2B5EF4-FFF2-40B4-BE49-F238E27FC236}">
                    <a16:creationId xmlns:a16="http://schemas.microsoft.com/office/drawing/2014/main" id="{121C7AC1-4D03-403D-9B49-1D26954B72FC}"/>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32">
                <a:extLst>
                  <a:ext uri="{FF2B5EF4-FFF2-40B4-BE49-F238E27FC236}">
                    <a16:creationId xmlns:a16="http://schemas.microsoft.com/office/drawing/2014/main" id="{D49983E4-BCC2-4F0F-A624-A67E12A657AA}"/>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defRPr/>
            </a:lvl1pPr>
          </a:lstStyle>
          <a:p>
            <a:r>
              <a:rPr lang="fr-FR" noProof="0"/>
              <a:t>Titre</a:t>
            </a:r>
            <a:endParaRPr lang="fr-F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42" name="Espace réservé pour une image  10">
            <a:extLst>
              <a:ext uri="{FF2B5EF4-FFF2-40B4-BE49-F238E27FC236}">
                <a16:creationId xmlns:a16="http://schemas.microsoft.com/office/drawing/2014/main" id="{D9DC552E-2C5D-4B68-8DB5-A401A27741A6}"/>
              </a:ext>
            </a:extLst>
          </p:cNvPr>
          <p:cNvSpPr>
            <a:spLocks noGrp="1"/>
          </p:cNvSpPr>
          <p:nvPr>
            <p:ph type="pic" sz="quarter" idx="34" hasCustomPrompt="1"/>
          </p:nvPr>
        </p:nvSpPr>
        <p:spPr bwMode="gray">
          <a:xfrm>
            <a:off x="937968" y="1954494"/>
            <a:ext cx="3460840" cy="187989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6" name="Espace réservé du texte 5">
            <a:extLst>
              <a:ext uri="{FF2B5EF4-FFF2-40B4-BE49-F238E27FC236}">
                <a16:creationId xmlns:a16="http://schemas.microsoft.com/office/drawing/2014/main" id="{D3E93C1B-2110-4899-A326-EE2BE69165C8}"/>
              </a:ext>
            </a:extLst>
          </p:cNvPr>
          <p:cNvSpPr>
            <a:spLocks noGrp="1"/>
          </p:cNvSpPr>
          <p:nvPr>
            <p:ph type="body" sz="quarter" idx="35"/>
          </p:nvPr>
        </p:nvSpPr>
        <p:spPr>
          <a:xfrm>
            <a:off x="5111563" y="1668463"/>
            <a:ext cx="3494275" cy="28114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C2C621D6-4114-4052-9DDD-D562DBAB89C4}"/>
              </a:ext>
            </a:extLst>
          </p:cNvPr>
          <p:cNvSpPr>
            <a:spLocks noGrp="1"/>
          </p:cNvSpPr>
          <p:nvPr>
            <p:ph type="dt" sz="half" idx="36"/>
          </p:nvPr>
        </p:nvSpPr>
        <p:spPr/>
        <p:txBody>
          <a:bodyPr/>
          <a:lstStyle/>
          <a:p>
            <a:fld id="{60DB8840-F8DE-44BF-AEBB-B30C4927E157}"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D6517915-3E75-4565-8828-5B1E224353A3}"/>
              </a:ext>
            </a:extLst>
          </p:cNvPr>
          <p:cNvSpPr>
            <a:spLocks noGrp="1"/>
          </p:cNvSpPr>
          <p:nvPr>
            <p:ph type="ftr" sz="quarter" idx="37"/>
          </p:nvPr>
        </p:nvSpPr>
        <p:spPr/>
        <p:txBody>
          <a:bodyPr/>
          <a:lstStyle/>
          <a:p>
            <a:r>
              <a:rPr lang="fr-FR"/>
              <a:t>SNCF DTIPG - Artelys </a:t>
            </a:r>
          </a:p>
        </p:txBody>
      </p:sp>
      <p:sp>
        <p:nvSpPr>
          <p:cNvPr id="11" name="Espace réservé du numéro de diapositive 10">
            <a:extLst>
              <a:ext uri="{FF2B5EF4-FFF2-40B4-BE49-F238E27FC236}">
                <a16:creationId xmlns:a16="http://schemas.microsoft.com/office/drawing/2014/main" id="{EAEE3B81-6060-4AE8-AA34-FBEB560FFED2}"/>
              </a:ext>
            </a:extLst>
          </p:cNvPr>
          <p:cNvSpPr>
            <a:spLocks noGrp="1"/>
          </p:cNvSpPr>
          <p:nvPr>
            <p:ph type="sldNum" sz="quarter" idx="38"/>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42925863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Ecran - 2">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lgn="ctr">
              <a:defRPr/>
            </a:lvl1pPr>
          </a:lstStyle>
          <a:p>
            <a:r>
              <a:rPr lang="fr-FR" noProof="0"/>
              <a:t>Titre</a:t>
            </a:r>
            <a:endParaRPr lang="fr-FR"/>
          </a:p>
        </p:txBody>
      </p:sp>
      <p:sp>
        <p:nvSpPr>
          <p:cNvPr id="23" name="Espace réservé du texte 4">
            <a:extLst>
              <a:ext uri="{FF2B5EF4-FFF2-40B4-BE49-F238E27FC236}">
                <a16:creationId xmlns:a16="http://schemas.microsoft.com/office/drawing/2014/main" id="{E233A6A5-B836-4ECE-9841-304CD4DCC050}"/>
              </a:ext>
            </a:extLst>
          </p:cNvPr>
          <p:cNvSpPr>
            <a:spLocks noGrp="1"/>
          </p:cNvSpPr>
          <p:nvPr>
            <p:ph type="body" sz="quarter" idx="31"/>
          </p:nvPr>
        </p:nvSpPr>
        <p:spPr>
          <a:xfrm>
            <a:off x="539751" y="950913"/>
            <a:ext cx="8064500" cy="401077"/>
          </a:xfrm>
        </p:spPr>
        <p:txBody>
          <a:bodyPr>
            <a:normAutofit/>
          </a:bodyPr>
          <a:lstStyle>
            <a:lvl1pPr algn="ct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grpSp>
        <p:nvGrpSpPr>
          <p:cNvPr id="20" name="Groupe 19">
            <a:extLst>
              <a:ext uri="{FF2B5EF4-FFF2-40B4-BE49-F238E27FC236}">
                <a16:creationId xmlns:a16="http://schemas.microsoft.com/office/drawing/2014/main" id="{FD88EE0E-6140-4589-AA12-C3CA769D41E3}"/>
              </a:ext>
            </a:extLst>
          </p:cNvPr>
          <p:cNvGrpSpPr/>
          <p:nvPr/>
        </p:nvGrpSpPr>
        <p:grpSpPr>
          <a:xfrm>
            <a:off x="2443362" y="1426208"/>
            <a:ext cx="4257277" cy="2173082"/>
            <a:chOff x="539749" y="1874843"/>
            <a:chExt cx="4257277" cy="2173082"/>
          </a:xfrm>
        </p:grpSpPr>
        <p:sp>
          <p:nvSpPr>
            <p:cNvPr id="21" name="Forme libre : forme 20">
              <a:extLst>
                <a:ext uri="{FF2B5EF4-FFF2-40B4-BE49-F238E27FC236}">
                  <a16:creationId xmlns:a16="http://schemas.microsoft.com/office/drawing/2014/main" id="{FE04CA71-B33D-4C02-8040-5B2CFC5F7A4F}"/>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gradFill flip="none" rotWithShape="1">
              <a:gsLst>
                <a:gs pos="0">
                  <a:srgbClr val="4D4D4F">
                    <a:shade val="30000"/>
                    <a:satMod val="115000"/>
                  </a:srgbClr>
                </a:gs>
                <a:gs pos="50000">
                  <a:srgbClr val="4D4D4F">
                    <a:shade val="67500"/>
                    <a:satMod val="115000"/>
                  </a:srgbClr>
                </a:gs>
                <a:gs pos="100000">
                  <a:srgbClr val="4D4D4F">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22" name="Groupe 21">
              <a:extLst>
                <a:ext uri="{FF2B5EF4-FFF2-40B4-BE49-F238E27FC236}">
                  <a16:creationId xmlns:a16="http://schemas.microsoft.com/office/drawing/2014/main" id="{73255294-B23B-4FC6-9019-5A6503139634}"/>
                </a:ext>
              </a:extLst>
            </p:cNvPr>
            <p:cNvGrpSpPr/>
            <p:nvPr userDrawn="1"/>
          </p:nvGrpSpPr>
          <p:grpSpPr>
            <a:xfrm>
              <a:off x="539749" y="3836723"/>
              <a:ext cx="4257277" cy="211202"/>
              <a:chOff x="539749" y="3836723"/>
              <a:chExt cx="4257277" cy="211202"/>
            </a:xfrm>
          </p:grpSpPr>
          <p:sp>
            <p:nvSpPr>
              <p:cNvPr id="24" name="Rectangle 23">
                <a:extLst>
                  <a:ext uri="{FF2B5EF4-FFF2-40B4-BE49-F238E27FC236}">
                    <a16:creationId xmlns:a16="http://schemas.microsoft.com/office/drawing/2014/main" id="{C02DF0FF-3181-41AA-89BA-1591C4E6B219}"/>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25" name="Groupe 24">
                <a:extLst>
                  <a:ext uri="{FF2B5EF4-FFF2-40B4-BE49-F238E27FC236}">
                    <a16:creationId xmlns:a16="http://schemas.microsoft.com/office/drawing/2014/main" id="{21C4FD18-C4C2-4A66-BDB0-89737521657F}"/>
                  </a:ext>
                </a:extLst>
              </p:cNvPr>
              <p:cNvGrpSpPr/>
              <p:nvPr/>
            </p:nvGrpSpPr>
            <p:grpSpPr>
              <a:xfrm>
                <a:off x="539749" y="3907217"/>
                <a:ext cx="4257277" cy="140708"/>
                <a:chOff x="1863556" y="4186083"/>
                <a:chExt cx="3222794" cy="152185"/>
              </a:xfrm>
            </p:grpSpPr>
            <p:sp>
              <p:nvSpPr>
                <p:cNvPr id="38" name="Freeform 27">
                  <a:extLst>
                    <a:ext uri="{FF2B5EF4-FFF2-40B4-BE49-F238E27FC236}">
                      <a16:creationId xmlns:a16="http://schemas.microsoft.com/office/drawing/2014/main" id="{EF1325D8-902E-4A0B-879E-F41B0B8091D3}"/>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28">
                  <a:extLst>
                    <a:ext uri="{FF2B5EF4-FFF2-40B4-BE49-F238E27FC236}">
                      <a16:creationId xmlns:a16="http://schemas.microsoft.com/office/drawing/2014/main" id="{A6EDCD60-4E38-46DE-9DCA-2502D654D8E9}"/>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6" name="Freeform 29">
                <a:extLst>
                  <a:ext uri="{FF2B5EF4-FFF2-40B4-BE49-F238E27FC236}">
                    <a16:creationId xmlns:a16="http://schemas.microsoft.com/office/drawing/2014/main" id="{C377BB19-3E42-47F7-B5C5-F53B701CAD42}"/>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Oval 30">
                <a:extLst>
                  <a:ext uri="{FF2B5EF4-FFF2-40B4-BE49-F238E27FC236}">
                    <a16:creationId xmlns:a16="http://schemas.microsoft.com/office/drawing/2014/main" id="{2E6E42F9-536F-44F8-8DBB-1EB1005A9D17}"/>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Oval 31">
                <a:extLst>
                  <a:ext uri="{FF2B5EF4-FFF2-40B4-BE49-F238E27FC236}">
                    <a16:creationId xmlns:a16="http://schemas.microsoft.com/office/drawing/2014/main" id="{81216392-1CD3-482F-BF7A-DBDDBAB38165}"/>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Oval 32">
                <a:extLst>
                  <a:ext uri="{FF2B5EF4-FFF2-40B4-BE49-F238E27FC236}">
                    <a16:creationId xmlns:a16="http://schemas.microsoft.com/office/drawing/2014/main" id="{4E094266-E0C6-410F-A1C9-72EA86DEB585}"/>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1" name="Espace réservé pour une image  10">
            <a:extLst>
              <a:ext uri="{FF2B5EF4-FFF2-40B4-BE49-F238E27FC236}">
                <a16:creationId xmlns:a16="http://schemas.microsoft.com/office/drawing/2014/main" id="{1E5F6AD4-C540-44DC-A815-8B914C2C8B8F}"/>
              </a:ext>
            </a:extLst>
          </p:cNvPr>
          <p:cNvSpPr>
            <a:spLocks noGrp="1"/>
          </p:cNvSpPr>
          <p:nvPr>
            <p:ph type="pic" sz="quarter" idx="34" hasCustomPrompt="1"/>
          </p:nvPr>
        </p:nvSpPr>
        <p:spPr bwMode="gray">
          <a:xfrm>
            <a:off x="2841580" y="1505859"/>
            <a:ext cx="3460840" cy="187989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43" name="Espace réservé du texte 37">
            <a:extLst>
              <a:ext uri="{FF2B5EF4-FFF2-40B4-BE49-F238E27FC236}">
                <a16:creationId xmlns:a16="http://schemas.microsoft.com/office/drawing/2014/main" id="{217D231C-BA16-4F71-9B14-DFF91AE27207}"/>
              </a:ext>
            </a:extLst>
          </p:cNvPr>
          <p:cNvSpPr>
            <a:spLocks noGrp="1"/>
          </p:cNvSpPr>
          <p:nvPr>
            <p:ph type="body" sz="quarter" idx="20"/>
          </p:nvPr>
        </p:nvSpPr>
        <p:spPr>
          <a:xfrm>
            <a:off x="539748"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49" name="Espace réservé du texte 37">
            <a:extLst>
              <a:ext uri="{FF2B5EF4-FFF2-40B4-BE49-F238E27FC236}">
                <a16:creationId xmlns:a16="http://schemas.microsoft.com/office/drawing/2014/main" id="{9634181E-9F0E-48DB-80C9-3A14F5319196}"/>
              </a:ext>
            </a:extLst>
          </p:cNvPr>
          <p:cNvSpPr>
            <a:spLocks noGrp="1"/>
          </p:cNvSpPr>
          <p:nvPr>
            <p:ph type="body" sz="quarter" idx="35"/>
          </p:nvPr>
        </p:nvSpPr>
        <p:spPr>
          <a:xfrm>
            <a:off x="3314064"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50" name="Espace réservé du texte 37">
            <a:extLst>
              <a:ext uri="{FF2B5EF4-FFF2-40B4-BE49-F238E27FC236}">
                <a16:creationId xmlns:a16="http://schemas.microsoft.com/office/drawing/2014/main" id="{A5B7F549-B55D-4B04-A107-0104246037D7}"/>
              </a:ext>
            </a:extLst>
          </p:cNvPr>
          <p:cNvSpPr>
            <a:spLocks noGrp="1"/>
          </p:cNvSpPr>
          <p:nvPr>
            <p:ph type="body" sz="quarter" idx="36"/>
          </p:nvPr>
        </p:nvSpPr>
        <p:spPr>
          <a:xfrm>
            <a:off x="6088378" y="3952217"/>
            <a:ext cx="2515872" cy="534987"/>
          </a:xfrm>
        </p:spPr>
        <p:txBody>
          <a:bodyPr>
            <a:noAutofit/>
          </a:bodyPr>
          <a:lstStyle>
            <a:lvl1pPr algn="ctr">
              <a:spcBef>
                <a:spcPts val="0"/>
              </a:spcBef>
              <a:defRPr sz="1200" b="0">
                <a:solidFill>
                  <a:schemeClr val="accent1"/>
                </a:solidFill>
              </a:defRPr>
            </a:lvl1pPr>
            <a:lvl2pPr algn="ctr">
              <a:spcBef>
                <a:spcPts val="200"/>
              </a:spcBef>
              <a:defRPr sz="1100">
                <a:solidFill>
                  <a:srgbClr val="82786F"/>
                </a:solidFill>
              </a:defRPr>
            </a:lvl2pPr>
          </a:lstStyle>
          <a:p>
            <a:pPr lvl="0"/>
            <a:r>
              <a:rPr lang="fr-FR"/>
              <a:t>Modifier les styles du texte du masque</a:t>
            </a:r>
          </a:p>
          <a:p>
            <a:pPr lvl="1"/>
            <a:r>
              <a:rPr lang="fr-FR"/>
              <a:t>Deuxième niveau</a:t>
            </a:r>
          </a:p>
        </p:txBody>
      </p:sp>
      <p:sp>
        <p:nvSpPr>
          <p:cNvPr id="2" name="Espace réservé de la date 1">
            <a:extLst>
              <a:ext uri="{FF2B5EF4-FFF2-40B4-BE49-F238E27FC236}">
                <a16:creationId xmlns:a16="http://schemas.microsoft.com/office/drawing/2014/main" id="{C2BD1373-2B5F-474A-8F0B-76DDB2A09B6A}"/>
              </a:ext>
            </a:extLst>
          </p:cNvPr>
          <p:cNvSpPr>
            <a:spLocks noGrp="1"/>
          </p:cNvSpPr>
          <p:nvPr>
            <p:ph type="dt" sz="half" idx="37"/>
          </p:nvPr>
        </p:nvSpPr>
        <p:spPr/>
        <p:txBody>
          <a:bodyPr/>
          <a:lstStyle/>
          <a:p>
            <a:fld id="{87ACE3A3-D00B-43E4-BB3D-66E6573B6325}"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CD646657-791E-4CB1-9857-284C589A6F05}"/>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10117276-7087-48D5-922E-64BB5E457AA7}"/>
              </a:ext>
            </a:extLst>
          </p:cNvPr>
          <p:cNvSpPr>
            <a:spLocks noGrp="1"/>
          </p:cNvSpPr>
          <p:nvPr>
            <p:ph type="sldNum" sz="quarter" idx="39"/>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28808641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Ecran - 3">
    <p:spTree>
      <p:nvGrpSpPr>
        <p:cNvPr id="1" name=""/>
        <p:cNvGrpSpPr/>
        <p:nvPr/>
      </p:nvGrpSpPr>
      <p:grpSpPr>
        <a:xfrm>
          <a:off x="0" y="0"/>
          <a:ext cx="0" cy="0"/>
          <a:chOff x="0" y="0"/>
          <a:chExt cx="0" cy="0"/>
        </a:xfrm>
      </p:grpSpPr>
      <p:sp>
        <p:nvSpPr>
          <p:cNvPr id="44" name="Espace réservé pour une image  10">
            <a:extLst>
              <a:ext uri="{FF2B5EF4-FFF2-40B4-BE49-F238E27FC236}">
                <a16:creationId xmlns:a16="http://schemas.microsoft.com/office/drawing/2014/main" id="{EA426759-992A-45A9-B8F0-BECD19803CD5}"/>
              </a:ext>
            </a:extLst>
          </p:cNvPr>
          <p:cNvSpPr>
            <a:spLocks noGrp="1"/>
          </p:cNvSpPr>
          <p:nvPr>
            <p:ph type="pic" sz="quarter" idx="34" hasCustomPrompt="1"/>
          </p:nvPr>
        </p:nvSpPr>
        <p:spPr bwMode="gray">
          <a:xfrm>
            <a:off x="716221" y="1543005"/>
            <a:ext cx="1842573" cy="2588869"/>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defRPr/>
            </a:lvl1pPr>
          </a:lstStyle>
          <a:p>
            <a:r>
              <a:rPr lang="fr-FR" noProof="0"/>
              <a:t>Titre</a:t>
            </a:r>
            <a:endParaRPr lang="fr-FR"/>
          </a:p>
        </p:txBody>
      </p:sp>
      <p:grpSp>
        <p:nvGrpSpPr>
          <p:cNvPr id="4" name="Groupe 3">
            <a:extLst>
              <a:ext uri="{FF2B5EF4-FFF2-40B4-BE49-F238E27FC236}">
                <a16:creationId xmlns:a16="http://schemas.microsoft.com/office/drawing/2014/main" id="{F62C3E5F-560D-4162-B7A3-42EEB9991C22}"/>
              </a:ext>
            </a:extLst>
          </p:cNvPr>
          <p:cNvGrpSpPr/>
          <p:nvPr/>
        </p:nvGrpSpPr>
        <p:grpSpPr>
          <a:xfrm>
            <a:off x="539750" y="1240346"/>
            <a:ext cx="2195511" cy="3194187"/>
            <a:chOff x="539750" y="1240346"/>
            <a:chExt cx="2195511" cy="3194187"/>
          </a:xfrm>
        </p:grpSpPr>
        <p:sp>
          <p:nvSpPr>
            <p:cNvPr id="42" name="Forme libre : forme 41">
              <a:extLst>
                <a:ext uri="{FF2B5EF4-FFF2-40B4-BE49-F238E27FC236}">
                  <a16:creationId xmlns:a16="http://schemas.microsoft.com/office/drawing/2014/main" id="{FFF79F22-9D2B-41BB-971C-4618EF996B33}"/>
                </a:ext>
              </a:extLst>
            </p:cNvPr>
            <p:cNvSpPr>
              <a:spLocks/>
            </p:cNvSpPr>
            <p:nvPr/>
          </p:nvSpPr>
          <p:spPr bwMode="auto">
            <a:xfrm>
              <a:off x="539750" y="1240346"/>
              <a:ext cx="2195511" cy="3194187"/>
            </a:xfrm>
            <a:custGeom>
              <a:avLst/>
              <a:gdLst>
                <a:gd name="connsiteX0" fmla="*/ 176470 w 2195511"/>
                <a:gd name="connsiteY0" fmla="*/ 302659 h 3194187"/>
                <a:gd name="connsiteX1" fmla="*/ 176470 w 2195511"/>
                <a:gd name="connsiteY1" fmla="*/ 2891528 h 3194187"/>
                <a:gd name="connsiteX2" fmla="*/ 2019043 w 2195511"/>
                <a:gd name="connsiteY2" fmla="*/ 2891528 h 3194187"/>
                <a:gd name="connsiteX3" fmla="*/ 2019043 w 2195511"/>
                <a:gd name="connsiteY3" fmla="*/ 302659 h 3194187"/>
                <a:gd name="connsiteX4" fmla="*/ 176741 w 2195511"/>
                <a:gd name="connsiteY4" fmla="*/ 0 h 3194187"/>
                <a:gd name="connsiteX5" fmla="*/ 2019332 w 2195511"/>
                <a:gd name="connsiteY5" fmla="*/ 0 h 3194187"/>
                <a:gd name="connsiteX6" fmla="*/ 2195511 w 2195511"/>
                <a:gd name="connsiteY6" fmla="*/ 176707 h 3194187"/>
                <a:gd name="connsiteX7" fmla="*/ 2195511 w 2195511"/>
                <a:gd name="connsiteY7" fmla="*/ 3017480 h 3194187"/>
                <a:gd name="connsiteX8" fmla="*/ 2019332 w 2195511"/>
                <a:gd name="connsiteY8" fmla="*/ 3194187 h 3194187"/>
                <a:gd name="connsiteX9" fmla="*/ 176741 w 2195511"/>
                <a:gd name="connsiteY9" fmla="*/ 3194187 h 3194187"/>
                <a:gd name="connsiteX10" fmla="*/ 0 w 2195511"/>
                <a:gd name="connsiteY10" fmla="*/ 3017480 h 3194187"/>
                <a:gd name="connsiteX11" fmla="*/ 0 w 2195511"/>
                <a:gd name="connsiteY11" fmla="*/ 176707 h 3194187"/>
                <a:gd name="connsiteX12" fmla="*/ 176741 w 2195511"/>
                <a:gd name="connsiteY12" fmla="*/ 0 h 319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511" h="3194187">
                  <a:moveTo>
                    <a:pt x="176470" y="302659"/>
                  </a:moveTo>
                  <a:lnTo>
                    <a:pt x="176470" y="2891528"/>
                  </a:lnTo>
                  <a:lnTo>
                    <a:pt x="2019043" y="2891528"/>
                  </a:lnTo>
                  <a:lnTo>
                    <a:pt x="2019043" y="302659"/>
                  </a:lnTo>
                  <a:close/>
                  <a:moveTo>
                    <a:pt x="176741" y="0"/>
                  </a:moveTo>
                  <a:cubicBezTo>
                    <a:pt x="2019332" y="0"/>
                    <a:pt x="2019332" y="0"/>
                    <a:pt x="2019332" y="0"/>
                  </a:cubicBezTo>
                  <a:cubicBezTo>
                    <a:pt x="2116399" y="0"/>
                    <a:pt x="2195511" y="79097"/>
                    <a:pt x="2195511" y="176707"/>
                  </a:cubicBezTo>
                  <a:cubicBezTo>
                    <a:pt x="2195511" y="3017480"/>
                    <a:pt x="2195511" y="3017480"/>
                    <a:pt x="2195511" y="3017480"/>
                  </a:cubicBezTo>
                  <a:cubicBezTo>
                    <a:pt x="2195511" y="3115090"/>
                    <a:pt x="2116399" y="3194187"/>
                    <a:pt x="2019332" y="3194187"/>
                  </a:cubicBezTo>
                  <a:cubicBezTo>
                    <a:pt x="176741" y="3194187"/>
                    <a:pt x="176741" y="3194187"/>
                    <a:pt x="176741" y="3194187"/>
                  </a:cubicBezTo>
                  <a:cubicBezTo>
                    <a:pt x="79113" y="3194187"/>
                    <a:pt x="0" y="3115090"/>
                    <a:pt x="0" y="3017480"/>
                  </a:cubicBezTo>
                  <a:cubicBezTo>
                    <a:pt x="0" y="176707"/>
                    <a:pt x="0" y="176707"/>
                    <a:pt x="0" y="176707"/>
                  </a:cubicBezTo>
                  <a:cubicBezTo>
                    <a:pt x="0" y="79097"/>
                    <a:pt x="79113" y="0"/>
                    <a:pt x="176741" y="0"/>
                  </a:cubicBezTo>
                  <a:close/>
                </a:path>
              </a:pathLst>
            </a:custGeom>
            <a:solidFill>
              <a:srgbClr val="4D4F53"/>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a:p>
          </p:txBody>
        </p:sp>
        <p:sp>
          <p:nvSpPr>
            <p:cNvPr id="31" name="Freeform 7">
              <a:extLst>
                <a:ext uri="{FF2B5EF4-FFF2-40B4-BE49-F238E27FC236}">
                  <a16:creationId xmlns:a16="http://schemas.microsoft.com/office/drawing/2014/main" id="{C5C2EA47-A82A-4C7F-967D-D2A9D0183686}"/>
                </a:ext>
              </a:extLst>
            </p:cNvPr>
            <p:cNvSpPr>
              <a:spLocks/>
            </p:cNvSpPr>
            <p:nvPr/>
          </p:nvSpPr>
          <p:spPr bwMode="auto">
            <a:xfrm>
              <a:off x="1271752" y="1357227"/>
              <a:ext cx="731508" cy="81827"/>
            </a:xfrm>
            <a:custGeom>
              <a:avLst/>
              <a:gdLst>
                <a:gd name="T0" fmla="*/ 1235 w 1304"/>
                <a:gd name="T1" fmla="*/ 145 h 145"/>
                <a:gd name="T2" fmla="*/ 68 w 1304"/>
                <a:gd name="T3" fmla="*/ 145 h 145"/>
                <a:gd name="T4" fmla="*/ 0 w 1304"/>
                <a:gd name="T5" fmla="*/ 68 h 145"/>
                <a:gd name="T6" fmla="*/ 69 w 1304"/>
                <a:gd name="T7" fmla="*/ 1 h 145"/>
                <a:gd name="T8" fmla="*/ 1236 w 1304"/>
                <a:gd name="T9" fmla="*/ 1 h 145"/>
                <a:gd name="T10" fmla="*/ 1303 w 1304"/>
                <a:gd name="T11" fmla="*/ 77 h 145"/>
                <a:gd name="T12" fmla="*/ 1235 w 1304"/>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1304" h="145">
                  <a:moveTo>
                    <a:pt x="1235" y="145"/>
                  </a:moveTo>
                  <a:cubicBezTo>
                    <a:pt x="68" y="145"/>
                    <a:pt x="68" y="145"/>
                    <a:pt x="68" y="145"/>
                  </a:cubicBezTo>
                  <a:cubicBezTo>
                    <a:pt x="30" y="145"/>
                    <a:pt x="0" y="106"/>
                    <a:pt x="0" y="68"/>
                  </a:cubicBezTo>
                  <a:cubicBezTo>
                    <a:pt x="0" y="31"/>
                    <a:pt x="31" y="0"/>
                    <a:pt x="69" y="1"/>
                  </a:cubicBezTo>
                  <a:cubicBezTo>
                    <a:pt x="1236" y="1"/>
                    <a:pt x="1236" y="1"/>
                    <a:pt x="1236" y="1"/>
                  </a:cubicBezTo>
                  <a:cubicBezTo>
                    <a:pt x="1273" y="1"/>
                    <a:pt x="1304" y="40"/>
                    <a:pt x="1303" y="77"/>
                  </a:cubicBezTo>
                  <a:cubicBezTo>
                    <a:pt x="1303" y="115"/>
                    <a:pt x="1272" y="145"/>
                    <a:pt x="1235" y="14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
              <a:extLst>
                <a:ext uri="{FF2B5EF4-FFF2-40B4-BE49-F238E27FC236}">
                  <a16:creationId xmlns:a16="http://schemas.microsoft.com/office/drawing/2014/main" id="{DAF3669F-04B0-43A7-ABE6-1C53F7747416}"/>
                </a:ext>
              </a:extLst>
            </p:cNvPr>
            <p:cNvSpPr>
              <a:spLocks noChangeArrowheads="1"/>
            </p:cNvSpPr>
            <p:nvPr/>
          </p:nvSpPr>
          <p:spPr bwMode="auto">
            <a:xfrm>
              <a:off x="1566524" y="4206264"/>
              <a:ext cx="141964" cy="1419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3" name="Espace réservé du texte 5">
            <a:extLst>
              <a:ext uri="{FF2B5EF4-FFF2-40B4-BE49-F238E27FC236}">
                <a16:creationId xmlns:a16="http://schemas.microsoft.com/office/drawing/2014/main" id="{424126C8-3A02-47CE-A814-3A453C6737B0}"/>
              </a:ext>
            </a:extLst>
          </p:cNvPr>
          <p:cNvSpPr>
            <a:spLocks noGrp="1"/>
          </p:cNvSpPr>
          <p:nvPr>
            <p:ph type="body" sz="quarter" idx="35"/>
          </p:nvPr>
        </p:nvSpPr>
        <p:spPr>
          <a:xfrm>
            <a:off x="3016063" y="1543005"/>
            <a:ext cx="1689287" cy="258886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4" name="Freeform 9">
            <a:extLst>
              <a:ext uri="{FF2B5EF4-FFF2-40B4-BE49-F238E27FC236}">
                <a16:creationId xmlns:a16="http://schemas.microsoft.com/office/drawing/2014/main" id="{3CCB32FA-0296-4996-9A5D-2203A334F61E}"/>
              </a:ext>
            </a:extLst>
          </p:cNvPr>
          <p:cNvSpPr>
            <a:spLocks/>
          </p:cNvSpPr>
          <p:nvPr/>
        </p:nvSpPr>
        <p:spPr bwMode="auto">
          <a:xfrm>
            <a:off x="4886052" y="1522933"/>
            <a:ext cx="200199" cy="291059"/>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marR="0" lvl="2" indent="0" algn="l" defTabSz="914378" rtl="0" eaLnBrk="1" fontAlgn="auto" latinLnBrk="0" hangingPunct="1">
              <a:lnSpc>
                <a:spcPct val="90000"/>
              </a:lnSpc>
              <a:spcBef>
                <a:spcPts val="0"/>
              </a:spcBef>
              <a:spcAft>
                <a:spcPts val="0"/>
              </a:spcAft>
              <a:buClrTx/>
              <a:buSzPct val="100000"/>
              <a:buFontTx/>
              <a:buNone/>
              <a:tabLst/>
              <a:defRPr/>
            </a:pPr>
            <a:endParaRPr kumimoji="0" lang="fr-FR" sz="1050" b="0" i="0" u="none" strike="noStrike" kern="1200" cap="none" spc="0" normalizeH="0" baseline="0" noProof="0">
              <a:ln>
                <a:noFill/>
              </a:ln>
              <a:solidFill>
                <a:srgbClr val="FFB612"/>
              </a:solidFill>
              <a:effectLst/>
              <a:uLnTx/>
              <a:uFillTx/>
              <a:latin typeface="Avenir LT Std 65 Medium"/>
              <a:ea typeface="+mn-ea"/>
              <a:cs typeface="+mn-cs"/>
            </a:endParaRPr>
          </a:p>
        </p:txBody>
      </p:sp>
      <p:sp>
        <p:nvSpPr>
          <p:cNvPr id="5" name="Espace réservé du texte 4">
            <a:extLst>
              <a:ext uri="{FF2B5EF4-FFF2-40B4-BE49-F238E27FC236}">
                <a16:creationId xmlns:a16="http://schemas.microsoft.com/office/drawing/2014/main" id="{9AC3AE27-0120-45E3-B669-167DD8ADA2A3}"/>
              </a:ext>
            </a:extLst>
          </p:cNvPr>
          <p:cNvSpPr>
            <a:spLocks noGrp="1"/>
          </p:cNvSpPr>
          <p:nvPr>
            <p:ph type="body" sz="quarter" idx="36"/>
          </p:nvPr>
        </p:nvSpPr>
        <p:spPr>
          <a:xfrm>
            <a:off x="5824351" y="1050374"/>
            <a:ext cx="2520000" cy="2520000"/>
          </a:xfrm>
          <a:prstGeom prst="ellipse">
            <a:avLst/>
          </a:prstGeom>
          <a:solidFill>
            <a:schemeClr val="accent6">
              <a:alpha val="80000"/>
            </a:schemeClr>
          </a:solidFill>
        </p:spPr>
        <p:txBody>
          <a:bodyPr lIns="72000" rIns="72000" bIns="360000" anchor="b"/>
          <a:lstStyle>
            <a:lvl1pPr algn="ct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Modifier les styles du texte du masque</a:t>
            </a:r>
          </a:p>
        </p:txBody>
      </p:sp>
      <p:sp>
        <p:nvSpPr>
          <p:cNvPr id="36" name="Espace réservé du texte 4">
            <a:extLst>
              <a:ext uri="{FF2B5EF4-FFF2-40B4-BE49-F238E27FC236}">
                <a16:creationId xmlns:a16="http://schemas.microsoft.com/office/drawing/2014/main" id="{FA27D071-0F26-4162-9B1D-9E0885C53375}"/>
              </a:ext>
            </a:extLst>
          </p:cNvPr>
          <p:cNvSpPr>
            <a:spLocks noGrp="1"/>
          </p:cNvSpPr>
          <p:nvPr>
            <p:ph type="body" sz="quarter" idx="37"/>
          </p:nvPr>
        </p:nvSpPr>
        <p:spPr>
          <a:xfrm>
            <a:off x="4986151" y="2705890"/>
            <a:ext cx="1500374" cy="1500374"/>
          </a:xfrm>
          <a:prstGeom prst="ellipse">
            <a:avLst/>
          </a:prstGeom>
          <a:solidFill>
            <a:srgbClr val="0088CE">
              <a:alpha val="80000"/>
            </a:srgbClr>
          </a:solidFill>
        </p:spPr>
        <p:txBody>
          <a:bodyPr lIns="72000" tIns="72000" rIns="72000" bIns="72000" anchor="ctr"/>
          <a:lstStyle>
            <a:lvl1pPr algn="ct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7A829807-93EB-4EB0-A553-EDB353D3C135}"/>
              </a:ext>
            </a:extLst>
          </p:cNvPr>
          <p:cNvSpPr>
            <a:spLocks noGrp="1"/>
          </p:cNvSpPr>
          <p:nvPr>
            <p:ph type="dt" sz="half" idx="38"/>
          </p:nvPr>
        </p:nvSpPr>
        <p:spPr/>
        <p:txBody>
          <a:bodyPr/>
          <a:lstStyle/>
          <a:p>
            <a:fld id="{5BBF4818-0642-4BDD-9C57-DCE1868077C2}" type="datetime2">
              <a:rPr lang="fr-FR" smtClean="0"/>
              <a:t>mardi 14 février 2023</a:t>
            </a:fld>
            <a:endParaRPr lang="fr-FR"/>
          </a:p>
        </p:txBody>
      </p:sp>
      <p:sp>
        <p:nvSpPr>
          <p:cNvPr id="6" name="Espace réservé du pied de page 5">
            <a:extLst>
              <a:ext uri="{FF2B5EF4-FFF2-40B4-BE49-F238E27FC236}">
                <a16:creationId xmlns:a16="http://schemas.microsoft.com/office/drawing/2014/main" id="{C222B137-D4AE-4092-96B4-FB8D538CD127}"/>
              </a:ext>
            </a:extLst>
          </p:cNvPr>
          <p:cNvSpPr>
            <a:spLocks noGrp="1"/>
          </p:cNvSpPr>
          <p:nvPr>
            <p:ph type="ftr" sz="quarter" idx="39"/>
          </p:nvPr>
        </p:nvSpPr>
        <p:spPr/>
        <p:txBody>
          <a:bodyPr/>
          <a:lstStyle/>
          <a:p>
            <a:r>
              <a:rPr lang="fr-FR"/>
              <a:t>SNCF DTIPG - Artelys </a:t>
            </a:r>
          </a:p>
        </p:txBody>
      </p:sp>
      <p:sp>
        <p:nvSpPr>
          <p:cNvPr id="9" name="Espace réservé du numéro de diapositive 8">
            <a:extLst>
              <a:ext uri="{FF2B5EF4-FFF2-40B4-BE49-F238E27FC236}">
                <a16:creationId xmlns:a16="http://schemas.microsoft.com/office/drawing/2014/main" id="{E71C5431-15B3-4059-B12A-13571A82AB3E}"/>
              </a:ext>
            </a:extLst>
          </p:cNvPr>
          <p:cNvSpPr>
            <a:spLocks noGrp="1"/>
          </p:cNvSpPr>
          <p:nvPr>
            <p:ph type="sldNum" sz="quarter" idx="40"/>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39376334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Ecran - 4">
    <p:spTree>
      <p:nvGrpSpPr>
        <p:cNvPr id="1" name=""/>
        <p:cNvGrpSpPr/>
        <p:nvPr/>
      </p:nvGrpSpPr>
      <p:grpSpPr>
        <a:xfrm>
          <a:off x="0" y="0"/>
          <a:ext cx="0" cy="0"/>
          <a:chOff x="0" y="0"/>
          <a:chExt cx="0" cy="0"/>
        </a:xfrm>
      </p:grpSpPr>
      <p:sp>
        <p:nvSpPr>
          <p:cNvPr id="19" name="Espace réservé pour une image  10">
            <a:extLst>
              <a:ext uri="{FF2B5EF4-FFF2-40B4-BE49-F238E27FC236}">
                <a16:creationId xmlns:a16="http://schemas.microsoft.com/office/drawing/2014/main" id="{6AA212BB-929C-4572-848B-88CEB8EBA970}"/>
              </a:ext>
            </a:extLst>
          </p:cNvPr>
          <p:cNvSpPr>
            <a:spLocks noGrp="1"/>
          </p:cNvSpPr>
          <p:nvPr>
            <p:ph type="pic" sz="quarter" idx="34" hasCustomPrompt="1"/>
          </p:nvPr>
        </p:nvSpPr>
        <p:spPr bwMode="gray">
          <a:xfrm>
            <a:off x="690392" y="1554480"/>
            <a:ext cx="1300186" cy="233172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1" y="83762"/>
            <a:ext cx="8064499" cy="863943"/>
          </a:xfrm>
        </p:spPr>
        <p:txBody>
          <a:bodyPr/>
          <a:lstStyle>
            <a:lvl1pPr>
              <a:defRPr/>
            </a:lvl1pPr>
          </a:lstStyle>
          <a:p>
            <a:r>
              <a:rPr lang="fr-FR" noProof="0"/>
              <a:t>Titre</a:t>
            </a:r>
            <a:endParaRPr lang="fr-FR"/>
          </a:p>
        </p:txBody>
      </p:sp>
      <p:grpSp>
        <p:nvGrpSpPr>
          <p:cNvPr id="4" name="Groupe 3">
            <a:extLst>
              <a:ext uri="{FF2B5EF4-FFF2-40B4-BE49-F238E27FC236}">
                <a16:creationId xmlns:a16="http://schemas.microsoft.com/office/drawing/2014/main" id="{5F9DC224-30B8-4B3F-A070-4E1162C32DE0}"/>
              </a:ext>
            </a:extLst>
          </p:cNvPr>
          <p:cNvGrpSpPr/>
          <p:nvPr/>
        </p:nvGrpSpPr>
        <p:grpSpPr>
          <a:xfrm>
            <a:off x="540793" y="1303223"/>
            <a:ext cx="1599385" cy="2904951"/>
            <a:chOff x="540793" y="1303223"/>
            <a:chExt cx="1599385" cy="2904951"/>
          </a:xfrm>
        </p:grpSpPr>
        <p:sp>
          <p:nvSpPr>
            <p:cNvPr id="21" name="Forme libre : forme 20">
              <a:extLst>
                <a:ext uri="{FF2B5EF4-FFF2-40B4-BE49-F238E27FC236}">
                  <a16:creationId xmlns:a16="http://schemas.microsoft.com/office/drawing/2014/main" id="{7C784A22-E136-4DF2-9009-1709571492C3}"/>
                </a:ext>
              </a:extLst>
            </p:cNvPr>
            <p:cNvSpPr>
              <a:spLocks/>
            </p:cNvSpPr>
            <p:nvPr userDrawn="1"/>
          </p:nvSpPr>
          <p:spPr bwMode="auto">
            <a:xfrm>
              <a:off x="540793" y="1303223"/>
              <a:ext cx="1599385" cy="2904951"/>
            </a:xfrm>
            <a:custGeom>
              <a:avLst/>
              <a:gdLst>
                <a:gd name="connsiteX0" fmla="*/ 149600 w 1599385"/>
                <a:gd name="connsiteY0" fmla="*/ 251258 h 2904951"/>
                <a:gd name="connsiteX1" fmla="*/ 149600 w 1599385"/>
                <a:gd name="connsiteY1" fmla="*/ 2582978 h 2904951"/>
                <a:gd name="connsiteX2" fmla="*/ 1449786 w 1599385"/>
                <a:gd name="connsiteY2" fmla="*/ 2582978 h 2904951"/>
                <a:gd name="connsiteX3" fmla="*/ 1449786 w 1599385"/>
                <a:gd name="connsiteY3" fmla="*/ 251258 h 2904951"/>
                <a:gd name="connsiteX4" fmla="*/ 257294 w 1599385"/>
                <a:gd name="connsiteY4" fmla="*/ 8 h 2904951"/>
                <a:gd name="connsiteX5" fmla="*/ 1362045 w 1599385"/>
                <a:gd name="connsiteY5" fmla="*/ 8 h 2904951"/>
                <a:gd name="connsiteX6" fmla="*/ 1599378 w 1599385"/>
                <a:gd name="connsiteY6" fmla="*/ 246812 h 2904951"/>
                <a:gd name="connsiteX7" fmla="*/ 1599378 w 1599385"/>
                <a:gd name="connsiteY7" fmla="*/ 2668642 h 2904951"/>
                <a:gd name="connsiteX8" fmla="*/ 1341042 w 1599385"/>
                <a:gd name="connsiteY8" fmla="*/ 2904944 h 2904951"/>
                <a:gd name="connsiteX9" fmla="*/ 237341 w 1599385"/>
                <a:gd name="connsiteY9" fmla="*/ 2904944 h 2904951"/>
                <a:gd name="connsiteX10" fmla="*/ 8 w 1599385"/>
                <a:gd name="connsiteY10" fmla="*/ 2658140 h 2904951"/>
                <a:gd name="connsiteX11" fmla="*/ 8 w 1599385"/>
                <a:gd name="connsiteY11" fmla="*/ 236310 h 2904951"/>
                <a:gd name="connsiteX12" fmla="*/ 257294 w 1599385"/>
                <a:gd name="connsiteY12" fmla="*/ 8 h 29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385" h="2904951">
                  <a:moveTo>
                    <a:pt x="149600" y="251258"/>
                  </a:moveTo>
                  <a:lnTo>
                    <a:pt x="149600" y="2582978"/>
                  </a:lnTo>
                  <a:lnTo>
                    <a:pt x="1449786" y="2582978"/>
                  </a:lnTo>
                  <a:lnTo>
                    <a:pt x="1449786" y="251258"/>
                  </a:lnTo>
                  <a:close/>
                  <a:moveTo>
                    <a:pt x="257294" y="8"/>
                  </a:moveTo>
                  <a:cubicBezTo>
                    <a:pt x="1362045" y="8"/>
                    <a:pt x="1362045" y="8"/>
                    <a:pt x="1362045" y="8"/>
                  </a:cubicBezTo>
                  <a:cubicBezTo>
                    <a:pt x="1493313" y="8"/>
                    <a:pt x="1600428" y="115534"/>
                    <a:pt x="1599378" y="246812"/>
                  </a:cubicBezTo>
                  <a:cubicBezTo>
                    <a:pt x="1599378" y="2668642"/>
                    <a:pt x="1599378" y="2668642"/>
                    <a:pt x="1599378" y="2668642"/>
                  </a:cubicBezTo>
                  <a:cubicBezTo>
                    <a:pt x="1598328" y="2799921"/>
                    <a:pt x="1473361" y="2905994"/>
                    <a:pt x="1341042" y="2904944"/>
                  </a:cubicBezTo>
                  <a:cubicBezTo>
                    <a:pt x="237341" y="2904944"/>
                    <a:pt x="237341" y="2904944"/>
                    <a:pt x="237341" y="2904944"/>
                  </a:cubicBezTo>
                  <a:cubicBezTo>
                    <a:pt x="105023" y="2904944"/>
                    <a:pt x="-1042" y="2789419"/>
                    <a:pt x="8" y="2658140"/>
                  </a:cubicBezTo>
                  <a:cubicBezTo>
                    <a:pt x="8" y="236310"/>
                    <a:pt x="8" y="236310"/>
                    <a:pt x="8" y="236310"/>
                  </a:cubicBezTo>
                  <a:cubicBezTo>
                    <a:pt x="1058" y="105031"/>
                    <a:pt x="126025" y="-1042"/>
                    <a:pt x="257294" y="8"/>
                  </a:cubicBezTo>
                  <a:close/>
                </a:path>
              </a:pathLst>
            </a:custGeom>
            <a:solidFill>
              <a:srgbClr val="4D4F53"/>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17" name="Freeform 7">
              <a:extLst>
                <a:ext uri="{FF2B5EF4-FFF2-40B4-BE49-F238E27FC236}">
                  <a16:creationId xmlns:a16="http://schemas.microsoft.com/office/drawing/2014/main" id="{E40B2093-FA5E-4277-9DF8-048412C63CE8}"/>
                </a:ext>
              </a:extLst>
            </p:cNvPr>
            <p:cNvSpPr>
              <a:spLocks/>
            </p:cNvSpPr>
            <p:nvPr/>
          </p:nvSpPr>
          <p:spPr bwMode="auto">
            <a:xfrm>
              <a:off x="1100039" y="1402919"/>
              <a:ext cx="480892" cy="53301"/>
            </a:xfrm>
            <a:custGeom>
              <a:avLst/>
              <a:gdLst>
                <a:gd name="T0" fmla="*/ 657 w 693"/>
                <a:gd name="T1" fmla="*/ 77 h 77"/>
                <a:gd name="T2" fmla="*/ 36 w 693"/>
                <a:gd name="T3" fmla="*/ 77 h 77"/>
                <a:gd name="T4" fmla="*/ 0 w 693"/>
                <a:gd name="T5" fmla="*/ 37 h 77"/>
                <a:gd name="T6" fmla="*/ 36 w 693"/>
                <a:gd name="T7" fmla="*/ 1 h 77"/>
                <a:gd name="T8" fmla="*/ 657 w 693"/>
                <a:gd name="T9" fmla="*/ 1 h 77"/>
                <a:gd name="T10" fmla="*/ 693 w 693"/>
                <a:gd name="T11" fmla="*/ 41 h 77"/>
                <a:gd name="T12" fmla="*/ 657 w 69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693" h="77">
                  <a:moveTo>
                    <a:pt x="657" y="77"/>
                  </a:moveTo>
                  <a:cubicBezTo>
                    <a:pt x="36" y="77"/>
                    <a:pt x="36" y="77"/>
                    <a:pt x="36" y="77"/>
                  </a:cubicBezTo>
                  <a:cubicBezTo>
                    <a:pt x="16" y="77"/>
                    <a:pt x="0" y="57"/>
                    <a:pt x="0" y="37"/>
                  </a:cubicBezTo>
                  <a:cubicBezTo>
                    <a:pt x="0" y="17"/>
                    <a:pt x="16" y="0"/>
                    <a:pt x="36" y="1"/>
                  </a:cubicBezTo>
                  <a:cubicBezTo>
                    <a:pt x="657" y="1"/>
                    <a:pt x="657" y="1"/>
                    <a:pt x="657" y="1"/>
                  </a:cubicBezTo>
                  <a:cubicBezTo>
                    <a:pt x="677" y="1"/>
                    <a:pt x="693" y="21"/>
                    <a:pt x="693" y="41"/>
                  </a:cubicBezTo>
                  <a:cubicBezTo>
                    <a:pt x="693" y="61"/>
                    <a:pt x="677" y="77"/>
                    <a:pt x="657" y="7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Oval 8">
              <a:extLst>
                <a:ext uri="{FF2B5EF4-FFF2-40B4-BE49-F238E27FC236}">
                  <a16:creationId xmlns:a16="http://schemas.microsoft.com/office/drawing/2014/main" id="{E3E406CE-2765-4FB1-921D-64CAF96503A5}"/>
                </a:ext>
              </a:extLst>
            </p:cNvPr>
            <p:cNvSpPr>
              <a:spLocks noChangeArrowheads="1"/>
            </p:cNvSpPr>
            <p:nvPr/>
          </p:nvSpPr>
          <p:spPr bwMode="auto">
            <a:xfrm>
              <a:off x="1261745" y="3969851"/>
              <a:ext cx="157480" cy="1569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2" name="Espace réservé pour une image  10">
            <a:extLst>
              <a:ext uri="{FF2B5EF4-FFF2-40B4-BE49-F238E27FC236}">
                <a16:creationId xmlns:a16="http://schemas.microsoft.com/office/drawing/2014/main" id="{1B1A5F6D-BE1D-4B4B-931D-849F92C1755E}"/>
              </a:ext>
            </a:extLst>
          </p:cNvPr>
          <p:cNvSpPr>
            <a:spLocks noGrp="1"/>
          </p:cNvSpPr>
          <p:nvPr>
            <p:ph type="pic" sz="quarter" idx="35" hasCustomPrompt="1"/>
          </p:nvPr>
        </p:nvSpPr>
        <p:spPr bwMode="gray">
          <a:xfrm>
            <a:off x="2435372" y="1554480"/>
            <a:ext cx="1300186" cy="233172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grpSp>
        <p:nvGrpSpPr>
          <p:cNvPr id="7" name="Groupe 6">
            <a:extLst>
              <a:ext uri="{FF2B5EF4-FFF2-40B4-BE49-F238E27FC236}">
                <a16:creationId xmlns:a16="http://schemas.microsoft.com/office/drawing/2014/main" id="{5C784992-FC29-47B3-93AE-2F1DFE7F846C}"/>
              </a:ext>
            </a:extLst>
          </p:cNvPr>
          <p:cNvGrpSpPr/>
          <p:nvPr/>
        </p:nvGrpSpPr>
        <p:grpSpPr>
          <a:xfrm>
            <a:off x="2285773" y="1303223"/>
            <a:ext cx="1599385" cy="2904951"/>
            <a:chOff x="2285773" y="1303223"/>
            <a:chExt cx="1599385" cy="2904951"/>
          </a:xfrm>
        </p:grpSpPr>
        <p:sp>
          <p:nvSpPr>
            <p:cNvPr id="23" name="Forme libre : forme 22">
              <a:extLst>
                <a:ext uri="{FF2B5EF4-FFF2-40B4-BE49-F238E27FC236}">
                  <a16:creationId xmlns:a16="http://schemas.microsoft.com/office/drawing/2014/main" id="{5FCE65FD-BB8F-40E1-B7F0-45C61336B824}"/>
                </a:ext>
              </a:extLst>
            </p:cNvPr>
            <p:cNvSpPr>
              <a:spLocks/>
            </p:cNvSpPr>
            <p:nvPr userDrawn="1"/>
          </p:nvSpPr>
          <p:spPr bwMode="auto">
            <a:xfrm>
              <a:off x="2285773" y="1303223"/>
              <a:ext cx="1599385" cy="2904951"/>
            </a:xfrm>
            <a:custGeom>
              <a:avLst/>
              <a:gdLst>
                <a:gd name="connsiteX0" fmla="*/ 149600 w 1599385"/>
                <a:gd name="connsiteY0" fmla="*/ 251258 h 2904951"/>
                <a:gd name="connsiteX1" fmla="*/ 149600 w 1599385"/>
                <a:gd name="connsiteY1" fmla="*/ 2582978 h 2904951"/>
                <a:gd name="connsiteX2" fmla="*/ 1449786 w 1599385"/>
                <a:gd name="connsiteY2" fmla="*/ 2582978 h 2904951"/>
                <a:gd name="connsiteX3" fmla="*/ 1449786 w 1599385"/>
                <a:gd name="connsiteY3" fmla="*/ 251258 h 2904951"/>
                <a:gd name="connsiteX4" fmla="*/ 257294 w 1599385"/>
                <a:gd name="connsiteY4" fmla="*/ 8 h 2904951"/>
                <a:gd name="connsiteX5" fmla="*/ 1362045 w 1599385"/>
                <a:gd name="connsiteY5" fmla="*/ 8 h 2904951"/>
                <a:gd name="connsiteX6" fmla="*/ 1599378 w 1599385"/>
                <a:gd name="connsiteY6" fmla="*/ 246812 h 2904951"/>
                <a:gd name="connsiteX7" fmla="*/ 1599378 w 1599385"/>
                <a:gd name="connsiteY7" fmla="*/ 2668642 h 2904951"/>
                <a:gd name="connsiteX8" fmla="*/ 1341042 w 1599385"/>
                <a:gd name="connsiteY8" fmla="*/ 2904944 h 2904951"/>
                <a:gd name="connsiteX9" fmla="*/ 237341 w 1599385"/>
                <a:gd name="connsiteY9" fmla="*/ 2904944 h 2904951"/>
                <a:gd name="connsiteX10" fmla="*/ 8 w 1599385"/>
                <a:gd name="connsiteY10" fmla="*/ 2658140 h 2904951"/>
                <a:gd name="connsiteX11" fmla="*/ 8 w 1599385"/>
                <a:gd name="connsiteY11" fmla="*/ 236310 h 2904951"/>
                <a:gd name="connsiteX12" fmla="*/ 257294 w 1599385"/>
                <a:gd name="connsiteY12" fmla="*/ 8 h 29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385" h="2904951">
                  <a:moveTo>
                    <a:pt x="149600" y="251258"/>
                  </a:moveTo>
                  <a:lnTo>
                    <a:pt x="149600" y="2582978"/>
                  </a:lnTo>
                  <a:lnTo>
                    <a:pt x="1449786" y="2582978"/>
                  </a:lnTo>
                  <a:lnTo>
                    <a:pt x="1449786" y="251258"/>
                  </a:lnTo>
                  <a:close/>
                  <a:moveTo>
                    <a:pt x="257294" y="8"/>
                  </a:moveTo>
                  <a:cubicBezTo>
                    <a:pt x="1362045" y="8"/>
                    <a:pt x="1362045" y="8"/>
                    <a:pt x="1362045" y="8"/>
                  </a:cubicBezTo>
                  <a:cubicBezTo>
                    <a:pt x="1493313" y="8"/>
                    <a:pt x="1600428" y="115534"/>
                    <a:pt x="1599378" y="246812"/>
                  </a:cubicBezTo>
                  <a:cubicBezTo>
                    <a:pt x="1599378" y="2668642"/>
                    <a:pt x="1599378" y="2668642"/>
                    <a:pt x="1599378" y="2668642"/>
                  </a:cubicBezTo>
                  <a:cubicBezTo>
                    <a:pt x="1598328" y="2799921"/>
                    <a:pt x="1473361" y="2905994"/>
                    <a:pt x="1341042" y="2904944"/>
                  </a:cubicBezTo>
                  <a:cubicBezTo>
                    <a:pt x="237341" y="2904944"/>
                    <a:pt x="237341" y="2904944"/>
                    <a:pt x="237341" y="2904944"/>
                  </a:cubicBezTo>
                  <a:cubicBezTo>
                    <a:pt x="105023" y="2904944"/>
                    <a:pt x="-1042" y="2789419"/>
                    <a:pt x="8" y="2658140"/>
                  </a:cubicBezTo>
                  <a:cubicBezTo>
                    <a:pt x="8" y="236310"/>
                    <a:pt x="8" y="236310"/>
                    <a:pt x="8" y="236310"/>
                  </a:cubicBezTo>
                  <a:cubicBezTo>
                    <a:pt x="1058" y="105031"/>
                    <a:pt x="126025" y="-1042"/>
                    <a:pt x="257294" y="8"/>
                  </a:cubicBezTo>
                  <a:close/>
                </a:path>
              </a:pathLst>
            </a:custGeom>
            <a:solidFill>
              <a:srgbClr val="4D4F53"/>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24" name="Freeform 7">
              <a:extLst>
                <a:ext uri="{FF2B5EF4-FFF2-40B4-BE49-F238E27FC236}">
                  <a16:creationId xmlns:a16="http://schemas.microsoft.com/office/drawing/2014/main" id="{AA72A6E2-066D-4F77-8A98-FD63B9CE1213}"/>
                </a:ext>
              </a:extLst>
            </p:cNvPr>
            <p:cNvSpPr>
              <a:spLocks/>
            </p:cNvSpPr>
            <p:nvPr userDrawn="1"/>
          </p:nvSpPr>
          <p:spPr bwMode="auto">
            <a:xfrm>
              <a:off x="2845019" y="1402919"/>
              <a:ext cx="480892" cy="53301"/>
            </a:xfrm>
            <a:custGeom>
              <a:avLst/>
              <a:gdLst>
                <a:gd name="T0" fmla="*/ 657 w 693"/>
                <a:gd name="T1" fmla="*/ 77 h 77"/>
                <a:gd name="T2" fmla="*/ 36 w 693"/>
                <a:gd name="T3" fmla="*/ 77 h 77"/>
                <a:gd name="T4" fmla="*/ 0 w 693"/>
                <a:gd name="T5" fmla="*/ 37 h 77"/>
                <a:gd name="T6" fmla="*/ 36 w 693"/>
                <a:gd name="T7" fmla="*/ 1 h 77"/>
                <a:gd name="T8" fmla="*/ 657 w 693"/>
                <a:gd name="T9" fmla="*/ 1 h 77"/>
                <a:gd name="T10" fmla="*/ 693 w 693"/>
                <a:gd name="T11" fmla="*/ 41 h 77"/>
                <a:gd name="T12" fmla="*/ 657 w 69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693" h="77">
                  <a:moveTo>
                    <a:pt x="657" y="77"/>
                  </a:moveTo>
                  <a:cubicBezTo>
                    <a:pt x="36" y="77"/>
                    <a:pt x="36" y="77"/>
                    <a:pt x="36" y="77"/>
                  </a:cubicBezTo>
                  <a:cubicBezTo>
                    <a:pt x="16" y="77"/>
                    <a:pt x="0" y="57"/>
                    <a:pt x="0" y="37"/>
                  </a:cubicBezTo>
                  <a:cubicBezTo>
                    <a:pt x="0" y="17"/>
                    <a:pt x="16" y="0"/>
                    <a:pt x="36" y="1"/>
                  </a:cubicBezTo>
                  <a:cubicBezTo>
                    <a:pt x="657" y="1"/>
                    <a:pt x="657" y="1"/>
                    <a:pt x="657" y="1"/>
                  </a:cubicBezTo>
                  <a:cubicBezTo>
                    <a:pt x="677" y="1"/>
                    <a:pt x="693" y="21"/>
                    <a:pt x="693" y="41"/>
                  </a:cubicBezTo>
                  <a:cubicBezTo>
                    <a:pt x="693" y="61"/>
                    <a:pt x="677" y="77"/>
                    <a:pt x="657" y="7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Oval 8">
              <a:extLst>
                <a:ext uri="{FF2B5EF4-FFF2-40B4-BE49-F238E27FC236}">
                  <a16:creationId xmlns:a16="http://schemas.microsoft.com/office/drawing/2014/main" id="{33F160C6-82D7-4EF1-A305-A967388241D4}"/>
                </a:ext>
              </a:extLst>
            </p:cNvPr>
            <p:cNvSpPr>
              <a:spLocks noChangeArrowheads="1"/>
            </p:cNvSpPr>
            <p:nvPr userDrawn="1"/>
          </p:nvSpPr>
          <p:spPr bwMode="auto">
            <a:xfrm>
              <a:off x="3006725" y="3969851"/>
              <a:ext cx="157480" cy="1569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6" name="Espace réservé du texte 5">
            <a:extLst>
              <a:ext uri="{FF2B5EF4-FFF2-40B4-BE49-F238E27FC236}">
                <a16:creationId xmlns:a16="http://schemas.microsoft.com/office/drawing/2014/main" id="{537FADCE-DAC9-4F49-9D24-C348BCDBFDFA}"/>
              </a:ext>
            </a:extLst>
          </p:cNvPr>
          <p:cNvSpPr>
            <a:spLocks noGrp="1"/>
          </p:cNvSpPr>
          <p:nvPr>
            <p:ph type="body" sz="quarter" idx="36"/>
          </p:nvPr>
        </p:nvSpPr>
        <p:spPr>
          <a:xfrm>
            <a:off x="4606111" y="1668463"/>
            <a:ext cx="3999728" cy="28114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BADE7CD9-2154-4C89-809C-BF549819D87A}"/>
              </a:ext>
            </a:extLst>
          </p:cNvPr>
          <p:cNvSpPr>
            <a:spLocks noGrp="1"/>
          </p:cNvSpPr>
          <p:nvPr>
            <p:ph type="dt" sz="half" idx="37"/>
          </p:nvPr>
        </p:nvSpPr>
        <p:spPr/>
        <p:txBody>
          <a:bodyPr/>
          <a:lstStyle/>
          <a:p>
            <a:fld id="{6A6EB90C-34B2-451E-8859-55F3BE7AE32F}"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EFA4E7F1-5BB8-426A-8DAA-7CFFBE6052AC}"/>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6BA51AE6-F684-4448-A242-4CA1FB610B3D}"/>
              </a:ext>
            </a:extLst>
          </p:cNvPr>
          <p:cNvSpPr>
            <a:spLocks noGrp="1"/>
          </p:cNvSpPr>
          <p:nvPr>
            <p:ph type="sldNum" sz="quarter" idx="39"/>
          </p:nvPr>
        </p:nvSpPr>
        <p:spPr/>
        <p:txBody>
          <a:bodyPr/>
          <a:lstStyle/>
          <a:p>
            <a:fld id="{F39F9F64-4784-4F3A-948D-D16FD8AFA9F9}" type="slidenum">
              <a:rPr lang="fr-FR" smtClean="0"/>
              <a:t>‹N°›</a:t>
            </a:fld>
            <a:endParaRPr lang="fr-FR"/>
          </a:p>
        </p:txBody>
      </p:sp>
      <p:sp>
        <p:nvSpPr>
          <p:cNvPr id="20" name="Freeform 9">
            <a:extLst>
              <a:ext uri="{FF2B5EF4-FFF2-40B4-BE49-F238E27FC236}">
                <a16:creationId xmlns:a16="http://schemas.microsoft.com/office/drawing/2014/main" id="{974A2DC9-D2DC-4130-8833-B3F804D6E472}"/>
              </a:ext>
            </a:extLst>
          </p:cNvPr>
          <p:cNvSpPr>
            <a:spLocks/>
          </p:cNvSpPr>
          <p:nvPr/>
        </p:nvSpPr>
        <p:spPr bwMode="auto">
          <a:xfrm>
            <a:off x="4251052" y="1599133"/>
            <a:ext cx="200199" cy="291059"/>
          </a:xfrm>
          <a:custGeom>
            <a:avLst/>
            <a:gdLst>
              <a:gd name="T0" fmla="*/ 198 w 843"/>
              <a:gd name="T1" fmla="*/ 0 h 1466"/>
              <a:gd name="T2" fmla="*/ 0 w 843"/>
              <a:gd name="T3" fmla="*/ 169 h 1466"/>
              <a:gd name="T4" fmla="*/ 393 w 843"/>
              <a:gd name="T5" fmla="*/ 601 h 1466"/>
              <a:gd name="T6" fmla="*/ 517 w 843"/>
              <a:gd name="T7" fmla="*/ 733 h 1466"/>
              <a:gd name="T8" fmla="*/ 393 w 843"/>
              <a:gd name="T9" fmla="*/ 866 h 1466"/>
              <a:gd name="T10" fmla="*/ 0 w 843"/>
              <a:gd name="T11" fmla="*/ 1296 h 1466"/>
              <a:gd name="T12" fmla="*/ 198 w 843"/>
              <a:gd name="T13" fmla="*/ 1466 h 1466"/>
              <a:gd name="T14" fmla="*/ 843 w 843"/>
              <a:gd name="T15" fmla="*/ 733 h 1466"/>
              <a:gd name="T16" fmla="*/ 198 w 843"/>
              <a:gd name="T17"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1466">
                <a:moveTo>
                  <a:pt x="198" y="0"/>
                </a:moveTo>
                <a:lnTo>
                  <a:pt x="0" y="169"/>
                </a:lnTo>
                <a:lnTo>
                  <a:pt x="393" y="601"/>
                </a:lnTo>
                <a:lnTo>
                  <a:pt x="517" y="733"/>
                </a:lnTo>
                <a:lnTo>
                  <a:pt x="393" y="866"/>
                </a:lnTo>
                <a:lnTo>
                  <a:pt x="0" y="1296"/>
                </a:lnTo>
                <a:lnTo>
                  <a:pt x="198" y="1466"/>
                </a:lnTo>
                <a:lnTo>
                  <a:pt x="843" y="733"/>
                </a:lnTo>
                <a:lnTo>
                  <a:pt x="198" y="0"/>
                </a:lnTo>
                <a:close/>
              </a:path>
            </a:pathLst>
          </a:custGeom>
          <a:solidFill>
            <a:schemeClr val="accent3"/>
          </a:solidFill>
          <a:ln>
            <a:noFill/>
          </a:ln>
        </p:spPr>
        <p:txBody>
          <a:bodyPr vert="horz" wrap="none" lIns="180000" tIns="3600" rIns="0" bIns="0" numCol="1" anchor="ctr" anchorCtr="0" compatLnSpc="1">
            <a:prstTxWarp prst="textNoShape">
              <a:avLst/>
            </a:prstTxWarp>
          </a:bodyPr>
          <a:lstStyle/>
          <a:p>
            <a:pPr marL="0" marR="0" lvl="2" indent="0" algn="l" defTabSz="914378" rtl="0" eaLnBrk="1" fontAlgn="auto" latinLnBrk="0" hangingPunct="1">
              <a:lnSpc>
                <a:spcPct val="90000"/>
              </a:lnSpc>
              <a:spcBef>
                <a:spcPts val="0"/>
              </a:spcBef>
              <a:spcAft>
                <a:spcPts val="0"/>
              </a:spcAft>
              <a:buClrTx/>
              <a:buSzPct val="100000"/>
              <a:buFontTx/>
              <a:buNone/>
              <a:tabLst/>
              <a:defRPr/>
            </a:pPr>
            <a:endParaRPr kumimoji="0" lang="fr-FR" sz="1050" b="0" i="0" u="none" strike="noStrike" kern="1200" cap="none" spc="0" normalizeH="0" baseline="0" noProof="0">
              <a:ln>
                <a:noFill/>
              </a:ln>
              <a:solidFill>
                <a:srgbClr val="FFB612"/>
              </a:solidFill>
              <a:effectLst/>
              <a:uLnTx/>
              <a:uFillTx/>
              <a:latin typeface="Avenir LT Std 65 Medium"/>
              <a:ea typeface="+mn-ea"/>
              <a:cs typeface="+mn-cs"/>
            </a:endParaRPr>
          </a:p>
        </p:txBody>
      </p:sp>
    </p:spTree>
    <p:extLst>
      <p:ext uri="{BB962C8B-B14F-4D97-AF65-F5344CB8AC3E}">
        <p14:creationId xmlns:p14="http://schemas.microsoft.com/office/powerpoint/2010/main" val="24013678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Ecran - 5">
    <p:bg>
      <p:bgPr>
        <a:solidFill>
          <a:srgbClr val="E1E1E1"/>
        </a:solidFill>
        <a:effectLst/>
      </p:bgPr>
    </p:bg>
    <p:spTree>
      <p:nvGrpSpPr>
        <p:cNvPr id="1" name=""/>
        <p:cNvGrpSpPr/>
        <p:nvPr/>
      </p:nvGrpSpPr>
      <p:grpSpPr>
        <a:xfrm>
          <a:off x="0" y="0"/>
          <a:ext cx="0" cy="0"/>
          <a:chOff x="0" y="0"/>
          <a:chExt cx="0" cy="0"/>
        </a:xfrm>
      </p:grpSpPr>
      <p:grpSp>
        <p:nvGrpSpPr>
          <p:cNvPr id="80" name="Groupe 79">
            <a:extLst>
              <a:ext uri="{FF2B5EF4-FFF2-40B4-BE49-F238E27FC236}">
                <a16:creationId xmlns:a16="http://schemas.microsoft.com/office/drawing/2014/main" id="{C4334C3A-8E9C-4791-99CD-6CEFCDF2ECAC}"/>
              </a:ext>
            </a:extLst>
          </p:cNvPr>
          <p:cNvGrpSpPr/>
          <p:nvPr/>
        </p:nvGrpSpPr>
        <p:grpSpPr>
          <a:xfrm>
            <a:off x="1671360" y="1150620"/>
            <a:ext cx="5801280" cy="3509628"/>
            <a:chOff x="539749" y="1874843"/>
            <a:chExt cx="4257277" cy="2173082"/>
          </a:xfrm>
        </p:grpSpPr>
        <p:sp>
          <p:nvSpPr>
            <p:cNvPr id="81" name="Forme libre : forme 80">
              <a:extLst>
                <a:ext uri="{FF2B5EF4-FFF2-40B4-BE49-F238E27FC236}">
                  <a16:creationId xmlns:a16="http://schemas.microsoft.com/office/drawing/2014/main" id="{CEE928E2-D591-4005-BF1C-616236EA10C7}"/>
                </a:ext>
              </a:extLst>
            </p:cNvPr>
            <p:cNvSpPr>
              <a:spLocks/>
            </p:cNvSpPr>
            <p:nvPr userDrawn="1"/>
          </p:nvSpPr>
          <p:spPr>
            <a:xfrm>
              <a:off x="855765" y="1874843"/>
              <a:ext cx="3625245" cy="2039200"/>
            </a:xfrm>
            <a:custGeom>
              <a:avLst/>
              <a:gdLst>
                <a:gd name="connsiteX0" fmla="*/ 92975 w 3625245"/>
                <a:gd name="connsiteY0" fmla="*/ 79650 h 2039200"/>
                <a:gd name="connsiteX1" fmla="*/ 82203 w 3625245"/>
                <a:gd name="connsiteY1" fmla="*/ 90422 h 2039200"/>
                <a:gd name="connsiteX2" fmla="*/ 82203 w 3625245"/>
                <a:gd name="connsiteY2" fmla="*/ 1948777 h 2039200"/>
                <a:gd name="connsiteX3" fmla="*/ 92975 w 3625245"/>
                <a:gd name="connsiteY3" fmla="*/ 1959549 h 2039200"/>
                <a:gd name="connsiteX4" fmla="*/ 3532271 w 3625245"/>
                <a:gd name="connsiteY4" fmla="*/ 1959549 h 2039200"/>
                <a:gd name="connsiteX5" fmla="*/ 3543043 w 3625245"/>
                <a:gd name="connsiteY5" fmla="*/ 1948777 h 2039200"/>
                <a:gd name="connsiteX6" fmla="*/ 3543043 w 3625245"/>
                <a:gd name="connsiteY6" fmla="*/ 90422 h 2039200"/>
                <a:gd name="connsiteX7" fmla="*/ 3532271 w 3625245"/>
                <a:gd name="connsiteY7" fmla="*/ 79650 h 2039200"/>
                <a:gd name="connsiteX8" fmla="*/ 69781 w 3625245"/>
                <a:gd name="connsiteY8" fmla="*/ 0 h 2039200"/>
                <a:gd name="connsiteX9" fmla="*/ 3555464 w 3625245"/>
                <a:gd name="connsiteY9" fmla="*/ 0 h 2039200"/>
                <a:gd name="connsiteX10" fmla="*/ 3625245 w 3625245"/>
                <a:gd name="connsiteY10" fmla="*/ 69781 h 2039200"/>
                <a:gd name="connsiteX11" fmla="*/ 3625245 w 3625245"/>
                <a:gd name="connsiteY11" fmla="*/ 1969419 h 2039200"/>
                <a:gd name="connsiteX12" fmla="*/ 3555464 w 3625245"/>
                <a:gd name="connsiteY12" fmla="*/ 2039200 h 2039200"/>
                <a:gd name="connsiteX13" fmla="*/ 69781 w 3625245"/>
                <a:gd name="connsiteY13" fmla="*/ 2039200 h 2039200"/>
                <a:gd name="connsiteX14" fmla="*/ 0 w 3625245"/>
                <a:gd name="connsiteY14" fmla="*/ 1969419 h 2039200"/>
                <a:gd name="connsiteX15" fmla="*/ 0 w 3625245"/>
                <a:gd name="connsiteY15" fmla="*/ 69781 h 2039200"/>
                <a:gd name="connsiteX16" fmla="*/ 69781 w 3625245"/>
                <a:gd name="connsiteY16" fmla="*/ 0 h 2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5245" h="2039200">
                  <a:moveTo>
                    <a:pt x="92975" y="79650"/>
                  </a:moveTo>
                  <a:cubicBezTo>
                    <a:pt x="87026" y="79650"/>
                    <a:pt x="82203" y="84473"/>
                    <a:pt x="82203" y="90422"/>
                  </a:cubicBezTo>
                  <a:lnTo>
                    <a:pt x="82203" y="1948777"/>
                  </a:lnTo>
                  <a:cubicBezTo>
                    <a:pt x="82203" y="1954726"/>
                    <a:pt x="87026" y="1959549"/>
                    <a:pt x="92975" y="1959549"/>
                  </a:cubicBezTo>
                  <a:lnTo>
                    <a:pt x="3532271" y="1959549"/>
                  </a:lnTo>
                  <a:cubicBezTo>
                    <a:pt x="3538220" y="1959549"/>
                    <a:pt x="3543043" y="1954726"/>
                    <a:pt x="3543043" y="1948777"/>
                  </a:cubicBezTo>
                  <a:lnTo>
                    <a:pt x="3543043" y="90422"/>
                  </a:lnTo>
                  <a:cubicBezTo>
                    <a:pt x="3543043" y="84473"/>
                    <a:pt x="3538220" y="79650"/>
                    <a:pt x="3532271" y="79650"/>
                  </a:cubicBezTo>
                  <a:close/>
                  <a:moveTo>
                    <a:pt x="69781" y="0"/>
                  </a:moveTo>
                  <a:lnTo>
                    <a:pt x="3555464" y="0"/>
                  </a:lnTo>
                  <a:cubicBezTo>
                    <a:pt x="3594003" y="0"/>
                    <a:pt x="3625245" y="31242"/>
                    <a:pt x="3625245" y="69781"/>
                  </a:cubicBezTo>
                  <a:lnTo>
                    <a:pt x="3625245" y="1969419"/>
                  </a:lnTo>
                  <a:cubicBezTo>
                    <a:pt x="3625245" y="2007958"/>
                    <a:pt x="3594003" y="2039200"/>
                    <a:pt x="3555464" y="2039200"/>
                  </a:cubicBezTo>
                  <a:lnTo>
                    <a:pt x="69781" y="2039200"/>
                  </a:lnTo>
                  <a:cubicBezTo>
                    <a:pt x="31242" y="2039200"/>
                    <a:pt x="0" y="2007958"/>
                    <a:pt x="0" y="1969419"/>
                  </a:cubicBezTo>
                  <a:lnTo>
                    <a:pt x="0" y="69781"/>
                  </a:lnTo>
                  <a:cubicBezTo>
                    <a:pt x="0" y="31242"/>
                    <a:pt x="31242" y="0"/>
                    <a:pt x="69781" y="0"/>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tx1"/>
                </a:solidFill>
              </a:endParaRPr>
            </a:p>
          </p:txBody>
        </p:sp>
        <p:grpSp>
          <p:nvGrpSpPr>
            <p:cNvPr id="82" name="Groupe 81">
              <a:extLst>
                <a:ext uri="{FF2B5EF4-FFF2-40B4-BE49-F238E27FC236}">
                  <a16:creationId xmlns:a16="http://schemas.microsoft.com/office/drawing/2014/main" id="{D2D8C559-77F2-4474-9098-B016A4EE11AC}"/>
                </a:ext>
              </a:extLst>
            </p:cNvPr>
            <p:cNvGrpSpPr/>
            <p:nvPr userDrawn="1"/>
          </p:nvGrpSpPr>
          <p:grpSpPr>
            <a:xfrm>
              <a:off x="539749" y="3836723"/>
              <a:ext cx="4257277" cy="211202"/>
              <a:chOff x="539749" y="3836723"/>
              <a:chExt cx="4257277" cy="211202"/>
            </a:xfrm>
          </p:grpSpPr>
          <p:sp>
            <p:nvSpPr>
              <p:cNvPr id="83" name="Rectangle 82">
                <a:extLst>
                  <a:ext uri="{FF2B5EF4-FFF2-40B4-BE49-F238E27FC236}">
                    <a16:creationId xmlns:a16="http://schemas.microsoft.com/office/drawing/2014/main" id="{557073C0-8BF7-4492-88A9-5FCF2B02C819}"/>
                  </a:ext>
                </a:extLst>
              </p:cNvPr>
              <p:cNvSpPr/>
              <p:nvPr/>
            </p:nvSpPr>
            <p:spPr>
              <a:xfrm>
                <a:off x="855765" y="3836723"/>
                <a:ext cx="3625245" cy="77320"/>
              </a:xfrm>
              <a:prstGeom prst="rect">
                <a:avLst/>
              </a:prstGeom>
              <a:solidFill>
                <a:srgbClr val="2B2B2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grpSp>
            <p:nvGrpSpPr>
              <p:cNvPr id="84" name="Groupe 83">
                <a:extLst>
                  <a:ext uri="{FF2B5EF4-FFF2-40B4-BE49-F238E27FC236}">
                    <a16:creationId xmlns:a16="http://schemas.microsoft.com/office/drawing/2014/main" id="{678C9D98-B36D-450F-A203-A0623182AE6E}"/>
                  </a:ext>
                </a:extLst>
              </p:cNvPr>
              <p:cNvGrpSpPr/>
              <p:nvPr/>
            </p:nvGrpSpPr>
            <p:grpSpPr>
              <a:xfrm>
                <a:off x="539749" y="3907217"/>
                <a:ext cx="4257277" cy="140708"/>
                <a:chOff x="1863556" y="4186083"/>
                <a:chExt cx="3222794" cy="152185"/>
              </a:xfrm>
            </p:grpSpPr>
            <p:sp>
              <p:nvSpPr>
                <p:cNvPr id="89" name="Freeform 27">
                  <a:extLst>
                    <a:ext uri="{FF2B5EF4-FFF2-40B4-BE49-F238E27FC236}">
                      <a16:creationId xmlns:a16="http://schemas.microsoft.com/office/drawing/2014/main" id="{2ACE53DF-0B5D-46CA-92B0-18EEC5A8C705}"/>
                    </a:ext>
                  </a:extLst>
                </p:cNvPr>
                <p:cNvSpPr>
                  <a:spLocks/>
                </p:cNvSpPr>
                <p:nvPr/>
              </p:nvSpPr>
              <p:spPr bwMode="auto">
                <a:xfrm>
                  <a:off x="1863556" y="4186083"/>
                  <a:ext cx="3222794" cy="81689"/>
                </a:xfrm>
                <a:custGeom>
                  <a:avLst/>
                  <a:gdLst>
                    <a:gd name="T0" fmla="*/ 2784 w 2784"/>
                    <a:gd name="T1" fmla="*/ 54 h 69"/>
                    <a:gd name="T2" fmla="*/ 2784 w 2784"/>
                    <a:gd name="T3" fmla="*/ 0 h 69"/>
                    <a:gd name="T4" fmla="*/ 0 w 2784"/>
                    <a:gd name="T5" fmla="*/ 0 h 69"/>
                    <a:gd name="T6" fmla="*/ 0 w 2784"/>
                    <a:gd name="T7" fmla="*/ 54 h 69"/>
                    <a:gd name="T8" fmla="*/ 2 w 2784"/>
                    <a:gd name="T9" fmla="*/ 69 h 69"/>
                    <a:gd name="T10" fmla="*/ 2782 w 2784"/>
                    <a:gd name="T11" fmla="*/ 69 h 69"/>
                    <a:gd name="T12" fmla="*/ 2784 w 2784"/>
                    <a:gd name="T13" fmla="*/ 54 h 69"/>
                  </a:gdLst>
                  <a:ahLst/>
                  <a:cxnLst>
                    <a:cxn ang="0">
                      <a:pos x="T0" y="T1"/>
                    </a:cxn>
                    <a:cxn ang="0">
                      <a:pos x="T2" y="T3"/>
                    </a:cxn>
                    <a:cxn ang="0">
                      <a:pos x="T4" y="T5"/>
                    </a:cxn>
                    <a:cxn ang="0">
                      <a:pos x="T6" y="T7"/>
                    </a:cxn>
                    <a:cxn ang="0">
                      <a:pos x="T8" y="T9"/>
                    </a:cxn>
                    <a:cxn ang="0">
                      <a:pos x="T10" y="T11"/>
                    </a:cxn>
                    <a:cxn ang="0">
                      <a:pos x="T12" y="T13"/>
                    </a:cxn>
                  </a:cxnLst>
                  <a:rect l="0" t="0" r="r" b="b"/>
                  <a:pathLst>
                    <a:path w="2784" h="69">
                      <a:moveTo>
                        <a:pt x="2784" y="54"/>
                      </a:moveTo>
                      <a:cubicBezTo>
                        <a:pt x="2784" y="24"/>
                        <a:pt x="2784" y="38"/>
                        <a:pt x="2784" y="0"/>
                      </a:cubicBezTo>
                      <a:cubicBezTo>
                        <a:pt x="0" y="0"/>
                        <a:pt x="0" y="0"/>
                        <a:pt x="0" y="0"/>
                      </a:cubicBezTo>
                      <a:cubicBezTo>
                        <a:pt x="0" y="24"/>
                        <a:pt x="0" y="24"/>
                        <a:pt x="0" y="54"/>
                      </a:cubicBezTo>
                      <a:cubicBezTo>
                        <a:pt x="0" y="59"/>
                        <a:pt x="1" y="64"/>
                        <a:pt x="2" y="69"/>
                      </a:cubicBezTo>
                      <a:cubicBezTo>
                        <a:pt x="2782" y="69"/>
                        <a:pt x="2782" y="69"/>
                        <a:pt x="2782" y="69"/>
                      </a:cubicBezTo>
                      <a:cubicBezTo>
                        <a:pt x="2783" y="64"/>
                        <a:pt x="2784" y="59"/>
                        <a:pt x="2784" y="54"/>
                      </a:cubicBezTo>
                      <a:close/>
                    </a:path>
                  </a:pathLst>
                </a:custGeom>
                <a:gradFill flip="none" rotWithShape="1">
                  <a:gsLst>
                    <a:gs pos="100000">
                      <a:schemeClr val="bg1">
                        <a:lumMod val="85000"/>
                      </a:schemeClr>
                    </a:gs>
                    <a:gs pos="0">
                      <a:schemeClr val="bg1">
                        <a:lumMod val="85000"/>
                      </a:schemeClr>
                    </a:gs>
                    <a:gs pos="53000">
                      <a:srgbClr val="DEDEDE">
                        <a:shade val="67500"/>
                        <a:satMod val="115000"/>
                        <a:lumMod val="22000"/>
                        <a:lumOff val="78000"/>
                      </a:srgb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Freeform 28">
                  <a:extLst>
                    <a:ext uri="{FF2B5EF4-FFF2-40B4-BE49-F238E27FC236}">
                      <a16:creationId xmlns:a16="http://schemas.microsoft.com/office/drawing/2014/main" id="{839E83A7-DBE4-4C29-86AD-C20BCE7F38B2}"/>
                    </a:ext>
                  </a:extLst>
                </p:cNvPr>
                <p:cNvSpPr>
                  <a:spLocks/>
                </p:cNvSpPr>
                <p:nvPr/>
              </p:nvSpPr>
              <p:spPr bwMode="auto">
                <a:xfrm>
                  <a:off x="1865794" y="4267770"/>
                  <a:ext cx="3219437" cy="70498"/>
                </a:xfrm>
                <a:custGeom>
                  <a:avLst/>
                  <a:gdLst>
                    <a:gd name="T0" fmla="*/ 0 w 2781"/>
                    <a:gd name="T1" fmla="*/ 0 h 60"/>
                    <a:gd name="T2" fmla="*/ 118 w 2781"/>
                    <a:gd name="T3" fmla="*/ 60 h 60"/>
                    <a:gd name="T4" fmla="*/ 2683 w 2781"/>
                    <a:gd name="T5" fmla="*/ 59 h 60"/>
                    <a:gd name="T6" fmla="*/ 2781 w 2781"/>
                    <a:gd name="T7" fmla="*/ 0 h 60"/>
                    <a:gd name="T8" fmla="*/ 0 w 2781"/>
                    <a:gd name="T9" fmla="*/ 0 h 60"/>
                  </a:gdLst>
                  <a:ahLst/>
                  <a:cxnLst>
                    <a:cxn ang="0">
                      <a:pos x="T0" y="T1"/>
                    </a:cxn>
                    <a:cxn ang="0">
                      <a:pos x="T2" y="T3"/>
                    </a:cxn>
                    <a:cxn ang="0">
                      <a:pos x="T4" y="T5"/>
                    </a:cxn>
                    <a:cxn ang="0">
                      <a:pos x="T6" y="T7"/>
                    </a:cxn>
                    <a:cxn ang="0">
                      <a:pos x="T8" y="T9"/>
                    </a:cxn>
                  </a:cxnLst>
                  <a:rect l="0" t="0" r="r" b="b"/>
                  <a:pathLst>
                    <a:path w="2781" h="60">
                      <a:moveTo>
                        <a:pt x="0" y="0"/>
                      </a:moveTo>
                      <a:cubicBezTo>
                        <a:pt x="7" y="31"/>
                        <a:pt x="92" y="60"/>
                        <a:pt x="118" y="60"/>
                      </a:cubicBezTo>
                      <a:cubicBezTo>
                        <a:pt x="2683" y="59"/>
                        <a:pt x="2683" y="59"/>
                        <a:pt x="2683" y="59"/>
                      </a:cubicBezTo>
                      <a:cubicBezTo>
                        <a:pt x="2709" y="59"/>
                        <a:pt x="2775" y="31"/>
                        <a:pt x="2781" y="0"/>
                      </a:cubicBezTo>
                      <a:lnTo>
                        <a:pt x="0" y="0"/>
                      </a:lnTo>
                      <a:close/>
                    </a:path>
                  </a:pathLst>
                </a:custGeom>
                <a:gradFill flip="none" rotWithShape="1">
                  <a:gsLst>
                    <a:gs pos="0">
                      <a:srgbClr val="DEDEDE">
                        <a:shade val="30000"/>
                        <a:satMod val="115000"/>
                      </a:srgbClr>
                    </a:gs>
                    <a:gs pos="50000">
                      <a:srgbClr val="DEDEDE">
                        <a:shade val="67500"/>
                        <a:satMod val="115000"/>
                      </a:srgbClr>
                    </a:gs>
                    <a:gs pos="100000">
                      <a:srgbClr val="DEDEDE">
                        <a:shade val="100000"/>
                        <a:satMod val="115000"/>
                      </a:srgbClr>
                    </a:gs>
                  </a:gsLst>
                  <a:lin ang="16200000" scaled="1"/>
                  <a:tileRect/>
                </a:gra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85" name="Freeform 29">
                <a:extLst>
                  <a:ext uri="{FF2B5EF4-FFF2-40B4-BE49-F238E27FC236}">
                    <a16:creationId xmlns:a16="http://schemas.microsoft.com/office/drawing/2014/main" id="{1DB8A5E6-3FA8-43F8-9814-F270D02C27D3}"/>
                  </a:ext>
                </a:extLst>
              </p:cNvPr>
              <p:cNvSpPr>
                <a:spLocks/>
              </p:cNvSpPr>
              <p:nvPr/>
            </p:nvSpPr>
            <p:spPr bwMode="auto">
              <a:xfrm>
                <a:off x="3278893" y="3930834"/>
                <a:ext cx="1319313" cy="35478"/>
              </a:xfrm>
              <a:custGeom>
                <a:avLst/>
                <a:gdLst>
                  <a:gd name="T0" fmla="*/ 863 w 863"/>
                  <a:gd name="T1" fmla="*/ 11 h 23"/>
                  <a:gd name="T2" fmla="*/ 853 w 863"/>
                  <a:gd name="T3" fmla="*/ 23 h 23"/>
                  <a:gd name="T4" fmla="*/ 10 w 863"/>
                  <a:gd name="T5" fmla="*/ 23 h 23"/>
                  <a:gd name="T6" fmla="*/ 0 w 863"/>
                  <a:gd name="T7" fmla="*/ 11 h 23"/>
                  <a:gd name="T8" fmla="*/ 0 w 863"/>
                  <a:gd name="T9" fmla="*/ 11 h 23"/>
                  <a:gd name="T10" fmla="*/ 10 w 863"/>
                  <a:gd name="T11" fmla="*/ 0 h 23"/>
                  <a:gd name="T12" fmla="*/ 853 w 863"/>
                  <a:gd name="T13" fmla="*/ 0 h 23"/>
                  <a:gd name="T14" fmla="*/ 863 w 863"/>
                  <a:gd name="T15" fmla="*/ 1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3" h="23">
                    <a:moveTo>
                      <a:pt x="863" y="11"/>
                    </a:moveTo>
                    <a:cubicBezTo>
                      <a:pt x="863" y="18"/>
                      <a:pt x="858" y="23"/>
                      <a:pt x="853" y="23"/>
                    </a:cubicBezTo>
                    <a:cubicBezTo>
                      <a:pt x="10" y="23"/>
                      <a:pt x="10" y="23"/>
                      <a:pt x="10" y="23"/>
                    </a:cubicBezTo>
                    <a:cubicBezTo>
                      <a:pt x="4" y="23"/>
                      <a:pt x="0" y="18"/>
                      <a:pt x="0" y="11"/>
                    </a:cubicBezTo>
                    <a:cubicBezTo>
                      <a:pt x="0" y="11"/>
                      <a:pt x="0" y="11"/>
                      <a:pt x="0" y="11"/>
                    </a:cubicBezTo>
                    <a:cubicBezTo>
                      <a:pt x="0" y="5"/>
                      <a:pt x="4" y="0"/>
                      <a:pt x="10" y="0"/>
                    </a:cubicBezTo>
                    <a:cubicBezTo>
                      <a:pt x="853" y="0"/>
                      <a:pt x="853" y="0"/>
                      <a:pt x="853" y="0"/>
                    </a:cubicBezTo>
                    <a:cubicBezTo>
                      <a:pt x="858" y="0"/>
                      <a:pt x="863" y="5"/>
                      <a:pt x="863" y="11"/>
                    </a:cubicBez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Oval 30">
                <a:extLst>
                  <a:ext uri="{FF2B5EF4-FFF2-40B4-BE49-F238E27FC236}">
                    <a16:creationId xmlns:a16="http://schemas.microsoft.com/office/drawing/2014/main" id="{16C6FB09-8351-4D6F-9591-F181B48520D6}"/>
                  </a:ext>
                </a:extLst>
              </p:cNvPr>
              <p:cNvSpPr>
                <a:spLocks noChangeArrowheads="1"/>
              </p:cNvSpPr>
              <p:nvPr/>
            </p:nvSpPr>
            <p:spPr bwMode="auto">
              <a:xfrm>
                <a:off x="743004"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Oval 31">
                <a:extLst>
                  <a:ext uri="{FF2B5EF4-FFF2-40B4-BE49-F238E27FC236}">
                    <a16:creationId xmlns:a16="http://schemas.microsoft.com/office/drawing/2014/main" id="{47BFC72E-B14D-4525-AB0A-A21E23D8EE4B}"/>
                  </a:ext>
                </a:extLst>
              </p:cNvPr>
              <p:cNvSpPr>
                <a:spLocks noChangeArrowheads="1"/>
              </p:cNvSpPr>
              <p:nvPr/>
            </p:nvSpPr>
            <p:spPr bwMode="auto">
              <a:xfrm>
                <a:off x="828742" y="3933790"/>
                <a:ext cx="36956"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Oval 32">
                <a:extLst>
                  <a:ext uri="{FF2B5EF4-FFF2-40B4-BE49-F238E27FC236}">
                    <a16:creationId xmlns:a16="http://schemas.microsoft.com/office/drawing/2014/main" id="{050A6FE8-77D8-4004-90B3-C7E087C8A643}"/>
                  </a:ext>
                </a:extLst>
              </p:cNvPr>
              <p:cNvSpPr>
                <a:spLocks noChangeArrowheads="1"/>
              </p:cNvSpPr>
              <p:nvPr/>
            </p:nvSpPr>
            <p:spPr bwMode="auto">
              <a:xfrm>
                <a:off x="913000" y="3933790"/>
                <a:ext cx="38434" cy="36956"/>
              </a:xfrm>
              <a:prstGeom prst="ellipse">
                <a:avLst/>
              </a:pr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grpSp>
        <p:nvGrpSpPr>
          <p:cNvPr id="15" name="Groupe 14">
            <a:extLst>
              <a:ext uri="{FF2B5EF4-FFF2-40B4-BE49-F238E27FC236}">
                <a16:creationId xmlns:a16="http://schemas.microsoft.com/office/drawing/2014/main" id="{CC72E718-681C-44D2-AB73-BF85323776EA}"/>
              </a:ext>
            </a:extLst>
          </p:cNvPr>
          <p:cNvGrpSpPr/>
          <p:nvPr/>
        </p:nvGrpSpPr>
        <p:grpSpPr>
          <a:xfrm>
            <a:off x="2207616" y="1262709"/>
            <a:ext cx="4728768" cy="3065022"/>
            <a:chOff x="2299717" y="1246770"/>
            <a:chExt cx="4544566" cy="2945629"/>
          </a:xfrm>
        </p:grpSpPr>
        <p:grpSp>
          <p:nvGrpSpPr>
            <p:cNvPr id="14" name="Groupe 13">
              <a:extLst>
                <a:ext uri="{FF2B5EF4-FFF2-40B4-BE49-F238E27FC236}">
                  <a16:creationId xmlns:a16="http://schemas.microsoft.com/office/drawing/2014/main" id="{98859CAA-41B7-4D3D-ACF6-020524D378F3}"/>
                </a:ext>
              </a:extLst>
            </p:cNvPr>
            <p:cNvGrpSpPr/>
            <p:nvPr userDrawn="1"/>
          </p:nvGrpSpPr>
          <p:grpSpPr>
            <a:xfrm>
              <a:off x="2299717" y="1246770"/>
              <a:ext cx="4544566" cy="2945629"/>
              <a:chOff x="2299717" y="1246770"/>
              <a:chExt cx="4544566" cy="2945629"/>
            </a:xfrm>
          </p:grpSpPr>
          <p:sp>
            <p:nvSpPr>
              <p:cNvPr id="60" name="AutoShape 1">
                <a:extLst>
                  <a:ext uri="{FF2B5EF4-FFF2-40B4-BE49-F238E27FC236}">
                    <a16:creationId xmlns:a16="http://schemas.microsoft.com/office/drawing/2014/main" id="{7DF2D6D7-1324-4541-B975-9D9EBA69D065}"/>
                  </a:ext>
                </a:extLst>
              </p:cNvPr>
              <p:cNvSpPr>
                <a:spLocks/>
              </p:cNvSpPr>
              <p:nvPr userDrawn="1"/>
            </p:nvSpPr>
            <p:spPr bwMode="auto">
              <a:xfrm>
                <a:off x="2299717" y="1246770"/>
                <a:ext cx="4544566" cy="2945629"/>
              </a:xfrm>
              <a:prstGeom prst="roundRect">
                <a:avLst>
                  <a:gd name="adj" fmla="val 981"/>
                </a:avLst>
              </a:prstGeom>
              <a:solidFill>
                <a:srgbClr val="474747"/>
              </a:solidFill>
              <a:ln>
                <a:noFill/>
              </a:ln>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1" name="Rectangle 2">
                <a:extLst>
                  <a:ext uri="{FF2B5EF4-FFF2-40B4-BE49-F238E27FC236}">
                    <a16:creationId xmlns:a16="http://schemas.microsoft.com/office/drawing/2014/main" id="{3FE2EB49-9441-4D3D-B347-A9DEE3B1C031}"/>
                  </a:ext>
                </a:extLst>
              </p:cNvPr>
              <p:cNvSpPr>
                <a:spLocks/>
              </p:cNvSpPr>
              <p:nvPr/>
            </p:nvSpPr>
            <p:spPr bwMode="auto">
              <a:xfrm>
                <a:off x="2299717" y="1467277"/>
                <a:ext cx="4544566" cy="210486"/>
              </a:xfrm>
              <a:prstGeom prst="rect">
                <a:avLst/>
              </a:prstGeom>
              <a:solidFill>
                <a:srgbClr val="D7D7D7"/>
              </a:solidFill>
              <a:ln w="25400">
                <a:no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2" name="AutoShape 3">
                <a:extLst>
                  <a:ext uri="{FF2B5EF4-FFF2-40B4-BE49-F238E27FC236}">
                    <a16:creationId xmlns:a16="http://schemas.microsoft.com/office/drawing/2014/main" id="{1BD8F238-18F0-47FC-B51F-DC8A6A102AFB}"/>
                  </a:ext>
                </a:extLst>
              </p:cNvPr>
              <p:cNvSpPr>
                <a:spLocks/>
              </p:cNvSpPr>
              <p:nvPr/>
            </p:nvSpPr>
            <p:spPr bwMode="auto">
              <a:xfrm>
                <a:off x="2980564" y="1303567"/>
                <a:ext cx="1817826" cy="374196"/>
              </a:xfrm>
              <a:prstGeom prst="roundRect">
                <a:avLst>
                  <a:gd name="adj" fmla="val 11986"/>
                </a:avLst>
              </a:prstGeom>
              <a:solidFill>
                <a:srgbClr val="D7D7D7"/>
              </a:solidFill>
              <a:ln w="25400">
                <a:no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3" name="Oval 4">
                <a:extLst>
                  <a:ext uri="{FF2B5EF4-FFF2-40B4-BE49-F238E27FC236}">
                    <a16:creationId xmlns:a16="http://schemas.microsoft.com/office/drawing/2014/main" id="{9ECA0CFC-3A66-48E8-A1B7-4FF80A8DAD01}"/>
                  </a:ext>
                </a:extLst>
              </p:cNvPr>
              <p:cNvSpPr>
                <a:spLocks/>
              </p:cNvSpPr>
              <p:nvPr/>
            </p:nvSpPr>
            <p:spPr bwMode="auto">
              <a:xfrm>
                <a:off x="2380211" y="1326954"/>
                <a:ext cx="64144" cy="634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4" name="Oval 5">
                <a:extLst>
                  <a:ext uri="{FF2B5EF4-FFF2-40B4-BE49-F238E27FC236}">
                    <a16:creationId xmlns:a16="http://schemas.microsoft.com/office/drawing/2014/main" id="{424CE2BB-DA52-497C-965A-5352AE2EB708}"/>
                  </a:ext>
                </a:extLst>
              </p:cNvPr>
              <p:cNvSpPr>
                <a:spLocks/>
              </p:cNvSpPr>
              <p:nvPr/>
            </p:nvSpPr>
            <p:spPr bwMode="auto">
              <a:xfrm>
                <a:off x="2493657" y="1326818"/>
                <a:ext cx="64430" cy="63778"/>
              </a:xfrm>
              <a:prstGeom prst="ellipse">
                <a:avLst/>
              </a:prstGeom>
              <a:solidFill>
                <a:schemeClr val="accent3"/>
              </a:solidFill>
              <a:ln w="25400" cap="flat">
                <a:noFill/>
                <a:prstDash val="solid"/>
                <a:miter lim="800000"/>
                <a:headEnd type="none" w="med" len="med"/>
                <a:tailEnd type="none" w="med" len="me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5" name="Oval 6">
                <a:extLst>
                  <a:ext uri="{FF2B5EF4-FFF2-40B4-BE49-F238E27FC236}">
                    <a16:creationId xmlns:a16="http://schemas.microsoft.com/office/drawing/2014/main" id="{2D60AFB4-FF32-4A8E-99F4-A2FB35D38219}"/>
                  </a:ext>
                </a:extLst>
              </p:cNvPr>
              <p:cNvSpPr>
                <a:spLocks/>
              </p:cNvSpPr>
              <p:nvPr/>
            </p:nvSpPr>
            <p:spPr bwMode="auto">
              <a:xfrm>
                <a:off x="2607548" y="1326818"/>
                <a:ext cx="63779" cy="63778"/>
              </a:xfrm>
              <a:prstGeom prst="ellipse">
                <a:avLst/>
              </a:prstGeom>
              <a:solidFill>
                <a:schemeClr val="bg2"/>
              </a:solidFill>
              <a:ln w="25400" cap="flat">
                <a:noFill/>
                <a:prstDash val="solid"/>
                <a:miter lim="800000"/>
                <a:headEnd type="none" w="med" len="med"/>
                <a:tailEnd type="none" w="med" len="me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defRPr/>
                </a:pPr>
                <a:endParaRPr lang="id-ID" altLang="fr-FR">
                  <a:latin typeface="Avenir LT Std 45 Book"/>
                  <a:ea typeface="Avenir LT Std 45 Book"/>
                  <a:cs typeface="Avenir LT Std 45 Book"/>
                </a:endParaRPr>
              </a:p>
            </p:txBody>
          </p:sp>
          <p:sp>
            <p:nvSpPr>
              <p:cNvPr id="66" name="Rectangle 11">
                <a:extLst>
                  <a:ext uri="{FF2B5EF4-FFF2-40B4-BE49-F238E27FC236}">
                    <a16:creationId xmlns:a16="http://schemas.microsoft.com/office/drawing/2014/main" id="{6EDAACC8-08C0-4899-8A57-27B79C573456}"/>
                  </a:ext>
                </a:extLst>
              </p:cNvPr>
              <p:cNvSpPr>
                <a:spLocks/>
              </p:cNvSpPr>
              <p:nvPr/>
            </p:nvSpPr>
            <p:spPr bwMode="auto">
              <a:xfrm>
                <a:off x="3094597" y="1507370"/>
                <a:ext cx="3414294" cy="133641"/>
              </a:xfrm>
              <a:prstGeom prst="rect">
                <a:avLst/>
              </a:prstGeom>
              <a:solidFill>
                <a:srgbClr val="FFFFFF"/>
              </a:solidFill>
              <a:ln w="25400">
                <a:solidFill>
                  <a:srgbClr val="B3B3B3"/>
                </a:solidFill>
                <a:miter lim="800000"/>
                <a:headEnd/>
                <a:tailEnd/>
              </a:ln>
            </p:spPr>
            <p:txBody>
              <a:bodyPr lIns="0" tIns="0" rIns="0" bIns="0"/>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eaLnBrk="0" fontAlgn="base" hangingPunct="0">
                  <a:spcBef>
                    <a:spcPct val="0"/>
                  </a:spcBef>
                  <a:spcAft>
                    <a:spcPct val="0"/>
                  </a:spcAft>
                  <a:defRPr sz="3600">
                    <a:solidFill>
                      <a:schemeClr val="tx1"/>
                    </a:solidFill>
                    <a:latin typeface="Lato Light"/>
                  </a:defRPr>
                </a:lvl6pPr>
                <a:lvl7pPr marL="2971800" indent="-228600" defTabSz="1827213" eaLnBrk="0" fontAlgn="base" hangingPunct="0">
                  <a:spcBef>
                    <a:spcPct val="0"/>
                  </a:spcBef>
                  <a:spcAft>
                    <a:spcPct val="0"/>
                  </a:spcAft>
                  <a:defRPr sz="3600">
                    <a:solidFill>
                      <a:schemeClr val="tx1"/>
                    </a:solidFill>
                    <a:latin typeface="Lato Light"/>
                  </a:defRPr>
                </a:lvl7pPr>
                <a:lvl8pPr marL="3429000" indent="-228600" defTabSz="1827213" eaLnBrk="0" fontAlgn="base" hangingPunct="0">
                  <a:spcBef>
                    <a:spcPct val="0"/>
                  </a:spcBef>
                  <a:spcAft>
                    <a:spcPct val="0"/>
                  </a:spcAft>
                  <a:defRPr sz="3600">
                    <a:solidFill>
                      <a:schemeClr val="tx1"/>
                    </a:solidFill>
                    <a:latin typeface="Lato Light"/>
                  </a:defRPr>
                </a:lvl8pPr>
                <a:lvl9pPr marL="3886200" indent="-228600" defTabSz="1827213" eaLnBrk="0" fontAlgn="base" hangingPunct="0">
                  <a:spcBef>
                    <a:spcPct val="0"/>
                  </a:spcBef>
                  <a:spcAft>
                    <a:spcPct val="0"/>
                  </a:spcAft>
                  <a:defRPr sz="3600">
                    <a:solidFill>
                      <a:schemeClr val="tx1"/>
                    </a:solidFill>
                    <a:latin typeface="Lato Light"/>
                  </a:defRPr>
                </a:lvl9pPr>
              </a:lstStyle>
              <a:p>
                <a:pPr eaLnBrk="1" hangingPunct="1"/>
                <a:endParaRPr lang="id-ID" altLang="fr-FR">
                  <a:latin typeface="Avenir LT Std 45 Book"/>
                  <a:ea typeface="Avenir LT Std 45 Book"/>
                  <a:cs typeface="Avenir LT Std 45 Book"/>
                </a:endParaRPr>
              </a:p>
            </p:txBody>
          </p:sp>
          <p:sp>
            <p:nvSpPr>
              <p:cNvPr id="67" name="Freeform 9">
                <a:extLst>
                  <a:ext uri="{FF2B5EF4-FFF2-40B4-BE49-F238E27FC236}">
                    <a16:creationId xmlns:a16="http://schemas.microsoft.com/office/drawing/2014/main" id="{30102AD6-FE4C-4790-98F8-ADE0EDCA54DC}"/>
                  </a:ext>
                </a:extLst>
              </p:cNvPr>
              <p:cNvSpPr>
                <a:spLocks/>
              </p:cNvSpPr>
              <p:nvPr/>
            </p:nvSpPr>
            <p:spPr bwMode="auto">
              <a:xfrm rot="18900000">
                <a:off x="4682962" y="1350247"/>
                <a:ext cx="66382" cy="66382"/>
              </a:xfrm>
              <a:custGeom>
                <a:avLst/>
                <a:gdLst>
                  <a:gd name="T0" fmla="*/ 42 w 64"/>
                  <a:gd name="T1" fmla="*/ 0 h 64"/>
                  <a:gd name="T2" fmla="*/ 21 w 64"/>
                  <a:gd name="T3" fmla="*/ 0 h 64"/>
                  <a:gd name="T4" fmla="*/ 21 w 64"/>
                  <a:gd name="T5" fmla="*/ 21 h 64"/>
                  <a:gd name="T6" fmla="*/ 0 w 64"/>
                  <a:gd name="T7" fmla="*/ 21 h 64"/>
                  <a:gd name="T8" fmla="*/ 0 w 64"/>
                  <a:gd name="T9" fmla="*/ 42 h 64"/>
                  <a:gd name="T10" fmla="*/ 21 w 64"/>
                  <a:gd name="T11" fmla="*/ 42 h 64"/>
                  <a:gd name="T12" fmla="*/ 21 w 64"/>
                  <a:gd name="T13" fmla="*/ 64 h 64"/>
                  <a:gd name="T14" fmla="*/ 42 w 64"/>
                  <a:gd name="T15" fmla="*/ 64 h 64"/>
                  <a:gd name="T16" fmla="*/ 42 w 64"/>
                  <a:gd name="T17" fmla="*/ 42 h 64"/>
                  <a:gd name="T18" fmla="*/ 64 w 64"/>
                  <a:gd name="T19" fmla="*/ 42 h 64"/>
                  <a:gd name="T20" fmla="*/ 64 w 64"/>
                  <a:gd name="T21" fmla="*/ 21 h 64"/>
                  <a:gd name="T22" fmla="*/ 42 w 64"/>
                  <a:gd name="T23" fmla="*/ 21 h 64"/>
                  <a:gd name="T24" fmla="*/ 42 w 6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42" y="0"/>
                    </a:moveTo>
                    <a:lnTo>
                      <a:pt x="21" y="0"/>
                    </a:lnTo>
                    <a:lnTo>
                      <a:pt x="21" y="21"/>
                    </a:lnTo>
                    <a:lnTo>
                      <a:pt x="0" y="21"/>
                    </a:lnTo>
                    <a:lnTo>
                      <a:pt x="0" y="42"/>
                    </a:lnTo>
                    <a:lnTo>
                      <a:pt x="21" y="42"/>
                    </a:lnTo>
                    <a:lnTo>
                      <a:pt x="21" y="64"/>
                    </a:lnTo>
                    <a:lnTo>
                      <a:pt x="42" y="64"/>
                    </a:lnTo>
                    <a:lnTo>
                      <a:pt x="42" y="42"/>
                    </a:lnTo>
                    <a:lnTo>
                      <a:pt x="64" y="42"/>
                    </a:lnTo>
                    <a:lnTo>
                      <a:pt x="64" y="21"/>
                    </a:lnTo>
                    <a:lnTo>
                      <a:pt x="42" y="21"/>
                    </a:lnTo>
                    <a:lnTo>
                      <a:pt x="42" y="0"/>
                    </a:ln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nvGrpSpPr>
              <p:cNvPr id="68" name="Group 81">
                <a:extLst>
                  <a:ext uri="{FF2B5EF4-FFF2-40B4-BE49-F238E27FC236}">
                    <a16:creationId xmlns:a16="http://schemas.microsoft.com/office/drawing/2014/main" id="{A037A978-2D59-4645-B54B-FCD6583EAABF}"/>
                  </a:ext>
                </a:extLst>
              </p:cNvPr>
              <p:cNvGrpSpPr/>
              <p:nvPr/>
            </p:nvGrpSpPr>
            <p:grpSpPr bwMode="auto">
              <a:xfrm>
                <a:off x="6631799" y="1303567"/>
                <a:ext cx="103909" cy="103454"/>
                <a:chOff x="4763" y="2"/>
                <a:chExt cx="2900362" cy="2898773"/>
              </a:xfrm>
              <a:solidFill>
                <a:schemeClr val="bg1">
                  <a:lumMod val="50000"/>
                </a:schemeClr>
              </a:solidFill>
            </p:grpSpPr>
            <p:sp>
              <p:nvSpPr>
                <p:cNvPr id="70" name="Freeform 13">
                  <a:extLst>
                    <a:ext uri="{FF2B5EF4-FFF2-40B4-BE49-F238E27FC236}">
                      <a16:creationId xmlns:a16="http://schemas.microsoft.com/office/drawing/2014/main" id="{0E2917E0-9EE4-4920-8DC2-5A3FF82F9362}"/>
                    </a:ext>
                  </a:extLst>
                </p:cNvPr>
                <p:cNvSpPr>
                  <a:spLocks/>
                </p:cNvSpPr>
                <p:nvPr/>
              </p:nvSpPr>
              <p:spPr bwMode="auto">
                <a:xfrm>
                  <a:off x="4763" y="2"/>
                  <a:ext cx="727065" cy="722326"/>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1" name="Freeform 14">
                  <a:extLst>
                    <a:ext uri="{FF2B5EF4-FFF2-40B4-BE49-F238E27FC236}">
                      <a16:creationId xmlns:a16="http://schemas.microsoft.com/office/drawing/2014/main" id="{4C65F46B-FDD4-477B-A00A-5644CDDA191E}"/>
                    </a:ext>
                  </a:extLst>
                </p:cNvPr>
                <p:cNvSpPr>
                  <a:spLocks/>
                </p:cNvSpPr>
                <p:nvPr/>
              </p:nvSpPr>
              <p:spPr bwMode="auto">
                <a:xfrm>
                  <a:off x="4763" y="1087427"/>
                  <a:ext cx="727065" cy="722326"/>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2" name="Freeform 15">
                  <a:extLst>
                    <a:ext uri="{FF2B5EF4-FFF2-40B4-BE49-F238E27FC236}">
                      <a16:creationId xmlns:a16="http://schemas.microsoft.com/office/drawing/2014/main" id="{3DE39A7D-1BB5-4EA9-B048-9C5AAA6335C6}"/>
                    </a:ext>
                  </a:extLst>
                </p:cNvPr>
                <p:cNvSpPr>
                  <a:spLocks/>
                </p:cNvSpPr>
                <p:nvPr/>
              </p:nvSpPr>
              <p:spPr bwMode="auto">
                <a:xfrm>
                  <a:off x="4763" y="2171714"/>
                  <a:ext cx="727065" cy="727061"/>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3" name="Freeform 16">
                  <a:extLst>
                    <a:ext uri="{FF2B5EF4-FFF2-40B4-BE49-F238E27FC236}">
                      <a16:creationId xmlns:a16="http://schemas.microsoft.com/office/drawing/2014/main" id="{866BCDA5-9E97-44B5-8B36-0CD27B443EE5}"/>
                    </a:ext>
                  </a:extLst>
                </p:cNvPr>
                <p:cNvSpPr>
                  <a:spLocks/>
                </p:cNvSpPr>
                <p:nvPr/>
              </p:nvSpPr>
              <p:spPr bwMode="auto">
                <a:xfrm>
                  <a:off x="1093798" y="2"/>
                  <a:ext cx="722320"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4" name="Freeform 17">
                  <a:extLst>
                    <a:ext uri="{FF2B5EF4-FFF2-40B4-BE49-F238E27FC236}">
                      <a16:creationId xmlns:a16="http://schemas.microsoft.com/office/drawing/2014/main" id="{F8F82319-F765-4DD6-BD96-3D73DB779552}"/>
                    </a:ext>
                  </a:extLst>
                </p:cNvPr>
                <p:cNvSpPr>
                  <a:spLocks/>
                </p:cNvSpPr>
                <p:nvPr/>
              </p:nvSpPr>
              <p:spPr bwMode="auto">
                <a:xfrm>
                  <a:off x="1093798" y="1087427"/>
                  <a:ext cx="722320"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5" name="Freeform 18">
                  <a:extLst>
                    <a:ext uri="{FF2B5EF4-FFF2-40B4-BE49-F238E27FC236}">
                      <a16:creationId xmlns:a16="http://schemas.microsoft.com/office/drawing/2014/main" id="{91E6239A-3B7D-4DB2-A298-B5D566163200}"/>
                    </a:ext>
                  </a:extLst>
                </p:cNvPr>
                <p:cNvSpPr>
                  <a:spLocks/>
                </p:cNvSpPr>
                <p:nvPr/>
              </p:nvSpPr>
              <p:spPr bwMode="auto">
                <a:xfrm>
                  <a:off x="1093798" y="2171714"/>
                  <a:ext cx="722320" cy="727061"/>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6" name="Freeform 19">
                  <a:extLst>
                    <a:ext uri="{FF2B5EF4-FFF2-40B4-BE49-F238E27FC236}">
                      <a16:creationId xmlns:a16="http://schemas.microsoft.com/office/drawing/2014/main" id="{60A05E95-CB2A-4EDD-8183-5703654718DA}"/>
                    </a:ext>
                  </a:extLst>
                </p:cNvPr>
                <p:cNvSpPr>
                  <a:spLocks/>
                </p:cNvSpPr>
                <p:nvPr/>
              </p:nvSpPr>
              <p:spPr bwMode="auto">
                <a:xfrm>
                  <a:off x="2181214" y="2"/>
                  <a:ext cx="723911"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2"/>
                        <a:pt x="10" y="192"/>
                        <a:pt x="24" y="192"/>
                      </a:cubicBezTo>
                      <a:cubicBezTo>
                        <a:pt x="168" y="192"/>
                        <a:pt x="168" y="192"/>
                        <a:pt x="168" y="192"/>
                      </a:cubicBezTo>
                      <a:cubicBezTo>
                        <a:pt x="181" y="192"/>
                        <a:pt x="192" y="182"/>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7" name="Freeform 20">
                  <a:extLst>
                    <a:ext uri="{FF2B5EF4-FFF2-40B4-BE49-F238E27FC236}">
                      <a16:creationId xmlns:a16="http://schemas.microsoft.com/office/drawing/2014/main" id="{D1502400-38A9-473D-AAD8-63E0482B96B6}"/>
                    </a:ext>
                  </a:extLst>
                </p:cNvPr>
                <p:cNvSpPr>
                  <a:spLocks/>
                </p:cNvSpPr>
                <p:nvPr/>
              </p:nvSpPr>
              <p:spPr bwMode="auto">
                <a:xfrm>
                  <a:off x="2181214" y="1087427"/>
                  <a:ext cx="723911" cy="722326"/>
                </a:xfrm>
                <a:custGeom>
                  <a:avLst/>
                  <a:gdLst>
                    <a:gd name="T0" fmla="*/ 168 w 192"/>
                    <a:gd name="T1" fmla="*/ 0 h 192"/>
                    <a:gd name="T2" fmla="*/ 24 w 192"/>
                    <a:gd name="T3" fmla="*/ 0 h 192"/>
                    <a:gd name="T4" fmla="*/ 0 w 192"/>
                    <a:gd name="T5" fmla="*/ 24 h 192"/>
                    <a:gd name="T6" fmla="*/ 0 w 192"/>
                    <a:gd name="T7" fmla="*/ 168 h 192"/>
                    <a:gd name="T8" fmla="*/ 24 w 192"/>
                    <a:gd name="T9" fmla="*/ 192 h 192"/>
                    <a:gd name="T10" fmla="*/ 168 w 192"/>
                    <a:gd name="T11" fmla="*/ 192 h 192"/>
                    <a:gd name="T12" fmla="*/ 192 w 192"/>
                    <a:gd name="T13" fmla="*/ 168 h 192"/>
                    <a:gd name="T14" fmla="*/ 192 w 192"/>
                    <a:gd name="T15" fmla="*/ 24 h 192"/>
                    <a:gd name="T16" fmla="*/ 168 w 192"/>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2">
                      <a:moveTo>
                        <a:pt x="168" y="0"/>
                      </a:moveTo>
                      <a:cubicBezTo>
                        <a:pt x="24" y="0"/>
                        <a:pt x="24" y="0"/>
                        <a:pt x="24" y="0"/>
                      </a:cubicBezTo>
                      <a:cubicBezTo>
                        <a:pt x="10" y="0"/>
                        <a:pt x="0" y="11"/>
                        <a:pt x="0" y="24"/>
                      </a:cubicBezTo>
                      <a:cubicBezTo>
                        <a:pt x="0" y="168"/>
                        <a:pt x="0" y="168"/>
                        <a:pt x="0" y="168"/>
                      </a:cubicBezTo>
                      <a:cubicBezTo>
                        <a:pt x="0" y="181"/>
                        <a:pt x="10" y="192"/>
                        <a:pt x="24" y="192"/>
                      </a:cubicBezTo>
                      <a:cubicBezTo>
                        <a:pt x="168" y="192"/>
                        <a:pt x="168" y="192"/>
                        <a:pt x="168" y="192"/>
                      </a:cubicBezTo>
                      <a:cubicBezTo>
                        <a:pt x="181" y="192"/>
                        <a:pt x="192" y="181"/>
                        <a:pt x="192" y="168"/>
                      </a:cubicBezTo>
                      <a:cubicBezTo>
                        <a:pt x="192" y="24"/>
                        <a:pt x="192" y="24"/>
                        <a:pt x="192" y="24"/>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sp>
              <p:nvSpPr>
                <p:cNvPr id="78" name="Freeform 21">
                  <a:extLst>
                    <a:ext uri="{FF2B5EF4-FFF2-40B4-BE49-F238E27FC236}">
                      <a16:creationId xmlns:a16="http://schemas.microsoft.com/office/drawing/2014/main" id="{37714643-AA4A-4391-9786-1FBD9C69616C}"/>
                    </a:ext>
                  </a:extLst>
                </p:cNvPr>
                <p:cNvSpPr>
                  <a:spLocks/>
                </p:cNvSpPr>
                <p:nvPr/>
              </p:nvSpPr>
              <p:spPr bwMode="auto">
                <a:xfrm>
                  <a:off x="2181214" y="2171714"/>
                  <a:ext cx="723911" cy="727061"/>
                </a:xfrm>
                <a:custGeom>
                  <a:avLst/>
                  <a:gdLst>
                    <a:gd name="T0" fmla="*/ 168 w 192"/>
                    <a:gd name="T1" fmla="*/ 0 h 193"/>
                    <a:gd name="T2" fmla="*/ 24 w 192"/>
                    <a:gd name="T3" fmla="*/ 0 h 193"/>
                    <a:gd name="T4" fmla="*/ 0 w 192"/>
                    <a:gd name="T5" fmla="*/ 25 h 193"/>
                    <a:gd name="T6" fmla="*/ 0 w 192"/>
                    <a:gd name="T7" fmla="*/ 169 h 193"/>
                    <a:gd name="T8" fmla="*/ 24 w 192"/>
                    <a:gd name="T9" fmla="*/ 193 h 193"/>
                    <a:gd name="T10" fmla="*/ 168 w 192"/>
                    <a:gd name="T11" fmla="*/ 193 h 193"/>
                    <a:gd name="T12" fmla="*/ 192 w 192"/>
                    <a:gd name="T13" fmla="*/ 169 h 193"/>
                    <a:gd name="T14" fmla="*/ 192 w 192"/>
                    <a:gd name="T15" fmla="*/ 25 h 193"/>
                    <a:gd name="T16" fmla="*/ 168 w 192"/>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193">
                      <a:moveTo>
                        <a:pt x="168" y="0"/>
                      </a:moveTo>
                      <a:cubicBezTo>
                        <a:pt x="24" y="0"/>
                        <a:pt x="24" y="0"/>
                        <a:pt x="24" y="0"/>
                      </a:cubicBezTo>
                      <a:cubicBezTo>
                        <a:pt x="10" y="0"/>
                        <a:pt x="0" y="11"/>
                        <a:pt x="0" y="25"/>
                      </a:cubicBezTo>
                      <a:cubicBezTo>
                        <a:pt x="0" y="169"/>
                        <a:pt x="0" y="169"/>
                        <a:pt x="0" y="169"/>
                      </a:cubicBezTo>
                      <a:cubicBezTo>
                        <a:pt x="0" y="182"/>
                        <a:pt x="10" y="193"/>
                        <a:pt x="24" y="193"/>
                      </a:cubicBezTo>
                      <a:cubicBezTo>
                        <a:pt x="168" y="193"/>
                        <a:pt x="168" y="193"/>
                        <a:pt x="168" y="193"/>
                      </a:cubicBezTo>
                      <a:cubicBezTo>
                        <a:pt x="181" y="193"/>
                        <a:pt x="192" y="182"/>
                        <a:pt x="192" y="169"/>
                      </a:cubicBezTo>
                      <a:cubicBezTo>
                        <a:pt x="192" y="25"/>
                        <a:pt x="192" y="25"/>
                        <a:pt x="192" y="25"/>
                      </a:cubicBezTo>
                      <a:cubicBezTo>
                        <a:pt x="192" y="11"/>
                        <a:pt x="181" y="0"/>
                        <a:pt x="168" y="0"/>
                      </a:cubicBezTo>
                      <a:close/>
                    </a:path>
                  </a:pathLst>
                </a:custGeom>
                <a:grp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69" name="Freeform 25">
                <a:extLst>
                  <a:ext uri="{FF2B5EF4-FFF2-40B4-BE49-F238E27FC236}">
                    <a16:creationId xmlns:a16="http://schemas.microsoft.com/office/drawing/2014/main" id="{79B368C4-45E7-4AB0-97F2-A150E32A900B}"/>
                  </a:ext>
                </a:extLst>
              </p:cNvPr>
              <p:cNvSpPr>
                <a:spLocks/>
              </p:cNvSpPr>
              <p:nvPr/>
            </p:nvSpPr>
            <p:spPr bwMode="auto">
              <a:xfrm rot="5400000">
                <a:off x="6634073" y="1527917"/>
                <a:ext cx="97621" cy="85906"/>
              </a:xfrm>
              <a:custGeom>
                <a:avLst/>
                <a:gdLst>
                  <a:gd name="T0" fmla="*/ 504 w 896"/>
                  <a:gd name="T1" fmla="*/ 0 h 784"/>
                  <a:gd name="T2" fmla="*/ 116 w 896"/>
                  <a:gd name="T3" fmla="*/ 336 h 784"/>
                  <a:gd name="T4" fmla="*/ 0 w 896"/>
                  <a:gd name="T5" fmla="*/ 336 h 784"/>
                  <a:gd name="T6" fmla="*/ 168 w 896"/>
                  <a:gd name="T7" fmla="*/ 560 h 784"/>
                  <a:gd name="T8" fmla="*/ 336 w 896"/>
                  <a:gd name="T9" fmla="*/ 336 h 784"/>
                  <a:gd name="T10" fmla="*/ 230 w 896"/>
                  <a:gd name="T11" fmla="*/ 336 h 784"/>
                  <a:gd name="T12" fmla="*/ 504 w 896"/>
                  <a:gd name="T13" fmla="*/ 112 h 784"/>
                  <a:gd name="T14" fmla="*/ 784 w 896"/>
                  <a:gd name="T15" fmla="*/ 392 h 784"/>
                  <a:gd name="T16" fmla="*/ 504 w 896"/>
                  <a:gd name="T17" fmla="*/ 672 h 784"/>
                  <a:gd name="T18" fmla="*/ 504 w 896"/>
                  <a:gd name="T19" fmla="*/ 784 h 784"/>
                  <a:gd name="T20" fmla="*/ 896 w 896"/>
                  <a:gd name="T21" fmla="*/ 392 h 784"/>
                  <a:gd name="T22" fmla="*/ 504 w 896"/>
                  <a:gd name="T23"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784">
                    <a:moveTo>
                      <a:pt x="504" y="0"/>
                    </a:moveTo>
                    <a:cubicBezTo>
                      <a:pt x="307" y="0"/>
                      <a:pt x="144" y="146"/>
                      <a:pt x="116" y="336"/>
                    </a:cubicBezTo>
                    <a:cubicBezTo>
                      <a:pt x="0" y="336"/>
                      <a:pt x="0" y="336"/>
                      <a:pt x="0" y="336"/>
                    </a:cubicBezTo>
                    <a:cubicBezTo>
                      <a:pt x="168" y="560"/>
                      <a:pt x="168" y="560"/>
                      <a:pt x="168" y="560"/>
                    </a:cubicBezTo>
                    <a:cubicBezTo>
                      <a:pt x="336" y="336"/>
                      <a:pt x="336" y="336"/>
                      <a:pt x="336" y="336"/>
                    </a:cubicBezTo>
                    <a:cubicBezTo>
                      <a:pt x="230" y="336"/>
                      <a:pt x="230" y="336"/>
                      <a:pt x="230" y="336"/>
                    </a:cubicBezTo>
                    <a:cubicBezTo>
                      <a:pt x="256" y="208"/>
                      <a:pt x="369" y="112"/>
                      <a:pt x="504" y="112"/>
                    </a:cubicBezTo>
                    <a:cubicBezTo>
                      <a:pt x="658" y="112"/>
                      <a:pt x="784" y="238"/>
                      <a:pt x="784" y="392"/>
                    </a:cubicBezTo>
                    <a:cubicBezTo>
                      <a:pt x="784" y="546"/>
                      <a:pt x="658" y="672"/>
                      <a:pt x="504" y="672"/>
                    </a:cubicBezTo>
                    <a:cubicBezTo>
                      <a:pt x="504" y="784"/>
                      <a:pt x="504" y="784"/>
                      <a:pt x="504" y="784"/>
                    </a:cubicBezTo>
                    <a:cubicBezTo>
                      <a:pt x="721" y="784"/>
                      <a:pt x="896" y="609"/>
                      <a:pt x="896" y="392"/>
                    </a:cubicBezTo>
                    <a:cubicBezTo>
                      <a:pt x="896" y="175"/>
                      <a:pt x="721" y="0"/>
                      <a:pt x="504" y="0"/>
                    </a:cubicBez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59" name="Freeform 29">
              <a:extLst>
                <a:ext uri="{FF2B5EF4-FFF2-40B4-BE49-F238E27FC236}">
                  <a16:creationId xmlns:a16="http://schemas.microsoft.com/office/drawing/2014/main" id="{B550A677-189A-495B-B93D-58E2D2E48C82}"/>
                </a:ext>
              </a:extLst>
            </p:cNvPr>
            <p:cNvSpPr>
              <a:spLocks noEditPoints="1"/>
            </p:cNvSpPr>
            <p:nvPr userDrawn="1"/>
          </p:nvSpPr>
          <p:spPr bwMode="auto">
            <a:xfrm>
              <a:off x="3137301" y="1537028"/>
              <a:ext cx="77446" cy="77446"/>
            </a:xfrm>
            <a:custGeom>
              <a:avLst/>
              <a:gdLst>
                <a:gd name="T0" fmla="*/ 0 w 636"/>
                <a:gd name="T1" fmla="*/ 318 h 636"/>
                <a:gd name="T2" fmla="*/ 636 w 636"/>
                <a:gd name="T3" fmla="*/ 318 h 636"/>
                <a:gd name="T4" fmla="*/ 594 w 636"/>
                <a:gd name="T5" fmla="*/ 308 h 636"/>
                <a:gd name="T6" fmla="*/ 448 w 636"/>
                <a:gd name="T7" fmla="*/ 179 h 636"/>
                <a:gd name="T8" fmla="*/ 594 w 636"/>
                <a:gd name="T9" fmla="*/ 308 h 636"/>
                <a:gd name="T10" fmla="*/ 223 w 636"/>
                <a:gd name="T11" fmla="*/ 486 h 636"/>
                <a:gd name="T12" fmla="*/ 308 w 636"/>
                <a:gd name="T13" fmla="*/ 594 h 636"/>
                <a:gd name="T14" fmla="*/ 329 w 636"/>
                <a:gd name="T15" fmla="*/ 42 h 636"/>
                <a:gd name="T16" fmla="*/ 328 w 636"/>
                <a:gd name="T17" fmla="*/ 184 h 636"/>
                <a:gd name="T18" fmla="*/ 329 w 636"/>
                <a:gd name="T19" fmla="*/ 42 h 636"/>
                <a:gd name="T20" fmla="*/ 510 w 636"/>
                <a:gd name="T21" fmla="*/ 119 h 636"/>
                <a:gd name="T22" fmla="*/ 363 w 636"/>
                <a:gd name="T23" fmla="*/ 45 h 636"/>
                <a:gd name="T24" fmla="*/ 308 w 636"/>
                <a:gd name="T25" fmla="*/ 184 h 636"/>
                <a:gd name="T26" fmla="*/ 307 w 636"/>
                <a:gd name="T27" fmla="*/ 42 h 636"/>
                <a:gd name="T28" fmla="*/ 196 w 636"/>
                <a:gd name="T29" fmla="*/ 160 h 636"/>
                <a:gd name="T30" fmla="*/ 273 w 636"/>
                <a:gd name="T31" fmla="*/ 45 h 636"/>
                <a:gd name="T32" fmla="*/ 207 w 636"/>
                <a:gd name="T33" fmla="*/ 186 h 636"/>
                <a:gd name="T34" fmla="*/ 308 w 636"/>
                <a:gd name="T35" fmla="*/ 308 h 636"/>
                <a:gd name="T36" fmla="*/ 207 w 636"/>
                <a:gd name="T37" fmla="*/ 186 h 636"/>
                <a:gd name="T38" fmla="*/ 308 w 636"/>
                <a:gd name="T39" fmla="*/ 452 h 636"/>
                <a:gd name="T40" fmla="*/ 185 w 636"/>
                <a:gd name="T41" fmla="*/ 328 h 636"/>
                <a:gd name="T42" fmla="*/ 273 w 636"/>
                <a:gd name="T43" fmla="*/ 591 h 636"/>
                <a:gd name="T44" fmla="*/ 204 w 636"/>
                <a:gd name="T45" fmla="*/ 493 h 636"/>
                <a:gd name="T46" fmla="*/ 328 w 636"/>
                <a:gd name="T47" fmla="*/ 594 h 636"/>
                <a:gd name="T48" fmla="*/ 413 w 636"/>
                <a:gd name="T49" fmla="*/ 486 h 636"/>
                <a:gd name="T50" fmla="*/ 328 w 636"/>
                <a:gd name="T51" fmla="*/ 594 h 636"/>
                <a:gd name="T52" fmla="*/ 498 w 636"/>
                <a:gd name="T53" fmla="*/ 528 h 636"/>
                <a:gd name="T54" fmla="*/ 432 w 636"/>
                <a:gd name="T55" fmla="*/ 493 h 636"/>
                <a:gd name="T56" fmla="*/ 328 w 636"/>
                <a:gd name="T57" fmla="*/ 452 h 636"/>
                <a:gd name="T58" fmla="*/ 451 w 636"/>
                <a:gd name="T59" fmla="*/ 328 h 636"/>
                <a:gd name="T60" fmla="*/ 328 w 636"/>
                <a:gd name="T61" fmla="*/ 308 h 636"/>
                <a:gd name="T62" fmla="*/ 429 w 636"/>
                <a:gd name="T63" fmla="*/ 186 h 636"/>
                <a:gd name="T64" fmla="*/ 328 w 636"/>
                <a:gd name="T65" fmla="*/ 308 h 636"/>
                <a:gd name="T66" fmla="*/ 188 w 636"/>
                <a:gd name="T67" fmla="*/ 179 h 636"/>
                <a:gd name="T68" fmla="*/ 42 w 636"/>
                <a:gd name="T69" fmla="*/ 308 h 636"/>
                <a:gd name="T70" fmla="*/ 42 w 636"/>
                <a:gd name="T71" fmla="*/ 328 h 636"/>
                <a:gd name="T72" fmla="*/ 195 w 636"/>
                <a:gd name="T73" fmla="*/ 475 h 636"/>
                <a:gd name="T74" fmla="*/ 42 w 636"/>
                <a:gd name="T75" fmla="*/ 328 h 636"/>
                <a:gd name="T76" fmla="*/ 441 w 636"/>
                <a:gd name="T77" fmla="*/ 475 h 636"/>
                <a:gd name="T78" fmla="*/ 594 w 636"/>
                <a:gd name="T79" fmla="*/ 3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6" h="636">
                  <a:moveTo>
                    <a:pt x="318" y="0"/>
                  </a:moveTo>
                  <a:cubicBezTo>
                    <a:pt x="142" y="0"/>
                    <a:pt x="0" y="142"/>
                    <a:pt x="0" y="318"/>
                  </a:cubicBezTo>
                  <a:cubicBezTo>
                    <a:pt x="0" y="494"/>
                    <a:pt x="142" y="636"/>
                    <a:pt x="318" y="636"/>
                  </a:cubicBezTo>
                  <a:cubicBezTo>
                    <a:pt x="494" y="636"/>
                    <a:pt x="636" y="494"/>
                    <a:pt x="636" y="318"/>
                  </a:cubicBezTo>
                  <a:cubicBezTo>
                    <a:pt x="636" y="142"/>
                    <a:pt x="494" y="0"/>
                    <a:pt x="318" y="0"/>
                  </a:cubicBezTo>
                  <a:close/>
                  <a:moveTo>
                    <a:pt x="594" y="308"/>
                  </a:moveTo>
                  <a:cubicBezTo>
                    <a:pt x="471" y="308"/>
                    <a:pt x="471" y="308"/>
                    <a:pt x="471" y="308"/>
                  </a:cubicBezTo>
                  <a:cubicBezTo>
                    <a:pt x="470" y="262"/>
                    <a:pt x="462" y="219"/>
                    <a:pt x="448" y="179"/>
                  </a:cubicBezTo>
                  <a:cubicBezTo>
                    <a:pt x="476" y="168"/>
                    <a:pt x="501" y="152"/>
                    <a:pt x="525" y="134"/>
                  </a:cubicBezTo>
                  <a:cubicBezTo>
                    <a:pt x="566" y="181"/>
                    <a:pt x="592" y="241"/>
                    <a:pt x="594" y="308"/>
                  </a:cubicBezTo>
                  <a:close/>
                  <a:moveTo>
                    <a:pt x="307" y="594"/>
                  </a:moveTo>
                  <a:cubicBezTo>
                    <a:pt x="273" y="566"/>
                    <a:pt x="244" y="529"/>
                    <a:pt x="223" y="486"/>
                  </a:cubicBezTo>
                  <a:cubicBezTo>
                    <a:pt x="250" y="478"/>
                    <a:pt x="278" y="473"/>
                    <a:pt x="308" y="472"/>
                  </a:cubicBezTo>
                  <a:cubicBezTo>
                    <a:pt x="308" y="594"/>
                    <a:pt x="308" y="594"/>
                    <a:pt x="308" y="594"/>
                  </a:cubicBezTo>
                  <a:cubicBezTo>
                    <a:pt x="307" y="594"/>
                    <a:pt x="307" y="594"/>
                    <a:pt x="307" y="594"/>
                  </a:cubicBezTo>
                  <a:close/>
                  <a:moveTo>
                    <a:pt x="329" y="42"/>
                  </a:moveTo>
                  <a:cubicBezTo>
                    <a:pt x="368" y="74"/>
                    <a:pt x="400" y="117"/>
                    <a:pt x="421" y="167"/>
                  </a:cubicBezTo>
                  <a:cubicBezTo>
                    <a:pt x="392" y="177"/>
                    <a:pt x="361" y="183"/>
                    <a:pt x="328" y="184"/>
                  </a:cubicBezTo>
                  <a:cubicBezTo>
                    <a:pt x="328" y="42"/>
                    <a:pt x="328" y="42"/>
                    <a:pt x="328" y="42"/>
                  </a:cubicBezTo>
                  <a:cubicBezTo>
                    <a:pt x="329" y="42"/>
                    <a:pt x="329" y="42"/>
                    <a:pt x="329" y="42"/>
                  </a:cubicBezTo>
                  <a:close/>
                  <a:moveTo>
                    <a:pt x="363" y="45"/>
                  </a:moveTo>
                  <a:cubicBezTo>
                    <a:pt x="420" y="55"/>
                    <a:pt x="471" y="81"/>
                    <a:pt x="510" y="119"/>
                  </a:cubicBezTo>
                  <a:cubicBezTo>
                    <a:pt x="489" y="136"/>
                    <a:pt x="466" y="150"/>
                    <a:pt x="440" y="160"/>
                  </a:cubicBezTo>
                  <a:cubicBezTo>
                    <a:pt x="421" y="116"/>
                    <a:pt x="395" y="77"/>
                    <a:pt x="363" y="45"/>
                  </a:cubicBezTo>
                  <a:close/>
                  <a:moveTo>
                    <a:pt x="308" y="42"/>
                  </a:moveTo>
                  <a:cubicBezTo>
                    <a:pt x="308" y="184"/>
                    <a:pt x="308" y="184"/>
                    <a:pt x="308" y="184"/>
                  </a:cubicBezTo>
                  <a:cubicBezTo>
                    <a:pt x="275" y="183"/>
                    <a:pt x="244" y="177"/>
                    <a:pt x="215" y="167"/>
                  </a:cubicBezTo>
                  <a:cubicBezTo>
                    <a:pt x="236" y="117"/>
                    <a:pt x="268" y="74"/>
                    <a:pt x="307" y="42"/>
                  </a:cubicBezTo>
                  <a:cubicBezTo>
                    <a:pt x="307" y="42"/>
                    <a:pt x="307" y="42"/>
                    <a:pt x="308" y="42"/>
                  </a:cubicBezTo>
                  <a:close/>
                  <a:moveTo>
                    <a:pt x="196" y="160"/>
                  </a:moveTo>
                  <a:cubicBezTo>
                    <a:pt x="171" y="150"/>
                    <a:pt x="147" y="136"/>
                    <a:pt x="126" y="119"/>
                  </a:cubicBezTo>
                  <a:cubicBezTo>
                    <a:pt x="165" y="81"/>
                    <a:pt x="216" y="55"/>
                    <a:pt x="273" y="45"/>
                  </a:cubicBezTo>
                  <a:cubicBezTo>
                    <a:pt x="241" y="77"/>
                    <a:pt x="215" y="116"/>
                    <a:pt x="196" y="160"/>
                  </a:cubicBezTo>
                  <a:close/>
                  <a:moveTo>
                    <a:pt x="207" y="186"/>
                  </a:moveTo>
                  <a:cubicBezTo>
                    <a:pt x="239" y="197"/>
                    <a:pt x="273" y="204"/>
                    <a:pt x="308" y="205"/>
                  </a:cubicBezTo>
                  <a:cubicBezTo>
                    <a:pt x="308" y="308"/>
                    <a:pt x="308" y="308"/>
                    <a:pt x="308" y="308"/>
                  </a:cubicBezTo>
                  <a:cubicBezTo>
                    <a:pt x="185" y="308"/>
                    <a:pt x="185" y="308"/>
                    <a:pt x="185" y="308"/>
                  </a:cubicBezTo>
                  <a:cubicBezTo>
                    <a:pt x="186" y="265"/>
                    <a:pt x="194" y="224"/>
                    <a:pt x="207" y="186"/>
                  </a:cubicBezTo>
                  <a:close/>
                  <a:moveTo>
                    <a:pt x="308" y="328"/>
                  </a:moveTo>
                  <a:cubicBezTo>
                    <a:pt x="308" y="452"/>
                    <a:pt x="308" y="452"/>
                    <a:pt x="308" y="452"/>
                  </a:cubicBezTo>
                  <a:cubicBezTo>
                    <a:pt x="275" y="453"/>
                    <a:pt x="244" y="458"/>
                    <a:pt x="215" y="468"/>
                  </a:cubicBezTo>
                  <a:cubicBezTo>
                    <a:pt x="197" y="425"/>
                    <a:pt x="186" y="378"/>
                    <a:pt x="185" y="328"/>
                  </a:cubicBezTo>
                  <a:lnTo>
                    <a:pt x="308" y="328"/>
                  </a:lnTo>
                  <a:close/>
                  <a:moveTo>
                    <a:pt x="273" y="591"/>
                  </a:moveTo>
                  <a:cubicBezTo>
                    <a:pt x="222" y="582"/>
                    <a:pt x="176" y="560"/>
                    <a:pt x="138" y="528"/>
                  </a:cubicBezTo>
                  <a:cubicBezTo>
                    <a:pt x="158" y="514"/>
                    <a:pt x="180" y="502"/>
                    <a:pt x="204" y="493"/>
                  </a:cubicBezTo>
                  <a:cubicBezTo>
                    <a:pt x="222" y="531"/>
                    <a:pt x="245" y="563"/>
                    <a:pt x="273" y="591"/>
                  </a:cubicBezTo>
                  <a:close/>
                  <a:moveTo>
                    <a:pt x="328" y="594"/>
                  </a:moveTo>
                  <a:cubicBezTo>
                    <a:pt x="328" y="472"/>
                    <a:pt x="328" y="472"/>
                    <a:pt x="328" y="472"/>
                  </a:cubicBezTo>
                  <a:cubicBezTo>
                    <a:pt x="358" y="473"/>
                    <a:pt x="386" y="478"/>
                    <a:pt x="413" y="486"/>
                  </a:cubicBezTo>
                  <a:cubicBezTo>
                    <a:pt x="392" y="529"/>
                    <a:pt x="363" y="566"/>
                    <a:pt x="329" y="594"/>
                  </a:cubicBezTo>
                  <a:cubicBezTo>
                    <a:pt x="329" y="594"/>
                    <a:pt x="329" y="594"/>
                    <a:pt x="328" y="594"/>
                  </a:cubicBezTo>
                  <a:close/>
                  <a:moveTo>
                    <a:pt x="432" y="493"/>
                  </a:moveTo>
                  <a:cubicBezTo>
                    <a:pt x="456" y="502"/>
                    <a:pt x="478" y="514"/>
                    <a:pt x="498" y="528"/>
                  </a:cubicBezTo>
                  <a:cubicBezTo>
                    <a:pt x="460" y="560"/>
                    <a:pt x="414" y="582"/>
                    <a:pt x="363" y="591"/>
                  </a:cubicBezTo>
                  <a:cubicBezTo>
                    <a:pt x="391" y="563"/>
                    <a:pt x="414" y="531"/>
                    <a:pt x="432" y="493"/>
                  </a:cubicBezTo>
                  <a:close/>
                  <a:moveTo>
                    <a:pt x="421" y="468"/>
                  </a:moveTo>
                  <a:cubicBezTo>
                    <a:pt x="392" y="458"/>
                    <a:pt x="361" y="453"/>
                    <a:pt x="328" y="452"/>
                  </a:cubicBezTo>
                  <a:cubicBezTo>
                    <a:pt x="328" y="328"/>
                    <a:pt x="328" y="328"/>
                    <a:pt x="328" y="328"/>
                  </a:cubicBezTo>
                  <a:cubicBezTo>
                    <a:pt x="451" y="328"/>
                    <a:pt x="451" y="328"/>
                    <a:pt x="451" y="328"/>
                  </a:cubicBezTo>
                  <a:cubicBezTo>
                    <a:pt x="450" y="378"/>
                    <a:pt x="439" y="425"/>
                    <a:pt x="421" y="468"/>
                  </a:cubicBezTo>
                  <a:close/>
                  <a:moveTo>
                    <a:pt x="328" y="308"/>
                  </a:moveTo>
                  <a:cubicBezTo>
                    <a:pt x="328" y="205"/>
                    <a:pt x="328" y="205"/>
                    <a:pt x="328" y="205"/>
                  </a:cubicBezTo>
                  <a:cubicBezTo>
                    <a:pt x="363" y="204"/>
                    <a:pt x="397" y="197"/>
                    <a:pt x="429" y="186"/>
                  </a:cubicBezTo>
                  <a:cubicBezTo>
                    <a:pt x="442" y="224"/>
                    <a:pt x="450" y="265"/>
                    <a:pt x="451" y="308"/>
                  </a:cubicBezTo>
                  <a:lnTo>
                    <a:pt x="328" y="308"/>
                  </a:lnTo>
                  <a:close/>
                  <a:moveTo>
                    <a:pt x="111" y="134"/>
                  </a:moveTo>
                  <a:cubicBezTo>
                    <a:pt x="135" y="152"/>
                    <a:pt x="160" y="168"/>
                    <a:pt x="188" y="179"/>
                  </a:cubicBezTo>
                  <a:cubicBezTo>
                    <a:pt x="174" y="219"/>
                    <a:pt x="166" y="262"/>
                    <a:pt x="165" y="308"/>
                  </a:cubicBezTo>
                  <a:cubicBezTo>
                    <a:pt x="42" y="308"/>
                    <a:pt x="42" y="308"/>
                    <a:pt x="42" y="308"/>
                  </a:cubicBezTo>
                  <a:cubicBezTo>
                    <a:pt x="44" y="241"/>
                    <a:pt x="70" y="181"/>
                    <a:pt x="111" y="134"/>
                  </a:cubicBezTo>
                  <a:close/>
                  <a:moveTo>
                    <a:pt x="42" y="328"/>
                  </a:moveTo>
                  <a:cubicBezTo>
                    <a:pt x="165" y="328"/>
                    <a:pt x="165" y="328"/>
                    <a:pt x="165" y="328"/>
                  </a:cubicBezTo>
                  <a:cubicBezTo>
                    <a:pt x="166" y="381"/>
                    <a:pt x="177" y="430"/>
                    <a:pt x="195" y="475"/>
                  </a:cubicBezTo>
                  <a:cubicBezTo>
                    <a:pt x="169" y="485"/>
                    <a:pt x="145" y="498"/>
                    <a:pt x="123" y="514"/>
                  </a:cubicBezTo>
                  <a:cubicBezTo>
                    <a:pt x="75" y="466"/>
                    <a:pt x="44" y="401"/>
                    <a:pt x="42" y="328"/>
                  </a:cubicBezTo>
                  <a:close/>
                  <a:moveTo>
                    <a:pt x="513" y="514"/>
                  </a:moveTo>
                  <a:cubicBezTo>
                    <a:pt x="491" y="498"/>
                    <a:pt x="467" y="485"/>
                    <a:pt x="441" y="475"/>
                  </a:cubicBezTo>
                  <a:cubicBezTo>
                    <a:pt x="459" y="430"/>
                    <a:pt x="470" y="381"/>
                    <a:pt x="471" y="328"/>
                  </a:cubicBezTo>
                  <a:cubicBezTo>
                    <a:pt x="594" y="328"/>
                    <a:pt x="594" y="328"/>
                    <a:pt x="594" y="328"/>
                  </a:cubicBezTo>
                  <a:cubicBezTo>
                    <a:pt x="592" y="401"/>
                    <a:pt x="561" y="466"/>
                    <a:pt x="513" y="514"/>
                  </a:cubicBezTo>
                  <a:close/>
                </a:path>
              </a:pathLst>
            </a:custGeom>
            <a:solidFill>
              <a:schemeClr val="bg1">
                <a:lumMod val="50000"/>
              </a:schemeClr>
            </a:solidFill>
            <a:ln>
              <a:noFill/>
            </a:ln>
          </p:spPr>
          <p:txBody>
            <a:bodyPr/>
            <a:lstStyle/>
            <a:p>
              <a:pPr defTabSz="1828434" eaLnBrk="1" fontAlgn="auto" hangingPunct="1">
                <a:spcBef>
                  <a:spcPts val="0"/>
                </a:spcBef>
                <a:spcAft>
                  <a:spcPts val="0"/>
                </a:spcAft>
                <a:defRPr/>
              </a:pPr>
              <a:endParaRPr lang="id-ID">
                <a:latin typeface="Avenir LT Std 45 Book" charset="0"/>
                <a:cs typeface="Avenir LT Std 45 Book" charset="0"/>
              </a:endParaRPr>
            </a:p>
          </p:txBody>
        </p:sp>
      </p:grpSp>
      <p:sp>
        <p:nvSpPr>
          <p:cNvPr id="42" name="Espace réservé pour une image  10">
            <a:extLst>
              <a:ext uri="{FF2B5EF4-FFF2-40B4-BE49-F238E27FC236}">
                <a16:creationId xmlns:a16="http://schemas.microsoft.com/office/drawing/2014/main" id="{D9DC552E-2C5D-4B68-8DB5-A401A27741A6}"/>
              </a:ext>
            </a:extLst>
          </p:cNvPr>
          <p:cNvSpPr>
            <a:spLocks noGrp="1"/>
          </p:cNvSpPr>
          <p:nvPr>
            <p:ph type="pic" sz="quarter" idx="34" hasCustomPrompt="1"/>
          </p:nvPr>
        </p:nvSpPr>
        <p:spPr bwMode="gray">
          <a:xfrm>
            <a:off x="2207616" y="1699498"/>
            <a:ext cx="4728768" cy="2619649"/>
          </a:xfrm>
          <a:prstGeom prst="rect">
            <a:avLst/>
          </a:prstGeom>
          <a:no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p:txBody>
          <a:bodyPr/>
          <a:lstStyle>
            <a:lvl1pPr algn="ctr">
              <a:defRPr/>
            </a:lvl1pPr>
          </a:lstStyle>
          <a:p>
            <a:r>
              <a:rPr lang="fr-FR" noProof="0"/>
              <a:t>Titre</a:t>
            </a:r>
            <a:endParaRPr lang="fr-FR"/>
          </a:p>
        </p:txBody>
      </p:sp>
      <p:sp>
        <p:nvSpPr>
          <p:cNvPr id="91" name="Espace réservé du texte 5">
            <a:extLst>
              <a:ext uri="{FF2B5EF4-FFF2-40B4-BE49-F238E27FC236}">
                <a16:creationId xmlns:a16="http://schemas.microsoft.com/office/drawing/2014/main" id="{E5E8E86B-0B67-4583-A6A4-56D15B757245}"/>
              </a:ext>
            </a:extLst>
          </p:cNvPr>
          <p:cNvSpPr>
            <a:spLocks noGrp="1"/>
          </p:cNvSpPr>
          <p:nvPr>
            <p:ph type="body" sz="quarter" idx="36"/>
          </p:nvPr>
        </p:nvSpPr>
        <p:spPr>
          <a:xfrm>
            <a:off x="533798" y="1227695"/>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2230898E-00AF-41ED-ABAF-587BF01258DC}"/>
              </a:ext>
            </a:extLst>
          </p:cNvPr>
          <p:cNvSpPr>
            <a:spLocks noGrp="1"/>
          </p:cNvSpPr>
          <p:nvPr>
            <p:ph type="dt" sz="half" idx="37"/>
          </p:nvPr>
        </p:nvSpPr>
        <p:spPr/>
        <p:txBody>
          <a:bodyPr/>
          <a:lstStyle/>
          <a:p>
            <a:fld id="{2A5AFFC4-CC63-443A-BFE4-CAA251C83CC5}"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62EB614F-2F8D-49FF-B79C-238A6FF6526B}"/>
              </a:ext>
            </a:extLst>
          </p:cNvPr>
          <p:cNvSpPr>
            <a:spLocks noGrp="1"/>
          </p:cNvSpPr>
          <p:nvPr>
            <p:ph type="ftr" sz="quarter" idx="38"/>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DE1EA378-66CC-4385-A8FB-67B64C274095}"/>
              </a:ext>
            </a:extLst>
          </p:cNvPr>
          <p:cNvSpPr>
            <a:spLocks noGrp="1"/>
          </p:cNvSpPr>
          <p:nvPr>
            <p:ph type="sldNum" sz="quarter" idx="39"/>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14306611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Ecran - 6">
    <p:spTree>
      <p:nvGrpSpPr>
        <p:cNvPr id="1" name=""/>
        <p:cNvGrpSpPr/>
        <p:nvPr/>
      </p:nvGrpSpPr>
      <p:grpSpPr>
        <a:xfrm>
          <a:off x="0" y="0"/>
          <a:ext cx="0" cy="0"/>
          <a:chOff x="0" y="0"/>
          <a:chExt cx="0" cy="0"/>
        </a:xfrm>
      </p:grpSpPr>
      <p:sp>
        <p:nvSpPr>
          <p:cNvPr id="44" name="Espace réservé pour une image  10">
            <a:extLst>
              <a:ext uri="{FF2B5EF4-FFF2-40B4-BE49-F238E27FC236}">
                <a16:creationId xmlns:a16="http://schemas.microsoft.com/office/drawing/2014/main" id="{EA426759-992A-45A9-B8F0-BECD19803CD5}"/>
              </a:ext>
            </a:extLst>
          </p:cNvPr>
          <p:cNvSpPr>
            <a:spLocks noGrp="1" noChangeAspect="1"/>
          </p:cNvSpPr>
          <p:nvPr>
            <p:ph type="pic" sz="quarter" idx="34" hasCustomPrompt="1"/>
          </p:nvPr>
        </p:nvSpPr>
        <p:spPr bwMode="gray">
          <a:xfrm>
            <a:off x="5313309" y="767031"/>
            <a:ext cx="2651903" cy="3726000"/>
          </a:xfrm>
          <a:prstGeom prst="rect">
            <a:avLst/>
          </a:prstGeom>
          <a:solidFill>
            <a:schemeClr val="bg1">
              <a:lumMod val="95000"/>
            </a:schemeClr>
          </a:solidFill>
        </p:spPr>
        <p:txBody>
          <a:bodyPr lIns="72000" tIns="612000" rIns="72000" anchor="ctr" anchorCtr="0">
            <a:noAutofit/>
          </a:bodyPr>
          <a:lstStyle>
            <a:lvl1pPr algn="ctr">
              <a:defRPr sz="700" b="0" cap="all" baseline="0">
                <a:solidFill>
                  <a:schemeClr val="accent3"/>
                </a:solidFill>
                <a:latin typeface="+mn-lt"/>
              </a:defRPr>
            </a:lvl1pPr>
          </a:lstStyle>
          <a:p>
            <a:r>
              <a:rPr lang="fr-FR"/>
              <a:t>Sélectionner l’icône pour insérer une image</a:t>
            </a:r>
          </a:p>
        </p:txBody>
      </p:sp>
      <p:sp>
        <p:nvSpPr>
          <p:cNvPr id="3" name="Titre 2">
            <a:extLst>
              <a:ext uri="{FF2B5EF4-FFF2-40B4-BE49-F238E27FC236}">
                <a16:creationId xmlns:a16="http://schemas.microsoft.com/office/drawing/2014/main" id="{24A69BB7-7D61-4E57-A64A-BA728259F015}"/>
              </a:ext>
            </a:extLst>
          </p:cNvPr>
          <p:cNvSpPr>
            <a:spLocks noGrp="1"/>
          </p:cNvSpPr>
          <p:nvPr>
            <p:ph type="title" hasCustomPrompt="1"/>
          </p:nvPr>
        </p:nvSpPr>
        <p:spPr>
          <a:xfrm>
            <a:off x="539752" y="83762"/>
            <a:ext cx="4267820" cy="863943"/>
          </a:xfrm>
        </p:spPr>
        <p:txBody>
          <a:bodyPr/>
          <a:lstStyle>
            <a:lvl1pPr>
              <a:defRPr/>
            </a:lvl1pPr>
          </a:lstStyle>
          <a:p>
            <a:r>
              <a:rPr lang="fr-FR" noProof="0"/>
              <a:t>Titre</a:t>
            </a:r>
            <a:endParaRPr lang="fr-FR"/>
          </a:p>
        </p:txBody>
      </p:sp>
      <p:grpSp>
        <p:nvGrpSpPr>
          <p:cNvPr id="10" name="Groupe 9">
            <a:extLst>
              <a:ext uri="{FF2B5EF4-FFF2-40B4-BE49-F238E27FC236}">
                <a16:creationId xmlns:a16="http://schemas.microsoft.com/office/drawing/2014/main" id="{DDC58069-95FB-47D6-9925-6948C808EDAD}"/>
              </a:ext>
            </a:extLst>
          </p:cNvPr>
          <p:cNvGrpSpPr>
            <a:grpSpLocks noChangeAspect="1"/>
          </p:cNvGrpSpPr>
          <p:nvPr/>
        </p:nvGrpSpPr>
        <p:grpSpPr>
          <a:xfrm>
            <a:off x="5062936" y="335658"/>
            <a:ext cx="3146027" cy="4577066"/>
            <a:chOff x="6408739" y="1240346"/>
            <a:chExt cx="2195511" cy="3194187"/>
          </a:xfrm>
        </p:grpSpPr>
        <p:sp>
          <p:nvSpPr>
            <p:cNvPr id="42" name="Forme libre : forme 41">
              <a:extLst>
                <a:ext uri="{FF2B5EF4-FFF2-40B4-BE49-F238E27FC236}">
                  <a16:creationId xmlns:a16="http://schemas.microsoft.com/office/drawing/2014/main" id="{FFF79F22-9D2B-41BB-971C-4618EF996B33}"/>
                </a:ext>
              </a:extLst>
            </p:cNvPr>
            <p:cNvSpPr>
              <a:spLocks/>
            </p:cNvSpPr>
            <p:nvPr/>
          </p:nvSpPr>
          <p:spPr bwMode="auto">
            <a:xfrm>
              <a:off x="6408739" y="1240346"/>
              <a:ext cx="2195511" cy="3194187"/>
            </a:xfrm>
            <a:custGeom>
              <a:avLst/>
              <a:gdLst>
                <a:gd name="connsiteX0" fmla="*/ 176470 w 2195511"/>
                <a:gd name="connsiteY0" fmla="*/ 302659 h 3194187"/>
                <a:gd name="connsiteX1" fmla="*/ 176470 w 2195511"/>
                <a:gd name="connsiteY1" fmla="*/ 2891528 h 3194187"/>
                <a:gd name="connsiteX2" fmla="*/ 2019043 w 2195511"/>
                <a:gd name="connsiteY2" fmla="*/ 2891528 h 3194187"/>
                <a:gd name="connsiteX3" fmla="*/ 2019043 w 2195511"/>
                <a:gd name="connsiteY3" fmla="*/ 302659 h 3194187"/>
                <a:gd name="connsiteX4" fmla="*/ 176741 w 2195511"/>
                <a:gd name="connsiteY4" fmla="*/ 0 h 3194187"/>
                <a:gd name="connsiteX5" fmla="*/ 2019332 w 2195511"/>
                <a:gd name="connsiteY5" fmla="*/ 0 h 3194187"/>
                <a:gd name="connsiteX6" fmla="*/ 2195511 w 2195511"/>
                <a:gd name="connsiteY6" fmla="*/ 176707 h 3194187"/>
                <a:gd name="connsiteX7" fmla="*/ 2195511 w 2195511"/>
                <a:gd name="connsiteY7" fmla="*/ 3017480 h 3194187"/>
                <a:gd name="connsiteX8" fmla="*/ 2019332 w 2195511"/>
                <a:gd name="connsiteY8" fmla="*/ 3194187 h 3194187"/>
                <a:gd name="connsiteX9" fmla="*/ 176741 w 2195511"/>
                <a:gd name="connsiteY9" fmla="*/ 3194187 h 3194187"/>
                <a:gd name="connsiteX10" fmla="*/ 0 w 2195511"/>
                <a:gd name="connsiteY10" fmla="*/ 3017480 h 3194187"/>
                <a:gd name="connsiteX11" fmla="*/ 0 w 2195511"/>
                <a:gd name="connsiteY11" fmla="*/ 176707 h 3194187"/>
                <a:gd name="connsiteX12" fmla="*/ 176741 w 2195511"/>
                <a:gd name="connsiteY12" fmla="*/ 0 h 319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5511" h="3194187">
                  <a:moveTo>
                    <a:pt x="176470" y="302659"/>
                  </a:moveTo>
                  <a:lnTo>
                    <a:pt x="176470" y="2891528"/>
                  </a:lnTo>
                  <a:lnTo>
                    <a:pt x="2019043" y="2891528"/>
                  </a:lnTo>
                  <a:lnTo>
                    <a:pt x="2019043" y="302659"/>
                  </a:lnTo>
                  <a:close/>
                  <a:moveTo>
                    <a:pt x="176741" y="0"/>
                  </a:moveTo>
                  <a:cubicBezTo>
                    <a:pt x="2019332" y="0"/>
                    <a:pt x="2019332" y="0"/>
                    <a:pt x="2019332" y="0"/>
                  </a:cubicBezTo>
                  <a:cubicBezTo>
                    <a:pt x="2116399" y="0"/>
                    <a:pt x="2195511" y="79097"/>
                    <a:pt x="2195511" y="176707"/>
                  </a:cubicBezTo>
                  <a:cubicBezTo>
                    <a:pt x="2195511" y="3017480"/>
                    <a:pt x="2195511" y="3017480"/>
                    <a:pt x="2195511" y="3017480"/>
                  </a:cubicBezTo>
                  <a:cubicBezTo>
                    <a:pt x="2195511" y="3115090"/>
                    <a:pt x="2116399" y="3194187"/>
                    <a:pt x="2019332" y="3194187"/>
                  </a:cubicBezTo>
                  <a:cubicBezTo>
                    <a:pt x="176741" y="3194187"/>
                    <a:pt x="176741" y="3194187"/>
                    <a:pt x="176741" y="3194187"/>
                  </a:cubicBezTo>
                  <a:cubicBezTo>
                    <a:pt x="79113" y="3194187"/>
                    <a:pt x="0" y="3115090"/>
                    <a:pt x="0" y="3017480"/>
                  </a:cubicBezTo>
                  <a:cubicBezTo>
                    <a:pt x="0" y="176707"/>
                    <a:pt x="0" y="176707"/>
                    <a:pt x="0" y="176707"/>
                  </a:cubicBezTo>
                  <a:cubicBezTo>
                    <a:pt x="0" y="79097"/>
                    <a:pt x="79113" y="0"/>
                    <a:pt x="176741" y="0"/>
                  </a:cubicBezTo>
                  <a:close/>
                </a:path>
              </a:pathLst>
            </a:custGeom>
            <a:solidFill>
              <a:srgbClr val="4D4F53"/>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fr-FR"/>
            </a:p>
          </p:txBody>
        </p:sp>
        <p:sp>
          <p:nvSpPr>
            <p:cNvPr id="31" name="Freeform 7">
              <a:extLst>
                <a:ext uri="{FF2B5EF4-FFF2-40B4-BE49-F238E27FC236}">
                  <a16:creationId xmlns:a16="http://schemas.microsoft.com/office/drawing/2014/main" id="{C5C2EA47-A82A-4C7F-967D-D2A9D0183686}"/>
                </a:ext>
              </a:extLst>
            </p:cNvPr>
            <p:cNvSpPr>
              <a:spLocks/>
            </p:cNvSpPr>
            <p:nvPr/>
          </p:nvSpPr>
          <p:spPr bwMode="auto">
            <a:xfrm>
              <a:off x="7140741" y="1357227"/>
              <a:ext cx="731508" cy="81827"/>
            </a:xfrm>
            <a:custGeom>
              <a:avLst/>
              <a:gdLst>
                <a:gd name="T0" fmla="*/ 1235 w 1304"/>
                <a:gd name="T1" fmla="*/ 145 h 145"/>
                <a:gd name="T2" fmla="*/ 68 w 1304"/>
                <a:gd name="T3" fmla="*/ 145 h 145"/>
                <a:gd name="T4" fmla="*/ 0 w 1304"/>
                <a:gd name="T5" fmla="*/ 68 h 145"/>
                <a:gd name="T6" fmla="*/ 69 w 1304"/>
                <a:gd name="T7" fmla="*/ 1 h 145"/>
                <a:gd name="T8" fmla="*/ 1236 w 1304"/>
                <a:gd name="T9" fmla="*/ 1 h 145"/>
                <a:gd name="T10" fmla="*/ 1303 w 1304"/>
                <a:gd name="T11" fmla="*/ 77 h 145"/>
                <a:gd name="T12" fmla="*/ 1235 w 1304"/>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1304" h="145">
                  <a:moveTo>
                    <a:pt x="1235" y="145"/>
                  </a:moveTo>
                  <a:cubicBezTo>
                    <a:pt x="68" y="145"/>
                    <a:pt x="68" y="145"/>
                    <a:pt x="68" y="145"/>
                  </a:cubicBezTo>
                  <a:cubicBezTo>
                    <a:pt x="30" y="145"/>
                    <a:pt x="0" y="106"/>
                    <a:pt x="0" y="68"/>
                  </a:cubicBezTo>
                  <a:cubicBezTo>
                    <a:pt x="0" y="31"/>
                    <a:pt x="31" y="0"/>
                    <a:pt x="69" y="1"/>
                  </a:cubicBezTo>
                  <a:cubicBezTo>
                    <a:pt x="1236" y="1"/>
                    <a:pt x="1236" y="1"/>
                    <a:pt x="1236" y="1"/>
                  </a:cubicBezTo>
                  <a:cubicBezTo>
                    <a:pt x="1273" y="1"/>
                    <a:pt x="1304" y="40"/>
                    <a:pt x="1303" y="77"/>
                  </a:cubicBezTo>
                  <a:cubicBezTo>
                    <a:pt x="1303" y="115"/>
                    <a:pt x="1272" y="145"/>
                    <a:pt x="1235" y="14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
              <a:extLst>
                <a:ext uri="{FF2B5EF4-FFF2-40B4-BE49-F238E27FC236}">
                  <a16:creationId xmlns:a16="http://schemas.microsoft.com/office/drawing/2014/main" id="{DAF3669F-04B0-43A7-ABE6-1C53F7747416}"/>
                </a:ext>
              </a:extLst>
            </p:cNvPr>
            <p:cNvSpPr>
              <a:spLocks noChangeArrowheads="1"/>
            </p:cNvSpPr>
            <p:nvPr/>
          </p:nvSpPr>
          <p:spPr bwMode="auto">
            <a:xfrm>
              <a:off x="7435513" y="4206264"/>
              <a:ext cx="141964" cy="14196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51" name="Espace réservé du texte 5">
            <a:extLst>
              <a:ext uri="{FF2B5EF4-FFF2-40B4-BE49-F238E27FC236}">
                <a16:creationId xmlns:a16="http://schemas.microsoft.com/office/drawing/2014/main" id="{204C73C0-034A-4AD8-A36B-475DCD4F3DEE}"/>
              </a:ext>
            </a:extLst>
          </p:cNvPr>
          <p:cNvSpPr>
            <a:spLocks noGrp="1"/>
          </p:cNvSpPr>
          <p:nvPr>
            <p:ph type="body" sz="quarter" idx="36"/>
          </p:nvPr>
        </p:nvSpPr>
        <p:spPr>
          <a:xfrm>
            <a:off x="533798"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2" name="Espace réservé du texte 5">
            <a:extLst>
              <a:ext uri="{FF2B5EF4-FFF2-40B4-BE49-F238E27FC236}">
                <a16:creationId xmlns:a16="http://schemas.microsoft.com/office/drawing/2014/main" id="{86153197-9D06-438D-A409-16686270AFD2}"/>
              </a:ext>
            </a:extLst>
          </p:cNvPr>
          <p:cNvSpPr>
            <a:spLocks noGrp="1"/>
          </p:cNvSpPr>
          <p:nvPr>
            <p:ph type="body" sz="quarter" idx="37"/>
          </p:nvPr>
        </p:nvSpPr>
        <p:spPr>
          <a:xfrm>
            <a:off x="1993656"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3" name="Espace réservé du texte 5">
            <a:extLst>
              <a:ext uri="{FF2B5EF4-FFF2-40B4-BE49-F238E27FC236}">
                <a16:creationId xmlns:a16="http://schemas.microsoft.com/office/drawing/2014/main" id="{146F461B-1F96-4254-9413-8495FE1A3FC6}"/>
              </a:ext>
            </a:extLst>
          </p:cNvPr>
          <p:cNvSpPr>
            <a:spLocks noGrp="1"/>
          </p:cNvSpPr>
          <p:nvPr>
            <p:ph type="body" sz="quarter" idx="38"/>
          </p:nvPr>
        </p:nvSpPr>
        <p:spPr>
          <a:xfrm>
            <a:off x="3453515" y="1439502"/>
            <a:ext cx="1352047" cy="2811462"/>
          </a:xfrm>
        </p:spPr>
        <p:txBody>
          <a:bodyPr>
            <a:normAutofit/>
          </a:bodyPr>
          <a:lstStyle>
            <a:lvl1pPr>
              <a:defRPr sz="1100"/>
            </a:lvl1pPr>
            <a:lvl2pPr>
              <a:defRPr sz="1000"/>
            </a:lvl2pPr>
            <a:lvl3pPr>
              <a:defRPr sz="1000"/>
            </a:lvl3pPr>
            <a:lvl4pPr>
              <a:defRPr sz="900"/>
            </a:lvl4pPr>
            <a:lvl5pPr>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Espace réservé de la date 1">
            <a:extLst>
              <a:ext uri="{FF2B5EF4-FFF2-40B4-BE49-F238E27FC236}">
                <a16:creationId xmlns:a16="http://schemas.microsoft.com/office/drawing/2014/main" id="{274C8D8F-9E49-4FDB-A1AD-A15F0BC385FC}"/>
              </a:ext>
            </a:extLst>
          </p:cNvPr>
          <p:cNvSpPr>
            <a:spLocks noGrp="1"/>
          </p:cNvSpPr>
          <p:nvPr>
            <p:ph type="dt" sz="half" idx="39"/>
          </p:nvPr>
        </p:nvSpPr>
        <p:spPr/>
        <p:txBody>
          <a:bodyPr/>
          <a:lstStyle/>
          <a:p>
            <a:fld id="{F79EC64E-BBAF-41DD-A605-C1CEC0F10E02}"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CBE8342B-CDE9-4739-A6F8-DB58C3D33B87}"/>
              </a:ext>
            </a:extLst>
          </p:cNvPr>
          <p:cNvSpPr>
            <a:spLocks noGrp="1"/>
          </p:cNvSpPr>
          <p:nvPr>
            <p:ph type="ftr" sz="quarter" idx="40"/>
          </p:nvPr>
        </p:nvSpPr>
        <p:spPr/>
        <p:txBody>
          <a:bodyPr/>
          <a:lstStyle/>
          <a:p>
            <a:r>
              <a:rPr lang="fr-FR"/>
              <a:t>SNCF DTIPG - Artelys </a:t>
            </a:r>
          </a:p>
        </p:txBody>
      </p:sp>
      <p:sp>
        <p:nvSpPr>
          <p:cNvPr id="6" name="Espace réservé du numéro de diapositive 5">
            <a:extLst>
              <a:ext uri="{FF2B5EF4-FFF2-40B4-BE49-F238E27FC236}">
                <a16:creationId xmlns:a16="http://schemas.microsoft.com/office/drawing/2014/main" id="{CD796ED7-1AE2-4B9C-97F4-48376BCB6DEF}"/>
              </a:ext>
            </a:extLst>
          </p:cNvPr>
          <p:cNvSpPr>
            <a:spLocks noGrp="1"/>
          </p:cNvSpPr>
          <p:nvPr>
            <p:ph type="sldNum" sz="quarter" idx="41"/>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77333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hapitre couleur">
    <p:bg>
      <p:bgPr>
        <a:solidFill>
          <a:schemeClr val="accent1"/>
        </a:solidFill>
        <a:effectLst/>
      </p:bgPr>
    </p:bg>
    <p:spTree>
      <p:nvGrpSpPr>
        <p:cNvPr id="1" name=""/>
        <p:cNvGrpSpPr/>
        <p:nvPr/>
      </p:nvGrpSpPr>
      <p:grpSpPr>
        <a:xfrm>
          <a:off x="0" y="0"/>
          <a:ext cx="0" cy="0"/>
          <a:chOff x="0" y="0"/>
          <a:chExt cx="0" cy="0"/>
        </a:xfrm>
      </p:grpSpPr>
      <p:sp>
        <p:nvSpPr>
          <p:cNvPr id="12" name="Espace réservé du texte 11"/>
          <p:cNvSpPr>
            <a:spLocks noGrp="1"/>
          </p:cNvSpPr>
          <p:nvPr>
            <p:ph type="body" sz="quarter" idx="13" hasCustomPrompt="1"/>
          </p:nvPr>
        </p:nvSpPr>
        <p:spPr bwMode="gray">
          <a:xfrm>
            <a:off x="539751" y="996348"/>
            <a:ext cx="8064500" cy="1931604"/>
          </a:xfrm>
        </p:spPr>
        <p:txBody>
          <a:bodyPr anchor="t" anchorCtr="0">
            <a:normAutofit/>
          </a:bodyPr>
          <a:lstStyle>
            <a:lvl1pPr>
              <a:lnSpc>
                <a:spcPct val="90000"/>
              </a:lnSpc>
              <a:spcAft>
                <a:spcPts val="0"/>
              </a:spcAft>
              <a:defRPr sz="4400" b="0" kern="1200" cap="all" baseline="0">
                <a:solidFill>
                  <a:schemeClr val="bg1"/>
                </a:solidFill>
                <a:latin typeface="+mj-lt"/>
              </a:defRPr>
            </a:lvl1pPr>
            <a:lvl2pPr>
              <a:lnSpc>
                <a:spcPct val="90000"/>
              </a:lnSpc>
              <a:spcAft>
                <a:spcPts val="0"/>
              </a:spcAft>
              <a:defRPr sz="2800" cap="all" baseline="0">
                <a:solidFill>
                  <a:schemeClr val="bg1"/>
                </a:solidFill>
              </a:defRPr>
            </a:lvl2pPr>
          </a:lstStyle>
          <a:p>
            <a:pPr lvl="0"/>
            <a:r>
              <a:rPr lang="fr-FR"/>
              <a:t>Premier niveau</a:t>
            </a:r>
          </a:p>
          <a:p>
            <a:pPr lvl="1"/>
            <a:r>
              <a:rPr lang="fr-FR"/>
              <a:t>Deuxième niveau</a:t>
            </a:r>
          </a:p>
        </p:txBody>
      </p:sp>
      <p:sp>
        <p:nvSpPr>
          <p:cNvPr id="15" name="Espace réservé du texte 14"/>
          <p:cNvSpPr>
            <a:spLocks noGrp="1"/>
          </p:cNvSpPr>
          <p:nvPr>
            <p:ph type="body" sz="quarter" idx="14"/>
          </p:nvPr>
        </p:nvSpPr>
        <p:spPr bwMode="gray">
          <a:xfrm>
            <a:off x="539751" y="385840"/>
            <a:ext cx="8064500" cy="231380"/>
          </a:xfrm>
        </p:spPr>
        <p:txBody>
          <a:bodyPr>
            <a:noAutofit/>
          </a:bodyPr>
          <a:lstStyle>
            <a:lvl1pPr marL="179996" indent="-179996">
              <a:lnSpc>
                <a:spcPct val="90000"/>
              </a:lnSpc>
              <a:spcAft>
                <a:spcPts val="0"/>
              </a:spcAft>
              <a:buFont typeface="Avenir LT Std 45 Book" pitchFamily="34" charset="0"/>
              <a:buChar char="+"/>
              <a:defRPr sz="1400" b="0" cap="all" baseline="0">
                <a:solidFill>
                  <a:schemeClr val="bg1"/>
                </a:solidFill>
                <a:latin typeface="+mn-lt"/>
              </a:defRPr>
            </a:lvl1pPr>
          </a:lstStyle>
          <a:p>
            <a:pPr lvl="0"/>
            <a:r>
              <a:rPr lang="fr-FR"/>
              <a:t>Modifier les styles du texte du masque</a:t>
            </a:r>
          </a:p>
        </p:txBody>
      </p:sp>
      <p:sp>
        <p:nvSpPr>
          <p:cNvPr id="11" name="Espace réservé du texte 11">
            <a:extLst>
              <a:ext uri="{FF2B5EF4-FFF2-40B4-BE49-F238E27FC236}">
                <a16:creationId xmlns:a16="http://schemas.microsoft.com/office/drawing/2014/main" id="{D859AE1D-2039-4DCC-A9DB-83D791DBE3E7}"/>
              </a:ext>
            </a:extLst>
          </p:cNvPr>
          <p:cNvSpPr>
            <a:spLocks noGrp="1"/>
          </p:cNvSpPr>
          <p:nvPr>
            <p:ph type="body" sz="quarter" idx="15" hasCustomPrompt="1"/>
          </p:nvPr>
        </p:nvSpPr>
        <p:spPr bwMode="gray">
          <a:xfrm>
            <a:off x="623571" y="3442422"/>
            <a:ext cx="1062791" cy="2154436"/>
          </a:xfrm>
        </p:spPr>
        <p:txBody>
          <a:bodyPr wrap="none" lIns="0" tIns="0" rIns="0" bIns="0" anchor="b" anchorCtr="0">
            <a:spAutoFit/>
          </a:bodyPr>
          <a:lstStyle>
            <a:lvl1pPr>
              <a:lnSpc>
                <a:spcPct val="100000"/>
              </a:lnSpc>
              <a:spcBef>
                <a:spcPts val="0"/>
              </a:spcBef>
              <a:spcAft>
                <a:spcPts val="0"/>
              </a:spcAft>
              <a:defRPr sz="14000" b="0" kern="1200" cap="all" baseline="0">
                <a:solidFill>
                  <a:schemeClr val="tx1">
                    <a:lumMod val="50000"/>
                    <a:alpha val="25000"/>
                  </a:schemeClr>
                </a:solidFill>
                <a:latin typeface="+mj-lt"/>
              </a:defRPr>
            </a:lvl1pPr>
            <a:lvl2pPr>
              <a:lnSpc>
                <a:spcPct val="90000"/>
              </a:lnSpc>
              <a:spcAft>
                <a:spcPts val="0"/>
              </a:spcAft>
              <a:defRPr sz="2800" cap="all" baseline="0">
                <a:solidFill>
                  <a:schemeClr val="bg1"/>
                </a:solidFill>
              </a:defRPr>
            </a:lvl2pPr>
          </a:lstStyle>
          <a:p>
            <a:pPr lvl="0"/>
            <a:r>
              <a:rPr lang="fr-FR"/>
              <a:t>1</a:t>
            </a:r>
          </a:p>
        </p:txBody>
      </p:sp>
    </p:spTree>
    <p:extLst>
      <p:ext uri="{BB962C8B-B14F-4D97-AF65-F5344CB8AC3E}">
        <p14:creationId xmlns:p14="http://schemas.microsoft.com/office/powerpoint/2010/main" val="23048713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 retenir - fond im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C180BD-223C-493F-A53A-3F5BECC579F6}"/>
              </a:ext>
            </a:extLst>
          </p:cNvPr>
          <p:cNvSpPr/>
          <p:nvPr/>
        </p:nvSpPr>
        <p:spPr>
          <a:xfrm>
            <a:off x="0" y="0"/>
            <a:ext cx="9144000" cy="5143500"/>
          </a:xfrm>
          <a:prstGeom prst="rect">
            <a:avLst/>
          </a:prstGeom>
          <a:solidFill>
            <a:srgbClr val="4D4F5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sp>
        <p:nvSpPr>
          <p:cNvPr id="7" name="Espace réservé du texte 6">
            <a:extLst>
              <a:ext uri="{FF2B5EF4-FFF2-40B4-BE49-F238E27FC236}">
                <a16:creationId xmlns:a16="http://schemas.microsoft.com/office/drawing/2014/main" id="{FE9DA516-49A9-4223-A909-E6D6F86B4D3C}"/>
              </a:ext>
            </a:extLst>
          </p:cNvPr>
          <p:cNvSpPr>
            <a:spLocks noGrp="1"/>
          </p:cNvSpPr>
          <p:nvPr>
            <p:ph type="body" sz="quarter" idx="10"/>
          </p:nvPr>
        </p:nvSpPr>
        <p:spPr>
          <a:xfrm>
            <a:off x="541338" y="1990726"/>
            <a:ext cx="8064500" cy="2238374"/>
          </a:xfrm>
        </p:spPr>
        <p:txBody>
          <a:bodyPr>
            <a:normAutofit/>
          </a:bodyPr>
          <a:lstStyle>
            <a:lvl1pPr algn="ctr">
              <a:defRPr sz="1800">
                <a:solidFill>
                  <a:schemeClr val="bg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100">
                <a:solidFill>
                  <a:schemeClr val="bg1"/>
                </a:solidFill>
              </a:defRPr>
            </a:lvl5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130470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ous_chapitre">
    <p:spTree>
      <p:nvGrpSpPr>
        <p:cNvPr id="1" name=""/>
        <p:cNvGrpSpPr/>
        <p:nvPr/>
      </p:nvGrpSpPr>
      <p:grpSpPr>
        <a:xfrm>
          <a:off x="0" y="0"/>
          <a:ext cx="0" cy="0"/>
          <a:chOff x="0" y="0"/>
          <a:chExt cx="0" cy="0"/>
        </a:xfrm>
      </p:grpSpPr>
      <p:sp>
        <p:nvSpPr>
          <p:cNvPr id="13" name="Rectangle 12"/>
          <p:cNvSpPr/>
          <p:nvPr/>
        </p:nvSpPr>
        <p:spPr bwMode="gray">
          <a:xfrm>
            <a:off x="179389" y="179388"/>
            <a:ext cx="8785225" cy="3529012"/>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Espace réservé de la date 6"/>
          <p:cNvSpPr>
            <a:spLocks noGrp="1"/>
          </p:cNvSpPr>
          <p:nvPr>
            <p:ph type="dt" sz="half" idx="10"/>
          </p:nvPr>
        </p:nvSpPr>
        <p:spPr bwMode="gray"/>
        <p:txBody>
          <a:bodyPr/>
          <a:lstStyle/>
          <a:p>
            <a:fld id="{F1FFE50F-3A93-4624-9A52-EE10FBD7C1C8}" type="datetime2">
              <a:rPr lang="fr-FR" smtClean="0"/>
              <a:t>mardi 14 février 2023</a:t>
            </a:fld>
            <a:endParaRPr lang="fr-FR"/>
          </a:p>
        </p:txBody>
      </p:sp>
      <p:sp>
        <p:nvSpPr>
          <p:cNvPr id="8" name="Espace réservé du numéro de diapositive 7"/>
          <p:cNvSpPr>
            <a:spLocks noGrp="1"/>
          </p:cNvSpPr>
          <p:nvPr>
            <p:ph type="sldNum" sz="quarter" idx="11"/>
          </p:nvPr>
        </p:nvSpPr>
        <p:spPr bwMode="gray"/>
        <p:txBody>
          <a:bodyPr/>
          <a:lstStyle/>
          <a:p>
            <a:fld id="{F39F9F64-4784-4F3A-948D-D16FD8AFA9F9}" type="slidenum">
              <a:rPr lang="fr-FR" smtClean="0"/>
              <a:t>‹N°›</a:t>
            </a:fld>
            <a:endParaRPr lang="fr-FR"/>
          </a:p>
        </p:txBody>
      </p:sp>
      <p:sp>
        <p:nvSpPr>
          <p:cNvPr id="12" name="Espace réservé du texte 11"/>
          <p:cNvSpPr>
            <a:spLocks noGrp="1"/>
          </p:cNvSpPr>
          <p:nvPr>
            <p:ph type="body" sz="quarter" idx="13"/>
          </p:nvPr>
        </p:nvSpPr>
        <p:spPr bwMode="gray">
          <a:xfrm>
            <a:off x="539751" y="1669454"/>
            <a:ext cx="4442489" cy="230832"/>
          </a:xfrm>
          <a:solidFill>
            <a:schemeClr val="accent1"/>
          </a:solidFill>
        </p:spPr>
        <p:txBody>
          <a:bodyPr wrap="none" lIns="54000" rIns="36000" anchor="ctr" anchorCtr="0">
            <a:spAutoFit/>
          </a:bodyPr>
          <a:lstStyle>
            <a:lvl1pPr>
              <a:lnSpc>
                <a:spcPct val="100000"/>
              </a:lnSpc>
              <a:spcAft>
                <a:spcPts val="0"/>
              </a:spcAft>
              <a:defRPr sz="1500" b="0" kern="1200" cap="all" baseline="0">
                <a:solidFill>
                  <a:schemeClr val="bg1"/>
                </a:solidFill>
                <a:latin typeface="+mj-lt"/>
              </a:defRPr>
            </a:lvl1pPr>
            <a:lvl2pPr>
              <a:lnSpc>
                <a:spcPct val="90000"/>
              </a:lnSpc>
              <a:defRPr sz="3500" cap="all" baseline="0">
                <a:solidFill>
                  <a:schemeClr val="bg1"/>
                </a:solidFill>
              </a:defRPr>
            </a:lvl2pPr>
          </a:lstStyle>
          <a:p>
            <a:pPr lvl="0"/>
            <a:r>
              <a:rPr lang="fr-FR"/>
              <a:t>Modifier les styles du texte du masque</a:t>
            </a:r>
          </a:p>
        </p:txBody>
      </p:sp>
      <p:sp>
        <p:nvSpPr>
          <p:cNvPr id="15" name="Espace réservé du texte 14"/>
          <p:cNvSpPr>
            <a:spLocks noGrp="1"/>
          </p:cNvSpPr>
          <p:nvPr>
            <p:ph type="body" sz="quarter" idx="14"/>
          </p:nvPr>
        </p:nvSpPr>
        <p:spPr bwMode="gray">
          <a:xfrm>
            <a:off x="539751" y="1947070"/>
            <a:ext cx="8064500" cy="1350000"/>
          </a:xfrm>
        </p:spPr>
        <p:txBody>
          <a:bodyPr/>
          <a:lstStyle>
            <a:lvl1pPr marL="0" indent="0">
              <a:lnSpc>
                <a:spcPct val="90000"/>
              </a:lnSpc>
              <a:spcAft>
                <a:spcPts val="0"/>
              </a:spcAft>
              <a:buFont typeface="Avenir LT Std 45 Book" pitchFamily="34" charset="0"/>
              <a:buNone/>
              <a:defRPr sz="3500" b="0" cap="all" baseline="0">
                <a:solidFill>
                  <a:schemeClr val="accent1"/>
                </a:solidFill>
                <a:latin typeface="+mj-lt"/>
              </a:defRPr>
            </a:lvl1pPr>
          </a:lstStyle>
          <a:p>
            <a:pPr lvl="0"/>
            <a:r>
              <a:rPr lang="fr-FR"/>
              <a:t>Modifier les styles du texte du masque</a:t>
            </a:r>
          </a:p>
        </p:txBody>
      </p:sp>
      <p:sp>
        <p:nvSpPr>
          <p:cNvPr id="14" name="Espace réservé du texte 11"/>
          <p:cNvSpPr>
            <a:spLocks noGrp="1"/>
          </p:cNvSpPr>
          <p:nvPr>
            <p:ph type="body" sz="quarter" idx="15"/>
          </p:nvPr>
        </p:nvSpPr>
        <p:spPr bwMode="gray">
          <a:xfrm>
            <a:off x="539751" y="1438622"/>
            <a:ext cx="4442489" cy="230832"/>
          </a:xfrm>
          <a:solidFill>
            <a:schemeClr val="accent1"/>
          </a:solidFill>
        </p:spPr>
        <p:txBody>
          <a:bodyPr wrap="none" lIns="54000" rIns="36000" anchor="ctr" anchorCtr="0">
            <a:spAutoFit/>
          </a:bodyPr>
          <a:lstStyle>
            <a:lvl1pPr>
              <a:lnSpc>
                <a:spcPct val="100000"/>
              </a:lnSpc>
              <a:spcAft>
                <a:spcPts val="0"/>
              </a:spcAft>
              <a:defRPr sz="1500" b="0" kern="1200" cap="all" baseline="0">
                <a:solidFill>
                  <a:schemeClr val="bg1"/>
                </a:solidFill>
                <a:latin typeface="+mj-lt"/>
              </a:defRPr>
            </a:lvl1pPr>
            <a:lvl2pPr>
              <a:lnSpc>
                <a:spcPct val="90000"/>
              </a:lnSpc>
              <a:defRPr sz="3500" cap="all" baseline="0">
                <a:solidFill>
                  <a:schemeClr val="bg1"/>
                </a:solidFill>
              </a:defRPr>
            </a:lvl2pPr>
          </a:lstStyle>
          <a:p>
            <a:pPr lvl="0"/>
            <a:r>
              <a:rPr lang="fr-FR"/>
              <a:t>Modifier les styles du texte du masque</a:t>
            </a:r>
          </a:p>
        </p:txBody>
      </p:sp>
      <p:sp>
        <p:nvSpPr>
          <p:cNvPr id="2" name="Espace réservé du pied de page 1">
            <a:extLst>
              <a:ext uri="{FF2B5EF4-FFF2-40B4-BE49-F238E27FC236}">
                <a16:creationId xmlns:a16="http://schemas.microsoft.com/office/drawing/2014/main" id="{EDCD063D-A427-4C14-BDCA-CD9EB0E7A765}"/>
              </a:ext>
            </a:extLst>
          </p:cNvPr>
          <p:cNvSpPr>
            <a:spLocks noGrp="1"/>
          </p:cNvSpPr>
          <p:nvPr>
            <p:ph type="ftr" sz="quarter" idx="16"/>
          </p:nvPr>
        </p:nvSpPr>
        <p:spPr/>
        <p:txBody>
          <a:bodyPr/>
          <a:lstStyle/>
          <a:p>
            <a:r>
              <a:rPr lang="fr-FR"/>
              <a:t>SNCF DTIPG - Artelys </a:t>
            </a:r>
          </a:p>
        </p:txBody>
      </p:sp>
      <p:sp>
        <p:nvSpPr>
          <p:cNvPr id="9" name="Rectangle 8">
            <a:extLst>
              <a:ext uri="{FF2B5EF4-FFF2-40B4-BE49-F238E27FC236}">
                <a16:creationId xmlns:a16="http://schemas.microsoft.com/office/drawing/2014/main" id="{91B1DF4F-E19A-49F0-92D1-19367D1185BB}"/>
              </a:ext>
            </a:extLst>
          </p:cNvPr>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10" name="Picture 13">
            <a:extLst>
              <a:ext uri="{FF2B5EF4-FFF2-40B4-BE49-F238E27FC236}">
                <a16:creationId xmlns:a16="http://schemas.microsoft.com/office/drawing/2014/main" id="{C9587593-5419-4456-8A59-E32464E524B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320749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ita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4E9434-63C5-4782-9A8C-861CD2875370}"/>
              </a:ext>
            </a:extLst>
          </p:cNvPr>
          <p:cNvSpPr/>
          <p:nvPr/>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a:p>
        </p:txBody>
      </p:sp>
      <p:sp>
        <p:nvSpPr>
          <p:cNvPr id="6" name="Espace réservé du texte 5">
            <a:extLst>
              <a:ext uri="{FF2B5EF4-FFF2-40B4-BE49-F238E27FC236}">
                <a16:creationId xmlns:a16="http://schemas.microsoft.com/office/drawing/2014/main" id="{8CBEF320-3533-4FE6-A81B-F1A848A68CA1}"/>
              </a:ext>
            </a:extLst>
          </p:cNvPr>
          <p:cNvSpPr>
            <a:spLocks noGrp="1"/>
          </p:cNvSpPr>
          <p:nvPr>
            <p:ph type="body" sz="quarter" idx="21"/>
          </p:nvPr>
        </p:nvSpPr>
        <p:spPr>
          <a:xfrm>
            <a:off x="1862537" y="1137011"/>
            <a:ext cx="3947713" cy="2244841"/>
          </a:xfrm>
        </p:spPr>
        <p:txBody>
          <a:bodyPr wrap="square" lIns="0" tIns="0" rIns="0" bIns="0" anchor="t">
            <a:normAutofit/>
          </a:bodyPr>
          <a:lstStyle>
            <a:lvl1pPr algn="l">
              <a:lnSpc>
                <a:spcPct val="120000"/>
              </a:lnSpc>
              <a:spcBef>
                <a:spcPts val="0"/>
              </a:spcBef>
              <a:defRPr sz="1800" b="0" i="1" cap="none" baseline="0">
                <a:solidFill>
                  <a:schemeClr val="bg1"/>
                </a:solidFill>
                <a:latin typeface="+mn-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
        <p:nvSpPr>
          <p:cNvPr id="4" name="Espace réservé du texte 5">
            <a:extLst>
              <a:ext uri="{FF2B5EF4-FFF2-40B4-BE49-F238E27FC236}">
                <a16:creationId xmlns:a16="http://schemas.microsoft.com/office/drawing/2014/main" id="{34423FC3-AD84-40A6-A78B-65218E06AA06}"/>
              </a:ext>
            </a:extLst>
          </p:cNvPr>
          <p:cNvSpPr>
            <a:spLocks noGrp="1"/>
          </p:cNvSpPr>
          <p:nvPr>
            <p:ph type="body" sz="quarter" idx="22"/>
          </p:nvPr>
        </p:nvSpPr>
        <p:spPr>
          <a:xfrm>
            <a:off x="1862537" y="3743411"/>
            <a:ext cx="2826095" cy="184666"/>
          </a:xfrm>
        </p:spPr>
        <p:txBody>
          <a:bodyPr wrap="none" lIns="0" tIns="0" rIns="0" bIns="0" anchor="t">
            <a:spAutoFit/>
          </a:bodyPr>
          <a:lstStyle>
            <a:lvl1pPr algn="l">
              <a:lnSpc>
                <a:spcPct val="100000"/>
              </a:lnSpc>
              <a:spcBef>
                <a:spcPts val="0"/>
              </a:spcBef>
              <a:defRPr sz="1200" b="0" i="0" cap="none" baseline="0">
                <a:solidFill>
                  <a:schemeClr val="accent5"/>
                </a:solidFill>
                <a:latin typeface="+mj-lt"/>
              </a:defRPr>
            </a:lvl1pPr>
            <a:lvl2pPr algn="ctr">
              <a:defRPr sz="1800" cap="all" baseline="0">
                <a:solidFill>
                  <a:schemeClr val="accent3"/>
                </a:solidFill>
                <a:latin typeface="+mj-lt"/>
              </a:defRPr>
            </a:lvl2pPr>
            <a:lvl3pPr marL="0" indent="0">
              <a:buNone/>
              <a:defRPr sz="1800" cap="all" baseline="0">
                <a:solidFill>
                  <a:schemeClr val="accent3"/>
                </a:solidFill>
                <a:latin typeface="+mj-lt"/>
              </a:defRPr>
            </a:lvl3pPr>
            <a:lvl4pPr>
              <a:defRPr sz="1800" cap="all" baseline="0">
                <a:solidFill>
                  <a:schemeClr val="accent3"/>
                </a:solidFill>
                <a:latin typeface="+mj-lt"/>
              </a:defRPr>
            </a:lvl4pPr>
            <a:lvl5pPr>
              <a:defRPr sz="1800" cap="all" baseline="0">
                <a:solidFill>
                  <a:schemeClr val="accent3"/>
                </a:solidFill>
                <a:latin typeface="+mj-lt"/>
              </a:defRPr>
            </a:lvl5pPr>
          </a:lstStyle>
          <a:p>
            <a:pPr lvl="0"/>
            <a:r>
              <a:rPr lang="fr-FR"/>
              <a:t>Modifier les styles du texte du masque</a:t>
            </a:r>
          </a:p>
        </p:txBody>
      </p:sp>
    </p:spTree>
    <p:extLst>
      <p:ext uri="{BB962C8B-B14F-4D97-AF65-F5344CB8AC3E}">
        <p14:creationId xmlns:p14="http://schemas.microsoft.com/office/powerpoint/2010/main" val="223190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2" y="1548000"/>
            <a:ext cx="8064499" cy="2943935"/>
          </a:xfrm>
        </p:spPr>
        <p:txBody>
          <a:bodyPr/>
          <a:lstStyle>
            <a:lvl1pPr>
              <a:defRPr b="0">
                <a:latin typeface="+mj-lt"/>
              </a:defRPr>
            </a:lvl1pPr>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6" name="Titre 5">
            <a:extLst>
              <a:ext uri="{FF2B5EF4-FFF2-40B4-BE49-F238E27FC236}">
                <a16:creationId xmlns:a16="http://schemas.microsoft.com/office/drawing/2014/main" id="{2CB41A1E-5523-4161-9D6C-4737BB5B8949}"/>
              </a:ext>
            </a:extLst>
          </p:cNvPr>
          <p:cNvSpPr>
            <a:spLocks noGrp="1"/>
          </p:cNvSpPr>
          <p:nvPr>
            <p:ph type="title" hasCustomPrompt="1"/>
          </p:nvPr>
        </p:nvSpPr>
        <p:spPr/>
        <p:txBody>
          <a:bodyPr/>
          <a:lstStyle>
            <a:lvl1pPr>
              <a:defRPr/>
            </a:lvl1pPr>
          </a:lstStyle>
          <a:p>
            <a:r>
              <a:rPr lang="fr-FR" noProof="0"/>
              <a:t>Titre</a:t>
            </a:r>
            <a:endParaRPr lang="fr-FR"/>
          </a:p>
        </p:txBody>
      </p:sp>
      <p:sp>
        <p:nvSpPr>
          <p:cNvPr id="9" name="Espace réservé du texte 4">
            <a:extLst>
              <a:ext uri="{FF2B5EF4-FFF2-40B4-BE49-F238E27FC236}">
                <a16:creationId xmlns:a16="http://schemas.microsoft.com/office/drawing/2014/main" id="{86242325-4574-4C9A-BA4C-0F20A74AB4FD}"/>
              </a:ext>
            </a:extLst>
          </p:cNvPr>
          <p:cNvSpPr>
            <a:spLocks noGrp="1"/>
          </p:cNvSpPr>
          <p:nvPr>
            <p:ph type="body" sz="quarter" idx="15"/>
          </p:nvPr>
        </p:nvSpPr>
        <p:spPr>
          <a:xfrm>
            <a:off x="539751" y="950913"/>
            <a:ext cx="8064500" cy="504000"/>
          </a:xfrm>
        </p:spPr>
        <p:txBody>
          <a:bodyPr>
            <a:normAutofit/>
          </a:bodyPr>
          <a:lstStyle>
            <a:lvl1pPr>
              <a:spcBef>
                <a:spcPts val="0"/>
              </a:spcBef>
              <a:defRPr sz="1600" b="0">
                <a:solidFill>
                  <a:srgbClr val="747678"/>
                </a:solidFill>
                <a:latin typeface="+mn-lt"/>
              </a:defRPr>
            </a:lvl1pPr>
            <a:lvl2pPr>
              <a:spcBef>
                <a:spcPts val="0"/>
              </a:spcBef>
              <a:defRPr sz="1600">
                <a:solidFill>
                  <a:schemeClr val="tx1"/>
                </a:solidFill>
                <a:latin typeface="+mn-lt"/>
              </a:defRPr>
            </a:lvl2pPr>
            <a:lvl3pPr>
              <a:spcBef>
                <a:spcPts val="0"/>
              </a:spcBef>
              <a:defRPr sz="1600">
                <a:solidFill>
                  <a:schemeClr val="tx1"/>
                </a:solidFill>
                <a:latin typeface="+mn-lt"/>
              </a:defRPr>
            </a:lvl3pPr>
            <a:lvl4pPr>
              <a:spcBef>
                <a:spcPts val="0"/>
              </a:spcBef>
              <a:defRPr sz="1600">
                <a:solidFill>
                  <a:schemeClr val="tx1"/>
                </a:solidFill>
                <a:latin typeface="+mn-lt"/>
              </a:defRPr>
            </a:lvl4pPr>
            <a:lvl5pPr>
              <a:spcBef>
                <a:spcPts val="0"/>
              </a:spcBef>
              <a:defRPr sz="1600">
                <a:solidFill>
                  <a:schemeClr val="tx1"/>
                </a:solidFill>
                <a:latin typeface="+mn-lt"/>
              </a:defRPr>
            </a:lvl5pPr>
          </a:lstStyle>
          <a:p>
            <a:pPr lvl="0"/>
            <a:r>
              <a:rPr lang="fr-FR"/>
              <a:t>Modifier les styles du texte du masque</a:t>
            </a:r>
          </a:p>
        </p:txBody>
      </p:sp>
      <p:sp>
        <p:nvSpPr>
          <p:cNvPr id="2" name="Espace réservé de la date 1">
            <a:extLst>
              <a:ext uri="{FF2B5EF4-FFF2-40B4-BE49-F238E27FC236}">
                <a16:creationId xmlns:a16="http://schemas.microsoft.com/office/drawing/2014/main" id="{D07135AB-C1A6-465C-A05D-3B7C75FF7E4E}"/>
              </a:ext>
            </a:extLst>
          </p:cNvPr>
          <p:cNvSpPr>
            <a:spLocks noGrp="1"/>
          </p:cNvSpPr>
          <p:nvPr>
            <p:ph type="dt" sz="half" idx="16"/>
          </p:nvPr>
        </p:nvSpPr>
        <p:spPr/>
        <p:txBody>
          <a:bodyPr/>
          <a:lstStyle/>
          <a:p>
            <a:fld id="{BA009AD5-19B7-4B29-BC86-E841EC5E0652}" type="datetime2">
              <a:rPr lang="fr-FR" smtClean="0"/>
              <a:t>mardi 14 février 2023</a:t>
            </a:fld>
            <a:endParaRPr lang="fr-FR"/>
          </a:p>
        </p:txBody>
      </p:sp>
      <p:sp>
        <p:nvSpPr>
          <p:cNvPr id="5" name="Espace réservé du pied de page 4">
            <a:extLst>
              <a:ext uri="{FF2B5EF4-FFF2-40B4-BE49-F238E27FC236}">
                <a16:creationId xmlns:a16="http://schemas.microsoft.com/office/drawing/2014/main" id="{A27F3ED2-C790-4DBC-AB33-F225E9011697}"/>
              </a:ext>
            </a:extLst>
          </p:cNvPr>
          <p:cNvSpPr>
            <a:spLocks noGrp="1"/>
          </p:cNvSpPr>
          <p:nvPr>
            <p:ph type="ftr" sz="quarter" idx="17"/>
          </p:nvPr>
        </p:nvSpPr>
        <p:spPr/>
        <p:txBody>
          <a:bodyPr/>
          <a:lstStyle/>
          <a:p>
            <a:r>
              <a:rPr lang="fr-FR"/>
              <a:t>SNCF DTIPG - Artelys </a:t>
            </a:r>
          </a:p>
        </p:txBody>
      </p:sp>
      <p:sp>
        <p:nvSpPr>
          <p:cNvPr id="10" name="Espace réservé du numéro de diapositive 9">
            <a:extLst>
              <a:ext uri="{FF2B5EF4-FFF2-40B4-BE49-F238E27FC236}">
                <a16:creationId xmlns:a16="http://schemas.microsoft.com/office/drawing/2014/main" id="{B88C6555-1C5B-4BEA-855B-5120E149B081}"/>
              </a:ext>
            </a:extLst>
          </p:cNvPr>
          <p:cNvSpPr>
            <a:spLocks noGrp="1"/>
          </p:cNvSpPr>
          <p:nvPr>
            <p:ph type="sldNum" sz="quarter" idx="18"/>
          </p:nvPr>
        </p:nvSpPr>
        <p:spPr/>
        <p:txBody>
          <a:bodyPr/>
          <a:lstStyle/>
          <a:p>
            <a:fld id="{F39F9F64-4784-4F3A-948D-D16FD8AFA9F9}" type="slidenum">
              <a:rPr lang="fr-FR" smtClean="0"/>
              <a:t>‹N°›</a:t>
            </a:fld>
            <a:endParaRPr lang="fr-FR"/>
          </a:p>
        </p:txBody>
      </p:sp>
    </p:spTree>
    <p:extLst>
      <p:ext uri="{BB962C8B-B14F-4D97-AF65-F5344CB8AC3E}">
        <p14:creationId xmlns:p14="http://schemas.microsoft.com/office/powerpoint/2010/main" val="144757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Espace réservé du pied de page 22">
            <a:extLst>
              <a:ext uri="{FF2B5EF4-FFF2-40B4-BE49-F238E27FC236}">
                <a16:creationId xmlns:a16="http://schemas.microsoft.com/office/drawing/2014/main" id="{D4EB4FE2-859B-45AC-86ED-6BE8CA4946BC}"/>
              </a:ext>
            </a:extLst>
          </p:cNvPr>
          <p:cNvSpPr>
            <a:spLocks noGrp="1"/>
          </p:cNvSpPr>
          <p:nvPr>
            <p:ph type="ftr" sz="quarter" idx="3"/>
          </p:nvPr>
        </p:nvSpPr>
        <p:spPr>
          <a:xfrm>
            <a:off x="179389" y="4724381"/>
            <a:ext cx="804707" cy="96950"/>
          </a:xfrm>
          <a:prstGeom prst="rect">
            <a:avLst/>
          </a:prstGeom>
        </p:spPr>
        <p:txBody>
          <a:bodyPr vert="horz" wrap="none" lIns="0" tIns="0" rIns="0" bIns="0" rtlCol="0" anchor="b">
            <a:spAutoFit/>
          </a:bodyPr>
          <a:lstStyle>
            <a:lvl1pPr algn="l">
              <a:lnSpc>
                <a:spcPct val="90000"/>
              </a:lnSpc>
              <a:defRPr sz="700" cap="all" baseline="0">
                <a:solidFill>
                  <a:schemeClr val="accent3"/>
                </a:solidFill>
                <a:latin typeface="+mj-lt"/>
              </a:defRPr>
            </a:lvl1pPr>
          </a:lstStyle>
          <a:p>
            <a:r>
              <a:rPr lang="fr-FR"/>
              <a:t>SNCF DTIPG - Artelys </a:t>
            </a:r>
          </a:p>
        </p:txBody>
      </p:sp>
      <p:sp>
        <p:nvSpPr>
          <p:cNvPr id="2" name="Espace réservé du titre 1"/>
          <p:cNvSpPr>
            <a:spLocks noGrp="1"/>
          </p:cNvSpPr>
          <p:nvPr>
            <p:ph type="title"/>
          </p:nvPr>
        </p:nvSpPr>
        <p:spPr bwMode="gray">
          <a:xfrm>
            <a:off x="539751" y="83762"/>
            <a:ext cx="8064499" cy="863943"/>
          </a:xfrm>
          <a:prstGeom prst="rect">
            <a:avLst/>
          </a:prstGeom>
        </p:spPr>
        <p:txBody>
          <a:bodyPr vert="horz" lIns="0" tIns="0" rIns="0" bIns="0" rtlCol="0" anchor="b" anchorCtr="0">
            <a:normAutofit/>
          </a:bodyPr>
          <a:lstStyle/>
          <a:p>
            <a:r>
              <a:rPr lang="fr-FR" noProof="0"/>
              <a:t>Titre</a:t>
            </a:r>
          </a:p>
        </p:txBody>
      </p:sp>
      <p:sp>
        <p:nvSpPr>
          <p:cNvPr id="4" name="Espace réservé de la date 3"/>
          <p:cNvSpPr>
            <a:spLocks noGrp="1"/>
          </p:cNvSpPr>
          <p:nvPr>
            <p:ph type="dt" sz="half" idx="2"/>
          </p:nvPr>
        </p:nvSpPr>
        <p:spPr bwMode="gray">
          <a:xfrm>
            <a:off x="539750" y="4813200"/>
            <a:ext cx="538609" cy="134652"/>
          </a:xfrm>
          <a:prstGeom prst="rect">
            <a:avLst/>
          </a:prstGeom>
        </p:spPr>
        <p:txBody>
          <a:bodyPr vert="horz" wrap="none" lIns="0" tIns="0" rIns="0" bIns="0" rtlCol="0" anchor="t" anchorCtr="0">
            <a:spAutoFit/>
          </a:bodyPr>
          <a:lstStyle>
            <a:lvl1pPr algn="l">
              <a:lnSpc>
                <a:spcPct val="114000"/>
              </a:lnSpc>
              <a:defRPr sz="800" cap="all" baseline="0">
                <a:solidFill>
                  <a:schemeClr val="tx1"/>
                </a:solidFill>
              </a:defRPr>
            </a:lvl1pPr>
          </a:lstStyle>
          <a:p>
            <a:fld id="{C6C4BF91-2B93-4030-B0A7-9B929B1823E8}" type="datetime2">
              <a:rPr lang="fr-FR" smtClean="0"/>
              <a:t>mardi 14 février 2023</a:t>
            </a:fld>
            <a:endParaRPr lang="fr-FR"/>
          </a:p>
        </p:txBody>
      </p:sp>
      <p:sp>
        <p:nvSpPr>
          <p:cNvPr id="6" name="Espace réservé du numéro de diapositive 5"/>
          <p:cNvSpPr>
            <a:spLocks noGrp="1"/>
          </p:cNvSpPr>
          <p:nvPr>
            <p:ph type="sldNum" sz="quarter" idx="4"/>
          </p:nvPr>
        </p:nvSpPr>
        <p:spPr bwMode="gray">
          <a:xfrm>
            <a:off x="179388" y="4813200"/>
            <a:ext cx="360362" cy="162000"/>
          </a:xfrm>
          <a:prstGeom prst="rect">
            <a:avLst/>
          </a:prstGeom>
        </p:spPr>
        <p:txBody>
          <a:bodyPr vert="horz" lIns="0" tIns="0" rIns="0" bIns="0" rtlCol="0" anchor="t" anchorCtr="0">
            <a:noAutofit/>
          </a:bodyPr>
          <a:lstStyle>
            <a:lvl1pPr algn="l">
              <a:lnSpc>
                <a:spcPct val="114000"/>
              </a:lnSpc>
              <a:defRPr sz="800">
                <a:solidFill>
                  <a:schemeClr val="tx1"/>
                </a:solidFill>
              </a:defRPr>
            </a:lvl1pPr>
          </a:lstStyle>
          <a:p>
            <a:fld id="{F39F9F64-4784-4F3A-948D-D16FD8AFA9F9}" type="slidenum">
              <a:rPr lang="fr-FR" smtClean="0"/>
              <a:t>‹N°›</a:t>
            </a:fld>
            <a:endParaRPr lang="fr-FR"/>
          </a:p>
        </p:txBody>
      </p:sp>
      <p:sp>
        <p:nvSpPr>
          <p:cNvPr id="3" name="Espace réservé du texte 2"/>
          <p:cNvSpPr>
            <a:spLocks noGrp="1"/>
          </p:cNvSpPr>
          <p:nvPr>
            <p:ph type="body" idx="1"/>
          </p:nvPr>
        </p:nvSpPr>
        <p:spPr bwMode="gray">
          <a:xfrm>
            <a:off x="539752" y="1743075"/>
            <a:ext cx="8064499" cy="2736851"/>
          </a:xfrm>
          <a:prstGeom prst="rect">
            <a:avLst/>
          </a:prstGeom>
        </p:spPr>
        <p:txBody>
          <a:bodyPr vert="horz" lIns="0" tIns="0" rIns="0" bIns="0" rtlCol="0" anchor="t" anchorCtr="0">
            <a:norm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9" name="Rectangle 8"/>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26" name="Picture 13">
            <a:extLst>
              <a:ext uri="{FF2B5EF4-FFF2-40B4-BE49-F238E27FC236}">
                <a16:creationId xmlns:a16="http://schemas.microsoft.com/office/drawing/2014/main" id="{F979FDFE-BD5C-41AA-97B4-A2D9E3AAECED}"/>
              </a:ext>
            </a:extLst>
          </p:cNvPr>
          <p:cNvPicPr>
            <a:picLocks/>
          </p:cNvPicPr>
          <p:nvPr/>
        </p:nvPicPr>
        <p:blipFill>
          <a:blip r:embed="rId3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2705756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 id="2147483674" r:id="rId13"/>
    <p:sldLayoutId id="2147483675" r:id="rId14"/>
    <p:sldLayoutId id="2147483676" r:id="rId15"/>
    <p:sldLayoutId id="2147483718" r:id="rId16"/>
    <p:sldLayoutId id="2147483677" r:id="rId17"/>
    <p:sldLayoutId id="2147483723" r:id="rId18"/>
    <p:sldLayoutId id="2147483724" r:id="rId19"/>
    <p:sldLayoutId id="2147483719" r:id="rId20"/>
    <p:sldLayoutId id="2147483720" r:id="rId21"/>
    <p:sldLayoutId id="2147483721" r:id="rId22"/>
    <p:sldLayoutId id="2147483722" r:id="rId23"/>
    <p:sldLayoutId id="2147483712" r:id="rId24"/>
    <p:sldLayoutId id="2147483713" r:id="rId25"/>
    <p:sldLayoutId id="2147483717" r:id="rId26"/>
    <p:sldLayoutId id="2147483715" r:id="rId27"/>
    <p:sldLayoutId id="2147483716" r:id="rId28"/>
    <p:sldLayoutId id="2147483714" r:id="rId29"/>
    <p:sldLayoutId id="2147483725" r:id="rId30"/>
  </p:sldLayoutIdLst>
  <p:hf hdr="0"/>
  <p:txStyles>
    <p:titleStyle>
      <a:lvl1pPr algn="l" defTabSz="914378" rtl="0" eaLnBrk="1" latinLnBrk="0" hangingPunct="1">
        <a:lnSpc>
          <a:spcPct val="85000"/>
        </a:lnSpc>
        <a:spcBef>
          <a:spcPct val="0"/>
        </a:spcBef>
        <a:buNone/>
        <a:defRPr sz="2800" b="0" kern="1200" cap="all" baseline="0">
          <a:solidFill>
            <a:schemeClr val="accent1"/>
          </a:solidFill>
          <a:latin typeface="+mj-lt"/>
          <a:ea typeface="+mj-ea"/>
          <a:cs typeface="+mj-cs"/>
        </a:defRPr>
      </a:lvl1pPr>
    </p:titleStyle>
    <p:body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p:bodyStyle>
    <p:otherStyle>
      <a:defPPr>
        <a:defRPr lang="fr-F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pos="2880" userDrawn="1">
          <p15:clr>
            <a:srgbClr val="A4A3A4"/>
          </p15:clr>
        </p15:guide>
        <p15:guide id="10" pos="5421" userDrawn="1">
          <p15:clr>
            <a:srgbClr val="A4A3A4"/>
          </p15:clr>
        </p15:guide>
        <p15:guide id="11" pos="341" userDrawn="1">
          <p15:clr>
            <a:srgbClr val="A4A3A4"/>
          </p15:clr>
        </p15:guide>
        <p15:guide id="12" orient="horz" pos="1098" userDrawn="1">
          <p15:clr>
            <a:srgbClr val="A4A3A4"/>
          </p15:clr>
        </p15:guide>
        <p15:guide id="13" orient="horz" pos="2333" userDrawn="1">
          <p15:clr>
            <a:srgbClr val="A4A3A4"/>
          </p15:clr>
        </p15:guide>
        <p15:guide id="14" orient="horz" pos="2822"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Espace réservé du pied de page 22">
            <a:extLst>
              <a:ext uri="{FF2B5EF4-FFF2-40B4-BE49-F238E27FC236}">
                <a16:creationId xmlns:a16="http://schemas.microsoft.com/office/drawing/2014/main" id="{D4EB4FE2-859B-45AC-86ED-6BE8CA4946BC}"/>
              </a:ext>
            </a:extLst>
          </p:cNvPr>
          <p:cNvSpPr>
            <a:spLocks noGrp="1"/>
          </p:cNvSpPr>
          <p:nvPr>
            <p:ph type="ftr" sz="quarter" idx="3"/>
          </p:nvPr>
        </p:nvSpPr>
        <p:spPr>
          <a:xfrm>
            <a:off x="179389" y="4724381"/>
            <a:ext cx="804707" cy="96950"/>
          </a:xfrm>
          <a:prstGeom prst="rect">
            <a:avLst/>
          </a:prstGeom>
        </p:spPr>
        <p:txBody>
          <a:bodyPr vert="horz" wrap="none" lIns="0" tIns="0" rIns="0" bIns="0" rtlCol="0" anchor="b">
            <a:spAutoFit/>
          </a:bodyPr>
          <a:lstStyle>
            <a:lvl1pPr algn="l">
              <a:lnSpc>
                <a:spcPct val="90000"/>
              </a:lnSpc>
              <a:defRPr sz="700" cap="all" baseline="0">
                <a:solidFill>
                  <a:schemeClr val="accent3"/>
                </a:solidFill>
                <a:latin typeface="+mj-lt"/>
              </a:defRPr>
            </a:lvl1pPr>
          </a:lstStyle>
          <a:p>
            <a:r>
              <a:rPr lang="fr-FR"/>
              <a:t>SNCF DTIPG - Artelys </a:t>
            </a:r>
          </a:p>
        </p:txBody>
      </p:sp>
      <p:sp>
        <p:nvSpPr>
          <p:cNvPr id="2" name="Espace réservé du titre 1"/>
          <p:cNvSpPr>
            <a:spLocks noGrp="1"/>
          </p:cNvSpPr>
          <p:nvPr>
            <p:ph type="title"/>
          </p:nvPr>
        </p:nvSpPr>
        <p:spPr bwMode="gray">
          <a:xfrm>
            <a:off x="539751" y="83762"/>
            <a:ext cx="8064499" cy="863943"/>
          </a:xfrm>
          <a:prstGeom prst="rect">
            <a:avLst/>
          </a:prstGeom>
        </p:spPr>
        <p:txBody>
          <a:bodyPr vert="horz" lIns="0" tIns="0" rIns="0" bIns="0" rtlCol="0" anchor="b" anchorCtr="0">
            <a:normAutofit/>
          </a:bodyPr>
          <a:lstStyle/>
          <a:p>
            <a:r>
              <a:rPr lang="fr-FR" noProof="0"/>
              <a:t>Titre</a:t>
            </a:r>
          </a:p>
        </p:txBody>
      </p:sp>
      <p:sp>
        <p:nvSpPr>
          <p:cNvPr id="4" name="Espace réservé de la date 3"/>
          <p:cNvSpPr>
            <a:spLocks noGrp="1"/>
          </p:cNvSpPr>
          <p:nvPr>
            <p:ph type="dt" sz="half" idx="2"/>
          </p:nvPr>
        </p:nvSpPr>
        <p:spPr bwMode="gray">
          <a:xfrm>
            <a:off x="539750" y="4813200"/>
            <a:ext cx="538609" cy="134652"/>
          </a:xfrm>
          <a:prstGeom prst="rect">
            <a:avLst/>
          </a:prstGeom>
        </p:spPr>
        <p:txBody>
          <a:bodyPr vert="horz" wrap="none" lIns="0" tIns="0" rIns="0" bIns="0" rtlCol="0" anchor="t" anchorCtr="0">
            <a:spAutoFit/>
          </a:bodyPr>
          <a:lstStyle>
            <a:lvl1pPr algn="l">
              <a:lnSpc>
                <a:spcPct val="114000"/>
              </a:lnSpc>
              <a:defRPr sz="800" cap="all" baseline="0">
                <a:solidFill>
                  <a:schemeClr val="tx1"/>
                </a:solidFill>
              </a:defRPr>
            </a:lvl1pPr>
          </a:lstStyle>
          <a:p>
            <a:fld id="{2886F556-AA51-4B82-BD13-C2A5573388DC}" type="datetime2">
              <a:rPr lang="fr-FR" smtClean="0"/>
              <a:t>mardi 14 février 2023</a:t>
            </a:fld>
            <a:endParaRPr lang="fr-FR"/>
          </a:p>
        </p:txBody>
      </p:sp>
      <p:sp>
        <p:nvSpPr>
          <p:cNvPr id="6" name="Espace réservé du numéro de diapositive 5"/>
          <p:cNvSpPr>
            <a:spLocks noGrp="1"/>
          </p:cNvSpPr>
          <p:nvPr>
            <p:ph type="sldNum" sz="quarter" idx="4"/>
          </p:nvPr>
        </p:nvSpPr>
        <p:spPr bwMode="gray">
          <a:xfrm>
            <a:off x="179388" y="4813200"/>
            <a:ext cx="360362" cy="162000"/>
          </a:xfrm>
          <a:prstGeom prst="rect">
            <a:avLst/>
          </a:prstGeom>
        </p:spPr>
        <p:txBody>
          <a:bodyPr vert="horz" lIns="0" tIns="0" rIns="0" bIns="0" rtlCol="0" anchor="t" anchorCtr="0">
            <a:noAutofit/>
          </a:bodyPr>
          <a:lstStyle>
            <a:lvl1pPr algn="l">
              <a:lnSpc>
                <a:spcPct val="114000"/>
              </a:lnSpc>
              <a:defRPr sz="800">
                <a:solidFill>
                  <a:schemeClr val="tx1"/>
                </a:solidFill>
              </a:defRPr>
            </a:lvl1pPr>
          </a:lstStyle>
          <a:p>
            <a:fld id="{F39F9F64-4784-4F3A-948D-D16FD8AFA9F9}" type="slidenum">
              <a:rPr lang="fr-FR" smtClean="0"/>
              <a:t>‹N°›</a:t>
            </a:fld>
            <a:endParaRPr lang="fr-FR"/>
          </a:p>
        </p:txBody>
      </p:sp>
      <p:sp>
        <p:nvSpPr>
          <p:cNvPr id="3" name="Espace réservé du texte 2"/>
          <p:cNvSpPr>
            <a:spLocks noGrp="1"/>
          </p:cNvSpPr>
          <p:nvPr>
            <p:ph type="body" idx="1"/>
          </p:nvPr>
        </p:nvSpPr>
        <p:spPr bwMode="gray">
          <a:xfrm>
            <a:off x="539752" y="1743075"/>
            <a:ext cx="8064499" cy="2736851"/>
          </a:xfrm>
          <a:prstGeom prst="rect">
            <a:avLst/>
          </a:prstGeom>
        </p:spPr>
        <p:txBody>
          <a:bodyPr vert="horz" lIns="0" tIns="0" rIns="0" bIns="0" rtlCol="0" anchor="t" anchorCtr="0">
            <a:norm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9" name="Rectangle 8"/>
          <p:cNvSpPr/>
          <p:nvPr/>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pic>
        <p:nvPicPr>
          <p:cNvPr id="26" name="Picture 13">
            <a:extLst>
              <a:ext uri="{FF2B5EF4-FFF2-40B4-BE49-F238E27FC236}">
                <a16:creationId xmlns:a16="http://schemas.microsoft.com/office/drawing/2014/main" id="{F979FDFE-BD5C-41AA-97B4-A2D9E3AAECED}"/>
              </a:ext>
            </a:extLst>
          </p:cNvPr>
          <p:cNvPicPr>
            <a:picLocks/>
          </p:cNvPicPr>
          <p:nvPr/>
        </p:nvPicPr>
        <p:blipFill>
          <a:blip r:embed="rId32" cstate="print">
            <a:extLst>
              <a:ext uri="{28A0092B-C50C-407E-A947-70E740481C1C}">
                <a14:useLocalDpi xmlns:a14="http://schemas.microsoft.com/office/drawing/2010/main" val="0"/>
              </a:ext>
            </a:extLst>
          </a:blip>
          <a:stretch>
            <a:fillRect/>
          </a:stretch>
        </p:blipFill>
        <p:spPr>
          <a:xfrm>
            <a:off x="8433098" y="4653463"/>
            <a:ext cx="530443" cy="265381"/>
          </a:xfrm>
          <a:prstGeom prst="rect">
            <a:avLst/>
          </a:prstGeom>
        </p:spPr>
      </p:pic>
    </p:spTree>
    <p:extLst>
      <p:ext uri="{BB962C8B-B14F-4D97-AF65-F5344CB8AC3E}">
        <p14:creationId xmlns:p14="http://schemas.microsoft.com/office/powerpoint/2010/main" val="27057569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 id="2147483756" r:id="rId30"/>
  </p:sldLayoutIdLst>
  <p:hf hdr="0"/>
  <p:txStyles>
    <p:titleStyle>
      <a:lvl1pPr algn="l" defTabSz="914378" rtl="0" eaLnBrk="1" latinLnBrk="0" hangingPunct="1">
        <a:lnSpc>
          <a:spcPct val="85000"/>
        </a:lnSpc>
        <a:spcBef>
          <a:spcPct val="0"/>
        </a:spcBef>
        <a:buNone/>
        <a:defRPr sz="2800" b="0" kern="1200" cap="all" baseline="0">
          <a:solidFill>
            <a:schemeClr val="accent1"/>
          </a:solidFill>
          <a:latin typeface="+mj-lt"/>
          <a:ea typeface="+mj-ea"/>
          <a:cs typeface="+mj-cs"/>
        </a:defRPr>
      </a:lvl1pPr>
    </p:titleStyle>
    <p:body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p:bodyStyle>
    <p:otherStyle>
      <a:defPPr>
        <a:defRPr lang="fr-F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pos="2880" userDrawn="1">
          <p15:clr>
            <a:srgbClr val="A4A3A4"/>
          </p15:clr>
        </p15:guide>
        <p15:guide id="10" pos="5421" userDrawn="1">
          <p15:clr>
            <a:srgbClr val="A4A3A4"/>
          </p15:clr>
        </p15:guide>
        <p15:guide id="11" pos="341" userDrawn="1">
          <p15:clr>
            <a:srgbClr val="A4A3A4"/>
          </p15:clr>
        </p15:guide>
        <p15:guide id="12" orient="horz" pos="1098" userDrawn="1">
          <p15:clr>
            <a:srgbClr val="A4A3A4"/>
          </p15:clr>
        </p15:guide>
        <p15:guide id="13" orient="horz" pos="2333" userDrawn="1">
          <p15:clr>
            <a:srgbClr val="A4A3A4"/>
          </p15:clr>
        </p15:guide>
        <p15:guide id="14" orient="horz" pos="282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364_1431651.xml"/><Relationship Id="rId2" Type="http://schemas.openxmlformats.org/officeDocument/2006/relationships/notesSlide" Target="../notesSlides/notesSlide11.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363_BFF18F19.xml"/><Relationship Id="rId2" Type="http://schemas.openxmlformats.org/officeDocument/2006/relationships/notesSlide" Target="../notesSlides/notesSlide12.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355_E592E4F1.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351_9B2B449.xml"/><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35B_B0C27C6B.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354_24E56B4A.xml"/><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9.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35A_D8AA784D.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microsoft.com/office/2018/10/relationships/comments" Target="../comments/modernComment_29F_E5FEA4BD.xml"/><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33C_9C895E79.xml"/><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microsoft.com/office/2018/10/relationships/comments" Target="../comments/modernComment_368_27136B55.xml"/><Relationship Id="rId2" Type="http://schemas.openxmlformats.org/officeDocument/2006/relationships/notesSlide" Target="../notesSlides/notesSlide6.xml"/><Relationship Id="rId1" Type="http://schemas.openxmlformats.org/officeDocument/2006/relationships/slideLayout" Target="../slideLayouts/slideLayout4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ABC1CBF-4954-4DFB-BC9A-52A89BE6BCE1}"/>
              </a:ext>
            </a:extLst>
          </p:cNvPr>
          <p:cNvSpPr>
            <a:spLocks noGrp="1"/>
          </p:cNvSpPr>
          <p:nvPr>
            <p:ph type="title"/>
          </p:nvPr>
        </p:nvSpPr>
        <p:spPr>
          <a:xfrm>
            <a:off x="539751" y="1707591"/>
            <a:ext cx="4339610" cy="1247865"/>
          </a:xfrm>
        </p:spPr>
        <p:txBody>
          <a:bodyPr>
            <a:normAutofit/>
          </a:bodyPr>
          <a:lstStyle/>
          <a:p>
            <a:r>
              <a:rPr lang="fr-FR" sz="2800" cap="none"/>
              <a:t>Optimisation des ressources en gare de triage pour FRET SNCF</a:t>
            </a:r>
            <a:endParaRPr lang="fr-FR" sz="2000" cap="none"/>
          </a:p>
        </p:txBody>
      </p:sp>
      <p:sp>
        <p:nvSpPr>
          <p:cNvPr id="14" name="Espace réservé du texte 13">
            <a:extLst>
              <a:ext uri="{FF2B5EF4-FFF2-40B4-BE49-F238E27FC236}">
                <a16:creationId xmlns:a16="http://schemas.microsoft.com/office/drawing/2014/main" id="{885BD134-E4B9-4B1F-83B1-703DDDA4D55C}"/>
              </a:ext>
            </a:extLst>
          </p:cNvPr>
          <p:cNvSpPr>
            <a:spLocks noGrp="1"/>
          </p:cNvSpPr>
          <p:nvPr>
            <p:ph type="body" sz="quarter" idx="15"/>
          </p:nvPr>
        </p:nvSpPr>
        <p:spPr>
          <a:xfrm>
            <a:off x="539750" y="3009466"/>
            <a:ext cx="4339611" cy="504000"/>
          </a:xfrm>
        </p:spPr>
        <p:txBody>
          <a:bodyPr>
            <a:normAutofit/>
          </a:bodyPr>
          <a:lstStyle/>
          <a:p>
            <a:r>
              <a:rPr lang="fr-FR" sz="1600" cap="none">
                <a:latin typeface="+mj-lt"/>
              </a:rPr>
              <a:t>Marine GUIBERT (Artelys)</a:t>
            </a:r>
          </a:p>
          <a:p>
            <a:r>
              <a:rPr lang="fr-FR">
                <a:latin typeface="+mj-lt"/>
              </a:rPr>
              <a:t>Juliette POUZET (SNCF)</a:t>
            </a:r>
            <a:endParaRPr lang="fr-FR" sz="1600" cap="none">
              <a:latin typeface="+mn-lt"/>
            </a:endParaRPr>
          </a:p>
        </p:txBody>
      </p:sp>
      <p:sp>
        <p:nvSpPr>
          <p:cNvPr id="9" name="Espace réservé du texte 8">
            <a:extLst>
              <a:ext uri="{FF2B5EF4-FFF2-40B4-BE49-F238E27FC236}">
                <a16:creationId xmlns:a16="http://schemas.microsoft.com/office/drawing/2014/main" id="{BB811646-79FD-4696-99B1-467D53E559B7}"/>
              </a:ext>
            </a:extLst>
          </p:cNvPr>
          <p:cNvSpPr>
            <a:spLocks noGrp="1"/>
          </p:cNvSpPr>
          <p:nvPr>
            <p:ph type="body" sz="quarter" idx="16"/>
          </p:nvPr>
        </p:nvSpPr>
        <p:spPr>
          <a:xfrm>
            <a:off x="539750" y="1286121"/>
            <a:ext cx="2933880" cy="318801"/>
          </a:xfrm>
        </p:spPr>
        <p:txBody>
          <a:bodyPr/>
          <a:lstStyle/>
          <a:p>
            <a:r>
              <a:rPr lang="fr-FR"/>
              <a:t>Congrès de la ROADEF 2023</a:t>
            </a:r>
          </a:p>
        </p:txBody>
      </p:sp>
      <p:sp>
        <p:nvSpPr>
          <p:cNvPr id="15" name="Espace réservé de la date 14">
            <a:extLst>
              <a:ext uri="{FF2B5EF4-FFF2-40B4-BE49-F238E27FC236}">
                <a16:creationId xmlns:a16="http://schemas.microsoft.com/office/drawing/2014/main" id="{029EDC32-29DC-4259-94EB-2811CDE508A8}"/>
              </a:ext>
            </a:extLst>
          </p:cNvPr>
          <p:cNvSpPr>
            <a:spLocks noGrp="1"/>
          </p:cNvSpPr>
          <p:nvPr>
            <p:ph type="dt" sz="half" idx="10"/>
          </p:nvPr>
        </p:nvSpPr>
        <p:spPr/>
        <p:txBody>
          <a:bodyPr/>
          <a:lstStyle/>
          <a:p>
            <a:fld id="{509C15F1-D71D-4BE6-AB45-E49A5633C270}" type="datetime2">
              <a:rPr lang="fr-FR" smtClean="0"/>
              <a:t>mardi 14 février 2023</a:t>
            </a:fld>
            <a:endParaRPr lang="fr-FR"/>
          </a:p>
        </p:txBody>
      </p:sp>
      <p:sp>
        <p:nvSpPr>
          <p:cNvPr id="16" name="Espace réservé du pied de page 15">
            <a:extLst>
              <a:ext uri="{FF2B5EF4-FFF2-40B4-BE49-F238E27FC236}">
                <a16:creationId xmlns:a16="http://schemas.microsoft.com/office/drawing/2014/main" id="{A9FD83CE-CD2B-423B-A204-57679A3B23EB}"/>
              </a:ext>
            </a:extLst>
          </p:cNvPr>
          <p:cNvSpPr>
            <a:spLocks noGrp="1"/>
          </p:cNvSpPr>
          <p:nvPr>
            <p:ph type="ftr" sz="quarter" idx="14"/>
          </p:nvPr>
        </p:nvSpPr>
        <p:spPr>
          <a:xfrm>
            <a:off x="179389" y="4724381"/>
            <a:ext cx="3268523" cy="96950"/>
          </a:xfrm>
        </p:spPr>
        <p:txBody>
          <a:bodyPr/>
          <a:lstStyle/>
          <a:p>
            <a:r>
              <a:rPr lang="fr-FR" dirty="0"/>
              <a:t>SNCF DTIPG - Artelys </a:t>
            </a:r>
          </a:p>
        </p:txBody>
      </p:sp>
      <p:sp>
        <p:nvSpPr>
          <p:cNvPr id="17" name="Espace réservé du numéro de diapositive 16">
            <a:extLst>
              <a:ext uri="{FF2B5EF4-FFF2-40B4-BE49-F238E27FC236}">
                <a16:creationId xmlns:a16="http://schemas.microsoft.com/office/drawing/2014/main" id="{687C4015-3C7E-4437-A2E1-C867530DAE7A}"/>
              </a:ext>
            </a:extLst>
          </p:cNvPr>
          <p:cNvSpPr>
            <a:spLocks noGrp="1"/>
          </p:cNvSpPr>
          <p:nvPr>
            <p:ph type="sldNum" sz="quarter" idx="11"/>
          </p:nvPr>
        </p:nvSpPr>
        <p:spPr/>
        <p:txBody>
          <a:bodyPr/>
          <a:lstStyle/>
          <a:p>
            <a:fld id="{733122C9-A0B9-462F-8757-0847AD287B63}" type="slidenum">
              <a:rPr lang="fr-FR" smtClean="0"/>
              <a:pPr/>
              <a:t>1</a:t>
            </a:fld>
            <a:endParaRPr lang="fr-FR"/>
          </a:p>
        </p:txBody>
      </p:sp>
      <p:pic>
        <p:nvPicPr>
          <p:cNvPr id="5" name="Image 4" descr="Une image contenant texte, intérieur, télécommande&#10;&#10;Description générée automatiquement">
            <a:extLst>
              <a:ext uri="{FF2B5EF4-FFF2-40B4-BE49-F238E27FC236}">
                <a16:creationId xmlns:a16="http://schemas.microsoft.com/office/drawing/2014/main" id="{D8AE5604-52F7-4AEB-AA0C-0C21F0B4E6C5}"/>
              </a:ext>
            </a:extLst>
          </p:cNvPr>
          <p:cNvPicPr>
            <a:picLocks noChangeAspect="1"/>
          </p:cNvPicPr>
          <p:nvPr/>
        </p:nvPicPr>
        <p:blipFill>
          <a:blip r:embed="rId2"/>
          <a:stretch>
            <a:fillRect/>
          </a:stretch>
        </p:blipFill>
        <p:spPr>
          <a:xfrm>
            <a:off x="4743085" y="1707591"/>
            <a:ext cx="3515216" cy="2648320"/>
          </a:xfrm>
          <a:prstGeom prst="rect">
            <a:avLst/>
          </a:prstGeom>
        </p:spPr>
      </p:pic>
    </p:spTree>
    <p:extLst>
      <p:ext uri="{BB962C8B-B14F-4D97-AF65-F5344CB8AC3E}">
        <p14:creationId xmlns:p14="http://schemas.microsoft.com/office/powerpoint/2010/main" val="83103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C463A130-D8D8-4C70-B1F7-B133BB560CEA}" type="datetime2">
              <a:rPr lang="fr-FR" smtClean="0"/>
              <a:t>mardi 14 février 2023</a:t>
            </a:fld>
            <a:endParaRPr lang="fr-FR" dirty="0"/>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10</a:t>
            </a:fld>
            <a:endParaRPr lang="fr-FR" dirty="0"/>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396061"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dirty="0"/>
              <a:t>Une gare de triage, c’est :</a:t>
            </a:r>
          </a:p>
          <a:p>
            <a:pPr marL="501745" lvl="3" indent="-285750">
              <a:buFont typeface="Wingdings" panose="05000000000000000000" pitchFamily="2" charset="2"/>
              <a:buChar char="Ø"/>
            </a:pPr>
            <a:r>
              <a:rPr lang="fr-FR" dirty="0"/>
              <a:t>Des </a:t>
            </a:r>
            <a:r>
              <a:rPr lang="fr-FR" b="1" dirty="0"/>
              <a:t>infrastructures</a:t>
            </a:r>
            <a:r>
              <a:rPr lang="fr-FR" dirty="0"/>
              <a:t> (chantiers, voies, bosse, …) à capacité limitée</a:t>
            </a:r>
          </a:p>
          <a:p>
            <a:pPr marL="501745" lvl="3" indent="-285750">
              <a:buFont typeface="Wingdings" panose="05000000000000000000" pitchFamily="2" charset="2"/>
              <a:buChar char="Ø"/>
            </a:pPr>
            <a:r>
              <a:rPr lang="fr-FR" dirty="0"/>
              <a:t>Des opérations lourdes (</a:t>
            </a:r>
            <a:r>
              <a:rPr lang="fr-FR" b="1" dirty="0"/>
              <a:t>débranchement, formation, dégarage</a:t>
            </a:r>
            <a:r>
              <a:rPr lang="fr-FR" dirty="0"/>
              <a:t>) nécessitant des engins moteurs de manœuvre</a:t>
            </a:r>
          </a:p>
          <a:p>
            <a:pPr marL="501745" lvl="3" indent="-285750">
              <a:buFont typeface="Wingdings" panose="05000000000000000000" pitchFamily="2" charset="2"/>
              <a:buChar char="Ø"/>
            </a:pPr>
            <a:r>
              <a:rPr lang="fr-FR" dirty="0"/>
              <a:t>Plein de </a:t>
            </a:r>
            <a:r>
              <a:rPr lang="fr-FR" b="1" dirty="0"/>
              <a:t>tâches humaines</a:t>
            </a:r>
            <a:r>
              <a:rPr lang="fr-FR" dirty="0"/>
              <a:t> à réaliser sur les trains (à l’arrivée comme au départ)</a:t>
            </a:r>
          </a:p>
          <a:p>
            <a:pPr marL="501745" lvl="3" indent="-285750">
              <a:buFont typeface="Wingdings" panose="05000000000000000000" pitchFamily="2" charset="2"/>
              <a:buChar char="Ø"/>
            </a:pPr>
            <a:r>
              <a:rPr lang="fr-FR" dirty="0"/>
              <a:t>Des </a:t>
            </a:r>
            <a:r>
              <a:rPr lang="fr-FR" b="1" dirty="0"/>
              <a:t>équipes</a:t>
            </a:r>
            <a:r>
              <a:rPr lang="fr-FR" dirty="0"/>
              <a:t> aux compétences diverses dont les journées de service doivent être optimisées</a:t>
            </a: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514" y="2773277"/>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433539"/>
            <a:ext cx="2266122" cy="276999"/>
          </a:xfrm>
          <a:prstGeom prst="rect">
            <a:avLst/>
          </a:prstGeom>
          <a:noFill/>
        </p:spPr>
        <p:txBody>
          <a:bodyPr wrap="square" rtlCol="0">
            <a:spAutoFit/>
          </a:bodyPr>
          <a:lstStyle/>
          <a:p>
            <a:pPr algn="ctr"/>
            <a:r>
              <a:rPr lang="fr-FR" sz="1200" i="1" dirty="0"/>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dirty="0"/>
              <a:t>Problématique d’une gare de triage</a:t>
            </a:r>
          </a:p>
        </p:txBody>
      </p:sp>
    </p:spTree>
    <p:extLst>
      <p:ext uri="{BB962C8B-B14F-4D97-AF65-F5344CB8AC3E}">
        <p14:creationId xmlns:p14="http://schemas.microsoft.com/office/powerpoint/2010/main" val="289878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4C53CEDF-ED52-4D10-8E83-AA4CB7600DF8}" type="datetime2">
              <a:rPr lang="fr-FR" smtClean="0"/>
              <a:t>mardi 14 février 2023</a:t>
            </a:fld>
            <a:endParaRPr lang="fr-FR" dirty="0"/>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11</a:t>
            </a:fld>
            <a:endParaRPr lang="fr-FR" dirty="0"/>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396061"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dirty="0"/>
              <a:t>Une gare de triage, c’est :</a:t>
            </a:r>
          </a:p>
          <a:p>
            <a:pPr marL="501745" lvl="3" indent="-285750">
              <a:buFont typeface="Wingdings" panose="05000000000000000000" pitchFamily="2" charset="2"/>
              <a:buChar char="Ø"/>
            </a:pPr>
            <a:r>
              <a:rPr lang="fr-FR" dirty="0"/>
              <a:t>Des </a:t>
            </a:r>
            <a:r>
              <a:rPr lang="fr-FR" b="1" dirty="0"/>
              <a:t>infrastructures</a:t>
            </a:r>
            <a:r>
              <a:rPr lang="fr-FR" dirty="0"/>
              <a:t> (chantiers, voies, bosse, …) à capacité limitée</a:t>
            </a:r>
          </a:p>
          <a:p>
            <a:pPr marL="501745" lvl="3" indent="-285750">
              <a:buFont typeface="Wingdings" panose="05000000000000000000" pitchFamily="2" charset="2"/>
              <a:buChar char="Ø"/>
            </a:pPr>
            <a:r>
              <a:rPr lang="fr-FR" dirty="0"/>
              <a:t>Des opérations lourdes (</a:t>
            </a:r>
            <a:r>
              <a:rPr lang="fr-FR" b="1" dirty="0"/>
              <a:t>débranchement, formation, dégarage</a:t>
            </a:r>
            <a:r>
              <a:rPr lang="fr-FR" dirty="0"/>
              <a:t>) nécessitant des engins moteurs de manœuvre</a:t>
            </a:r>
          </a:p>
          <a:p>
            <a:pPr marL="501745" lvl="3" indent="-285750">
              <a:buFont typeface="Wingdings" panose="05000000000000000000" pitchFamily="2" charset="2"/>
              <a:buChar char="Ø"/>
            </a:pPr>
            <a:r>
              <a:rPr lang="fr-FR" dirty="0"/>
              <a:t>Plein de </a:t>
            </a:r>
            <a:r>
              <a:rPr lang="fr-FR" b="1" dirty="0"/>
              <a:t>tâches humaines</a:t>
            </a:r>
            <a:r>
              <a:rPr lang="fr-FR" dirty="0"/>
              <a:t> à réaliser sur les trains (à l’arrivée comme au départ)</a:t>
            </a:r>
          </a:p>
          <a:p>
            <a:pPr marL="501745" lvl="3" indent="-285750">
              <a:buFont typeface="Wingdings" panose="05000000000000000000" pitchFamily="2" charset="2"/>
              <a:buChar char="Ø"/>
            </a:pPr>
            <a:r>
              <a:rPr lang="fr-FR" dirty="0"/>
              <a:t>Des </a:t>
            </a:r>
            <a:r>
              <a:rPr lang="fr-FR" b="1" dirty="0"/>
              <a:t>équipes</a:t>
            </a:r>
            <a:r>
              <a:rPr lang="fr-FR" dirty="0"/>
              <a:t> aux compétences diverses dont les journées de service doivent être optimisées</a:t>
            </a:r>
          </a:p>
          <a:p>
            <a:pPr marL="0" lvl="2" indent="0" algn="just">
              <a:spcBef>
                <a:spcPts val="1800"/>
              </a:spcBef>
              <a:buNone/>
            </a:pPr>
            <a:r>
              <a:rPr lang="fr-FR" sz="1500" dirty="0">
                <a:solidFill>
                  <a:schemeClr val="accent1"/>
                </a:solidFill>
                <a:latin typeface="+mj-lt"/>
              </a:rPr>
              <a:t>Deux ressources essentielles : </a:t>
            </a:r>
            <a:r>
              <a:rPr lang="fr-FR" sz="1500" b="1" dirty="0"/>
              <a:t>l’infrastructure (machines, voies) et les agents sédentaires</a:t>
            </a: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514" y="2773277"/>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433539"/>
            <a:ext cx="2266122" cy="276999"/>
          </a:xfrm>
          <a:prstGeom prst="rect">
            <a:avLst/>
          </a:prstGeom>
          <a:noFill/>
        </p:spPr>
        <p:txBody>
          <a:bodyPr wrap="square" rtlCol="0">
            <a:spAutoFit/>
          </a:bodyPr>
          <a:lstStyle/>
          <a:p>
            <a:pPr algn="ctr"/>
            <a:r>
              <a:rPr lang="fr-FR" sz="1200" i="1" dirty="0"/>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dirty="0"/>
              <a:t>Problématique d’une gare de triage</a:t>
            </a:r>
          </a:p>
        </p:txBody>
      </p:sp>
    </p:spTree>
    <p:extLst>
      <p:ext uri="{BB962C8B-B14F-4D97-AF65-F5344CB8AC3E}">
        <p14:creationId xmlns:p14="http://schemas.microsoft.com/office/powerpoint/2010/main" val="350286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776F4BD7-4FD7-4A1D-BF14-6413AD7A26D8}" type="datetime2">
              <a:rPr lang="fr-FR" smtClean="0"/>
              <a:t>mardi 14 février 2023</a:t>
            </a:fld>
            <a:endParaRPr lang="fr-FR" dirty="0"/>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12</a:t>
            </a:fld>
            <a:endParaRPr lang="fr-FR" dirty="0"/>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396061"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400" u="sng" dirty="0"/>
              <a:t>Infrastructure</a:t>
            </a:r>
          </a:p>
          <a:p>
            <a:pPr marL="285750" indent="-285750">
              <a:buFont typeface="Wingdings" panose="05000000000000000000" pitchFamily="2" charset="2"/>
              <a:buChar char="Ø"/>
            </a:pPr>
            <a:r>
              <a:rPr lang="fr-FR" b="1" dirty="0">
                <a:solidFill>
                  <a:schemeClr val="tx1"/>
                </a:solidFill>
                <a:latin typeface="+mn-lt"/>
              </a:rPr>
              <a:t>Chantier Réception </a:t>
            </a:r>
            <a:r>
              <a:rPr lang="fr-FR" dirty="0">
                <a:solidFill>
                  <a:schemeClr val="tx1"/>
                </a:solidFill>
                <a:latin typeface="+mn-lt"/>
              </a:rPr>
              <a:t>: Les trains arrivent et les wagons sont séparés pour être poussés sur la Bosse (i.e. débranchés) par la </a:t>
            </a:r>
            <a:r>
              <a:rPr lang="fr-FR" b="1" dirty="0">
                <a:solidFill>
                  <a:schemeClr val="tx1"/>
                </a:solidFill>
                <a:latin typeface="+mn-lt"/>
              </a:rPr>
              <a:t>machine de débranchement</a:t>
            </a:r>
          </a:p>
          <a:p>
            <a:pPr marL="285750" indent="-285750">
              <a:buFont typeface="Wingdings" panose="05000000000000000000" pitchFamily="2" charset="2"/>
              <a:buChar char="Ø"/>
            </a:pPr>
            <a:r>
              <a:rPr lang="fr-FR" dirty="0">
                <a:solidFill>
                  <a:schemeClr val="tx1"/>
                </a:solidFill>
                <a:latin typeface="+mn-lt"/>
              </a:rPr>
              <a:t>Chantier Formation : Les wagons tombent un à un avant d’être rapprochés et raccordés (i.e. formés) par la </a:t>
            </a:r>
            <a:r>
              <a:rPr lang="fr-FR" b="1" dirty="0">
                <a:solidFill>
                  <a:schemeClr val="tx1"/>
                </a:solidFill>
                <a:latin typeface="+mn-lt"/>
              </a:rPr>
              <a:t>machine de formation</a:t>
            </a:r>
          </a:p>
          <a:p>
            <a:pPr marL="285750" indent="-285750">
              <a:buFont typeface="Wingdings" panose="05000000000000000000" pitchFamily="2" charset="2"/>
              <a:buChar char="Ø"/>
            </a:pPr>
            <a:r>
              <a:rPr lang="fr-FR" dirty="0">
                <a:solidFill>
                  <a:schemeClr val="tx1"/>
                </a:solidFill>
                <a:latin typeface="+mn-lt"/>
              </a:rPr>
              <a:t>Chantier Départ : Les trains sont déplacés du Chantier Formation au Chantier Départ (i.e. </a:t>
            </a:r>
            <a:r>
              <a:rPr lang="fr-FR" dirty="0" err="1">
                <a:solidFill>
                  <a:schemeClr val="tx1"/>
                </a:solidFill>
                <a:latin typeface="+mn-lt"/>
              </a:rPr>
              <a:t>dégarés</a:t>
            </a:r>
            <a:r>
              <a:rPr lang="fr-FR" dirty="0">
                <a:solidFill>
                  <a:schemeClr val="tx1"/>
                </a:solidFill>
                <a:latin typeface="+mn-lt"/>
              </a:rPr>
              <a:t>) par la </a:t>
            </a:r>
            <a:r>
              <a:rPr lang="fr-FR" b="1" dirty="0">
                <a:solidFill>
                  <a:schemeClr val="tx1"/>
                </a:solidFill>
                <a:latin typeface="+mn-lt"/>
              </a:rPr>
              <a:t>machine de dégarage</a:t>
            </a:r>
            <a:endParaRPr lang="fr-FR" dirty="0">
              <a:solidFill>
                <a:schemeClr val="tx1"/>
              </a:solidFill>
              <a:latin typeface="+mn-lt"/>
            </a:endParaRP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14" y="2773277"/>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433539"/>
            <a:ext cx="2266122" cy="276999"/>
          </a:xfrm>
          <a:prstGeom prst="rect">
            <a:avLst/>
          </a:prstGeom>
          <a:noFill/>
        </p:spPr>
        <p:txBody>
          <a:bodyPr wrap="square" rtlCol="0">
            <a:spAutoFit/>
          </a:bodyPr>
          <a:lstStyle/>
          <a:p>
            <a:pPr algn="ctr"/>
            <a:r>
              <a:rPr lang="fr-FR" sz="1200" i="1" dirty="0"/>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dirty="0"/>
              <a:t>Problématique d’une gare de triage</a:t>
            </a:r>
          </a:p>
        </p:txBody>
      </p:sp>
    </p:spTree>
    <p:extLst>
      <p:ext uri="{BB962C8B-B14F-4D97-AF65-F5344CB8AC3E}">
        <p14:creationId xmlns:p14="http://schemas.microsoft.com/office/powerpoint/2010/main" val="21173841"/>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C8E10B36-1E5A-4A7F-A60C-9EC53B2EE994}" type="datetime2">
              <a:rPr lang="fr-FR" smtClean="0"/>
              <a:t>mardi 14 février 2023</a:t>
            </a:fld>
            <a:endParaRPr lang="fr-FR" dirty="0"/>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13</a:t>
            </a:fld>
            <a:endParaRPr lang="fr-FR" dirty="0"/>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535987"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400" u="sng" dirty="0"/>
              <a:t>Agents sédentaires</a:t>
            </a:r>
          </a:p>
          <a:p>
            <a:pPr marL="285750" indent="-285750">
              <a:buFont typeface="Wingdings" panose="05000000000000000000" pitchFamily="2" charset="2"/>
              <a:buChar char="Ø"/>
            </a:pPr>
            <a:r>
              <a:rPr lang="fr-FR" dirty="0">
                <a:solidFill>
                  <a:schemeClr val="tx1"/>
                </a:solidFill>
                <a:latin typeface="+mn-lt"/>
              </a:rPr>
              <a:t>Des</a:t>
            </a:r>
            <a:r>
              <a:rPr lang="fr-FR" b="1" dirty="0">
                <a:solidFill>
                  <a:schemeClr val="tx1"/>
                </a:solidFill>
                <a:latin typeface="+mn-lt"/>
              </a:rPr>
              <a:t> tâches humaines </a:t>
            </a:r>
            <a:r>
              <a:rPr lang="fr-FR" dirty="0">
                <a:solidFill>
                  <a:schemeClr val="tx1"/>
                </a:solidFill>
                <a:latin typeface="+mn-lt"/>
              </a:rPr>
              <a:t>doivent être réalisées sur chaque chantier par des agents sédentaires</a:t>
            </a:r>
          </a:p>
          <a:p>
            <a:pPr marL="285750" indent="-285750">
              <a:buFont typeface="Wingdings" panose="05000000000000000000" pitchFamily="2" charset="2"/>
              <a:buChar char="Ø"/>
            </a:pPr>
            <a:r>
              <a:rPr lang="fr-FR" dirty="0">
                <a:solidFill>
                  <a:schemeClr val="tx1"/>
                </a:solidFill>
                <a:latin typeface="+mn-lt"/>
              </a:rPr>
              <a:t>Les tâches humaines à effectuer n’ont pas d’horaire prédéfini  </a:t>
            </a:r>
          </a:p>
          <a:p>
            <a:pPr marL="285750" indent="-285750">
              <a:buFont typeface="Wingdings" panose="05000000000000000000" pitchFamily="2" charset="2"/>
              <a:buChar char="Ø"/>
            </a:pPr>
            <a:r>
              <a:rPr lang="fr-FR" dirty="0">
                <a:solidFill>
                  <a:schemeClr val="tx1"/>
                </a:solidFill>
                <a:latin typeface="+mn-lt"/>
              </a:rPr>
              <a:t>Les agents ont un rythme de travail en cycles horaires (3x8 le plus souvent)</a:t>
            </a:r>
          </a:p>
          <a:p>
            <a:pPr marL="285750" indent="-285750">
              <a:buFont typeface="Wingdings" panose="05000000000000000000" pitchFamily="2" charset="2"/>
              <a:buChar char="Ø"/>
            </a:pPr>
            <a:r>
              <a:rPr lang="fr-FR" b="1" dirty="0">
                <a:solidFill>
                  <a:schemeClr val="tx1"/>
                </a:solidFill>
                <a:latin typeface="+mn-lt"/>
              </a:rPr>
              <a:t>Roulement d’agents </a:t>
            </a:r>
            <a:r>
              <a:rPr lang="fr-FR" dirty="0">
                <a:solidFill>
                  <a:schemeClr val="tx1"/>
                </a:solidFill>
                <a:latin typeface="+mn-lt"/>
              </a:rPr>
              <a:t>: certain nombre d’agents ayant les mêmes compétences et cycles horaires</a:t>
            </a:r>
          </a:p>
          <a:p>
            <a:pPr marL="285750" indent="-285750">
              <a:buFont typeface="Wingdings" panose="05000000000000000000" pitchFamily="2" charset="2"/>
              <a:buChar char="Ø"/>
            </a:pPr>
            <a:r>
              <a:rPr lang="fr-FR" b="1" dirty="0">
                <a:solidFill>
                  <a:schemeClr val="tx1"/>
                </a:solidFill>
                <a:latin typeface="+mn-lt"/>
              </a:rPr>
              <a:t>Journée de service </a:t>
            </a:r>
            <a:r>
              <a:rPr lang="fr-FR" dirty="0">
                <a:solidFill>
                  <a:schemeClr val="tx1"/>
                </a:solidFill>
                <a:latin typeface="+mn-lt"/>
              </a:rPr>
              <a:t>: enveloppe de 8h de travail avec une succession de tâches humaines</a:t>
            </a:r>
          </a:p>
          <a:p>
            <a:endParaRPr lang="fr-FR" dirty="0">
              <a:solidFill>
                <a:schemeClr val="tx1"/>
              </a:solidFill>
              <a:latin typeface="+mn-lt"/>
            </a:endParaRP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514" y="2773277"/>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433539"/>
            <a:ext cx="2266122" cy="276999"/>
          </a:xfrm>
          <a:prstGeom prst="rect">
            <a:avLst/>
          </a:prstGeom>
          <a:noFill/>
        </p:spPr>
        <p:txBody>
          <a:bodyPr wrap="square" rtlCol="0">
            <a:spAutoFit/>
          </a:bodyPr>
          <a:lstStyle/>
          <a:p>
            <a:pPr algn="ctr"/>
            <a:r>
              <a:rPr lang="fr-FR" sz="1200" i="1" dirty="0"/>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dirty="0"/>
              <a:t>Problématique d’une gare de triage</a:t>
            </a:r>
          </a:p>
        </p:txBody>
      </p:sp>
    </p:spTree>
    <p:extLst>
      <p:ext uri="{BB962C8B-B14F-4D97-AF65-F5344CB8AC3E}">
        <p14:creationId xmlns:p14="http://schemas.microsoft.com/office/powerpoint/2010/main" val="3220279065"/>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r>
              <a:rPr lang="fr-FR" dirty="0"/>
              <a:t>Problématique d’une gare de triage</a:t>
            </a:r>
          </a:p>
        </p:txBody>
      </p:sp>
      <p:sp>
        <p:nvSpPr>
          <p:cNvPr id="5" name="Espace réservé de la date 4"/>
          <p:cNvSpPr>
            <a:spLocks noGrp="1"/>
          </p:cNvSpPr>
          <p:nvPr>
            <p:ph type="dt" sz="half" idx="16"/>
          </p:nvPr>
        </p:nvSpPr>
        <p:spPr/>
        <p:txBody>
          <a:bodyPr/>
          <a:lstStyle/>
          <a:p>
            <a:fld id="{B0F58783-CA26-4A13-91A1-40E330AF54EF}"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14</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176009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sz="1400" cap="none" dirty="0"/>
              <a:t>Optimisation des ressources en gare de triage </a:t>
            </a:r>
            <a:endParaRPr lang="fr-FR" sz="1400" dirty="0"/>
          </a:p>
          <a:p>
            <a:pPr lvl="2" algn="just">
              <a:buFont typeface="Wingdings" panose="05000000000000000000" pitchFamily="2" charset="2"/>
              <a:buChar char="Ø"/>
            </a:pPr>
            <a:r>
              <a:rPr lang="fr-FR" sz="1400" dirty="0"/>
              <a:t>Maximiser le nombre de correspondances réussies</a:t>
            </a:r>
          </a:p>
          <a:p>
            <a:pPr lvl="2" algn="just">
              <a:buFont typeface="Wingdings" panose="05000000000000000000" pitchFamily="2" charset="2"/>
              <a:buChar char="Ø"/>
            </a:pPr>
            <a:r>
              <a:rPr lang="fr-FR" sz="1400" dirty="0"/>
              <a:t>Minimiser le nombre de voies utilisées en chantier de formation</a:t>
            </a:r>
          </a:p>
          <a:p>
            <a:pPr lvl="2" algn="just">
              <a:buFont typeface="Wingdings" panose="05000000000000000000" pitchFamily="2" charset="2"/>
              <a:buChar char="Ø"/>
            </a:pPr>
            <a:r>
              <a:rPr lang="fr-FR" sz="1400" dirty="0"/>
              <a:t>Minimiser le nombre de journées de service </a:t>
            </a:r>
          </a:p>
          <a:p>
            <a:pPr lvl="2" algn="just">
              <a:buFont typeface="Wingdings" panose="05000000000000000000" pitchFamily="2" charset="2"/>
              <a:buChar char="Ø"/>
            </a:pPr>
            <a:endParaRPr lang="fr-FR" sz="1400" dirty="0"/>
          </a:p>
          <a:p>
            <a:r>
              <a:rPr lang="fr-FR" sz="1400" dirty="0"/>
              <a:t>Quelles sont les spécificités/difficultés du problème ?</a:t>
            </a:r>
          </a:p>
          <a:p>
            <a:pPr lvl="2" algn="just">
              <a:buFont typeface="Wingdings" panose="05000000000000000000" pitchFamily="2" charset="2"/>
              <a:buChar char="Ø"/>
            </a:pPr>
            <a:r>
              <a:rPr lang="fr-FR" sz="1400" dirty="0"/>
              <a:t>Les tâches sont liées les unes aux autres par des liens de précédence et de parallélisation</a:t>
            </a:r>
          </a:p>
          <a:p>
            <a:pPr marL="143510" lvl="2" indent="-143510" algn="just">
              <a:buFont typeface="Wingdings" panose="05000000000000000000" pitchFamily="2" charset="2"/>
              <a:buChar char="Ø"/>
            </a:pPr>
            <a:r>
              <a:rPr lang="fr-FR" sz="1400" dirty="0"/>
              <a:t>Pour chaque machine, une seule tâche peut être réalisée à la fois</a:t>
            </a:r>
          </a:p>
          <a:p>
            <a:pPr marL="143510" lvl="2" indent="-143510" algn="just">
              <a:buFont typeface="Wingdings" panose="05000000000000000000" pitchFamily="2" charset="2"/>
              <a:buChar char="Ø"/>
            </a:pPr>
            <a:r>
              <a:rPr lang="fr-FR" sz="1400" dirty="0"/>
              <a:t>Les tâches humaines sont de durées courtes, allant jusqu’à la minute</a:t>
            </a:r>
          </a:p>
          <a:p>
            <a:pPr marL="143510" lvl="2" indent="-143510" algn="just">
              <a:buFont typeface="Wingdings" panose="05000000000000000000" pitchFamily="2" charset="2"/>
              <a:buChar char="Ø"/>
            </a:pPr>
            <a:r>
              <a:rPr lang="fr-FR" sz="1400" dirty="0"/>
              <a:t>Certains agents peuvent se déplacer entre chantiers avec un temps de repositionnement associé</a:t>
            </a:r>
          </a:p>
          <a:p>
            <a:pPr marL="0" lvl="2" indent="0" algn="just">
              <a:buNone/>
            </a:pPr>
            <a:endParaRPr kumimoji="0" lang="fr-FR" sz="1400" b="0" i="0" u="none" strike="noStrike" kern="1200" cap="none" spc="0" normalizeH="0" baseline="0" noProof="0" dirty="0">
              <a:ln>
                <a:noFill/>
              </a:ln>
              <a:solidFill>
                <a:srgbClr val="009AA6"/>
              </a:solidFill>
              <a:effectLst/>
              <a:uLnTx/>
              <a:uFillTx/>
              <a:latin typeface="Avenir LT Std 65 Medium"/>
              <a:ea typeface="+mn-ea"/>
              <a:cs typeface="+mn-cs"/>
            </a:endParaRPr>
          </a:p>
          <a:p>
            <a:pPr marL="0" lvl="2" indent="0" algn="just">
              <a:buNone/>
            </a:pPr>
            <a:r>
              <a:rPr lang="fr-FR" sz="1400" dirty="0">
                <a:solidFill>
                  <a:srgbClr val="009AA6"/>
                </a:solidFill>
                <a:latin typeface="Avenir LT Std 65 Medium"/>
              </a:rPr>
              <a:t>Horizon temporel : </a:t>
            </a:r>
            <a:r>
              <a:rPr lang="fr-FR" sz="1400" dirty="0"/>
              <a:t>1 semaine calendaire</a:t>
            </a:r>
          </a:p>
        </p:txBody>
      </p:sp>
    </p:spTree>
    <p:extLst>
      <p:ext uri="{BB962C8B-B14F-4D97-AF65-F5344CB8AC3E}">
        <p14:creationId xmlns:p14="http://schemas.microsoft.com/office/powerpoint/2010/main" val="3851609329"/>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ED84B9F9-87C0-4769-90E7-80DF7BDDA5B7}" type="datetime2">
              <a:rPr lang="fr-FR" smtClean="0"/>
              <a:t>mardi 14 février 2023</a:t>
            </a:fld>
            <a:endParaRPr lang="fr-FR"/>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15</a:t>
            </a:fld>
            <a:endParaRPr lang="fr-FR"/>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396061"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a:t>ROC Sol : Optimisation de l’organisation opérationnelle des gares de triage</a:t>
            </a:r>
          </a:p>
          <a:p>
            <a:r>
              <a:rPr lang="fr-FR"/>
              <a:t>Une gare de triage, c’est :</a:t>
            </a:r>
          </a:p>
          <a:p>
            <a:pPr marL="501745" lvl="3" indent="-285750">
              <a:buFont typeface="Wingdings" panose="05000000000000000000" pitchFamily="2" charset="2"/>
              <a:buChar char="Ø"/>
            </a:pPr>
            <a:r>
              <a:rPr lang="fr-FR"/>
              <a:t>Des </a:t>
            </a:r>
            <a:r>
              <a:rPr lang="fr-FR" b="1"/>
              <a:t>infrastructures</a:t>
            </a:r>
            <a:r>
              <a:rPr lang="fr-FR"/>
              <a:t> (chantiers, voies, bosse, …) à capacité limitée</a:t>
            </a:r>
          </a:p>
          <a:p>
            <a:pPr marL="501745" lvl="3" indent="-285750">
              <a:buFont typeface="Wingdings" panose="05000000000000000000" pitchFamily="2" charset="2"/>
              <a:buChar char="Ø"/>
            </a:pPr>
            <a:r>
              <a:rPr lang="fr-FR"/>
              <a:t>Des opérations lourdes (</a:t>
            </a:r>
            <a:r>
              <a:rPr lang="fr-FR" b="1"/>
              <a:t>débranchement, formation, dégarage</a:t>
            </a:r>
            <a:r>
              <a:rPr lang="fr-FR"/>
              <a:t>) nécessitant des engins moteurs de manœuvre</a:t>
            </a:r>
          </a:p>
          <a:p>
            <a:pPr marL="501745" lvl="3" indent="-285750">
              <a:buFont typeface="Wingdings" panose="05000000000000000000" pitchFamily="2" charset="2"/>
              <a:buChar char="Ø"/>
            </a:pPr>
            <a:r>
              <a:rPr lang="fr-FR"/>
              <a:t>Plein de </a:t>
            </a:r>
            <a:r>
              <a:rPr lang="fr-FR" b="1"/>
              <a:t>tâches humaines</a:t>
            </a:r>
            <a:r>
              <a:rPr lang="fr-FR"/>
              <a:t> à réaliser sur les trains (à l’arrivée comme au départ)</a:t>
            </a:r>
          </a:p>
          <a:p>
            <a:pPr marL="501745" lvl="3" indent="-285750">
              <a:buFont typeface="Wingdings" panose="05000000000000000000" pitchFamily="2" charset="2"/>
              <a:buChar char="Ø"/>
            </a:pPr>
            <a:r>
              <a:rPr lang="fr-FR"/>
              <a:t>Des </a:t>
            </a:r>
            <a:r>
              <a:rPr lang="fr-FR" b="1"/>
              <a:t>équipes</a:t>
            </a:r>
            <a:r>
              <a:rPr lang="fr-FR"/>
              <a:t> aux compétences diverses dont les journées de service doivent être optimisées</a:t>
            </a: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514" y="2493373"/>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153635"/>
            <a:ext cx="2266122" cy="276999"/>
          </a:xfrm>
          <a:prstGeom prst="rect">
            <a:avLst/>
          </a:prstGeom>
          <a:noFill/>
        </p:spPr>
        <p:txBody>
          <a:bodyPr wrap="square" rtlCol="0">
            <a:spAutoFit/>
          </a:bodyPr>
          <a:lstStyle/>
          <a:p>
            <a:pPr algn="ctr"/>
            <a:r>
              <a:rPr lang="fr-FR" sz="1200" i="1"/>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a:t>Contexte et problématique métier</a:t>
            </a:r>
          </a:p>
        </p:txBody>
      </p:sp>
      <p:sp>
        <p:nvSpPr>
          <p:cNvPr id="15" name="Rectangle 14">
            <a:extLst>
              <a:ext uri="{FF2B5EF4-FFF2-40B4-BE49-F238E27FC236}">
                <a16:creationId xmlns:a16="http://schemas.microsoft.com/office/drawing/2014/main" id="{EA84C564-33D1-4FD7-87D6-427C66A41B38}"/>
              </a:ext>
            </a:extLst>
          </p:cNvPr>
          <p:cNvSpPr/>
          <p:nvPr/>
        </p:nvSpPr>
        <p:spPr>
          <a:xfrm>
            <a:off x="2279244" y="4551849"/>
            <a:ext cx="4694820" cy="387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fr-FR" sz="1400" b="1"/>
              <a:t>Gares de triage = nœuds principaux du fret ferroviaire</a:t>
            </a:r>
          </a:p>
          <a:p>
            <a:pPr algn="ctr"/>
            <a:endParaRPr lang="fr-FR" sz="1400" b="1"/>
          </a:p>
        </p:txBody>
      </p:sp>
      <p:sp>
        <p:nvSpPr>
          <p:cNvPr id="2" name="Rectangle 1">
            <a:extLst>
              <a:ext uri="{FF2B5EF4-FFF2-40B4-BE49-F238E27FC236}">
                <a16:creationId xmlns:a16="http://schemas.microsoft.com/office/drawing/2014/main" id="{10A15B59-1C56-48D9-BBED-5D10F9A0370D}"/>
              </a:ext>
            </a:extLst>
          </p:cNvPr>
          <p:cNvSpPr/>
          <p:nvPr/>
        </p:nvSpPr>
        <p:spPr>
          <a:xfrm>
            <a:off x="3649287" y="1812175"/>
            <a:ext cx="3167149" cy="5599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r>
              <a:rPr lang="fr-FR" sz="3000" dirty="0">
                <a:solidFill>
                  <a:schemeClr val="tx1"/>
                </a:solidFill>
              </a:rPr>
              <a:t>A supprimer…</a:t>
            </a:r>
          </a:p>
        </p:txBody>
      </p:sp>
    </p:spTree>
    <p:extLst>
      <p:ext uri="{BB962C8B-B14F-4D97-AF65-F5344CB8AC3E}">
        <p14:creationId xmlns:p14="http://schemas.microsoft.com/office/powerpoint/2010/main" val="265198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Contexte et problématique métier</a:t>
            </a:r>
          </a:p>
        </p:txBody>
      </p:sp>
      <p:sp>
        <p:nvSpPr>
          <p:cNvPr id="5" name="Espace réservé de la date 4"/>
          <p:cNvSpPr>
            <a:spLocks noGrp="1"/>
          </p:cNvSpPr>
          <p:nvPr>
            <p:ph type="dt" sz="half" idx="16"/>
          </p:nvPr>
        </p:nvSpPr>
        <p:spPr/>
        <p:txBody>
          <a:bodyPr/>
          <a:lstStyle/>
          <a:p>
            <a:fld id="{8C9F70ED-5DA8-461C-8459-BF4D0359C1A4}"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16</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176009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a:t>Outils ROC (Recherche Opérationnelle en Conception) : le projet ROC Sol</a:t>
            </a:r>
            <a:endParaRPr lang="fr-FR">
              <a:ea typeface="+mn-lt"/>
              <a:cs typeface="+mn-lt"/>
            </a:endParaRPr>
          </a:p>
          <a:p>
            <a:pPr marL="143510" lvl="2" indent="-143510" algn="just">
              <a:buFont typeface="Wingdings" panose="05000000000000000000" pitchFamily="2" charset="2"/>
              <a:buChar char="Ø"/>
            </a:pPr>
            <a:r>
              <a:rPr lang="fr-FR">
                <a:solidFill>
                  <a:srgbClr val="3C3732"/>
                </a:solidFill>
                <a:ea typeface="+mn-lt"/>
                <a:cs typeface="+mn-lt"/>
              </a:rPr>
              <a:t>Les processus fret ont été découpés en sous-étapes et sous-objectifs, </a:t>
            </a:r>
          </a:p>
          <a:p>
            <a:pPr marL="215900" lvl="3" indent="-71755" algn="just">
              <a:buFont typeface="Wingdings" panose="05000000000000000000" pitchFamily="2" charset="2"/>
              <a:buChar char="Ø"/>
            </a:pPr>
            <a:r>
              <a:rPr lang="fr-FR">
                <a:solidFill>
                  <a:srgbClr val="3C3732"/>
                </a:solidFill>
                <a:ea typeface="+mn-lt"/>
                <a:cs typeface="+mn-lt"/>
              </a:rPr>
              <a:t>1 outil/logiciel par sous-périmètre</a:t>
            </a:r>
          </a:p>
          <a:p>
            <a:pPr marL="215900" lvl="3" indent="-71755" algn="just">
              <a:buFont typeface="Wingdings" panose="05000000000000000000" pitchFamily="2" charset="2"/>
              <a:buChar char="Ø"/>
            </a:pPr>
            <a:r>
              <a:rPr lang="fr-FR">
                <a:solidFill>
                  <a:srgbClr val="3C3732"/>
                </a:solidFill>
                <a:ea typeface="+mn-lt"/>
                <a:cs typeface="+mn-lt"/>
              </a:rPr>
              <a:t> Chaque module est lancé </a:t>
            </a:r>
            <a:r>
              <a:rPr lang="fr-FR"/>
              <a:t>successivement et doit être validé avant de passer au module suivant</a:t>
            </a:r>
          </a:p>
          <a:p>
            <a:pPr marL="143510" lvl="2" indent="-143510" algn="just">
              <a:buClr>
                <a:srgbClr val="009AA6"/>
              </a:buClr>
              <a:buFont typeface="Wingdings" panose="05000000000000000000" pitchFamily="2" charset="2"/>
              <a:buChar char="Ø"/>
            </a:pPr>
            <a:r>
              <a:rPr lang="fr-FR"/>
              <a:t>Le projet ROC Sol a été lancé en 2020 entre FRET SNCF et la DTIPG</a:t>
            </a:r>
            <a:endParaRPr lang="fr-FR">
              <a:solidFill>
                <a:srgbClr val="3C3732"/>
              </a:solidFill>
              <a:ea typeface="+mn-lt"/>
              <a:cs typeface="+mn-lt"/>
            </a:endParaRPr>
          </a:p>
        </p:txBody>
      </p:sp>
      <p:cxnSp>
        <p:nvCxnSpPr>
          <p:cNvPr id="10" name="Connecteur : en angle 9">
            <a:extLst>
              <a:ext uri="{FF2B5EF4-FFF2-40B4-BE49-F238E27FC236}">
                <a16:creationId xmlns:a16="http://schemas.microsoft.com/office/drawing/2014/main" id="{250A2B4F-415E-4066-BEDD-82BB45DFDCE3}"/>
              </a:ext>
            </a:extLst>
          </p:cNvPr>
          <p:cNvCxnSpPr>
            <a:cxnSpLocks/>
            <a:stCxn id="11" idx="3"/>
            <a:endCxn id="11" idx="1"/>
          </p:cNvCxnSpPr>
          <p:nvPr/>
        </p:nvCxnSpPr>
        <p:spPr>
          <a:xfrm flipH="1">
            <a:off x="1565326" y="3423104"/>
            <a:ext cx="2444415" cy="12700"/>
          </a:xfrm>
          <a:prstGeom prst="bentConnector5">
            <a:avLst>
              <a:gd name="adj1" fmla="val -9352"/>
              <a:gd name="adj2" fmla="val 4222583"/>
              <a:gd name="adj3" fmla="val 109352"/>
            </a:avLst>
          </a:prstGeom>
          <a:ln w="19050">
            <a:solidFill>
              <a:schemeClr val="accent4">
                <a:lumMod val="60000"/>
                <a:lumOff val="40000"/>
              </a:schemeClr>
            </a:solidFill>
            <a:prstDash val="sysDot"/>
            <a:tailEnd type="triangle"/>
          </a:ln>
        </p:spPr>
        <p:style>
          <a:lnRef idx="1">
            <a:schemeClr val="accent4"/>
          </a:lnRef>
          <a:fillRef idx="0">
            <a:schemeClr val="accent4"/>
          </a:fillRef>
          <a:effectRef idx="0">
            <a:schemeClr val="accent4"/>
          </a:effectRef>
          <a:fontRef idx="minor">
            <a:schemeClr val="tx1"/>
          </a:fontRef>
        </p:style>
      </p:cxnSp>
      <p:sp>
        <p:nvSpPr>
          <p:cNvPr id="11" name="Rectangle 10">
            <a:extLst>
              <a:ext uri="{FF2B5EF4-FFF2-40B4-BE49-F238E27FC236}">
                <a16:creationId xmlns:a16="http://schemas.microsoft.com/office/drawing/2014/main" id="{62E2B07B-792A-40CC-908E-93820E6A86DB}"/>
              </a:ext>
            </a:extLst>
          </p:cNvPr>
          <p:cNvSpPr/>
          <p:nvPr/>
        </p:nvSpPr>
        <p:spPr>
          <a:xfrm>
            <a:off x="1565326" y="3115436"/>
            <a:ext cx="2444415" cy="6153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fr-FR" sz="1000" b="1"/>
              <a:t>ROC Acheminement</a:t>
            </a:r>
            <a:endParaRPr lang="fr-FR"/>
          </a:p>
          <a:p>
            <a:r>
              <a:rPr lang="fr-FR" sz="1000"/>
              <a:t>But : Définir l'acheminement optimal pour chaque flux client</a:t>
            </a:r>
          </a:p>
        </p:txBody>
      </p:sp>
      <p:sp>
        <p:nvSpPr>
          <p:cNvPr id="12" name="Rectangle 11">
            <a:extLst>
              <a:ext uri="{FF2B5EF4-FFF2-40B4-BE49-F238E27FC236}">
                <a16:creationId xmlns:a16="http://schemas.microsoft.com/office/drawing/2014/main" id="{602005C8-3A03-4A15-82B4-37F19E4CAB28}"/>
              </a:ext>
            </a:extLst>
          </p:cNvPr>
          <p:cNvSpPr/>
          <p:nvPr/>
        </p:nvSpPr>
        <p:spPr>
          <a:xfrm>
            <a:off x="4555035" y="2785536"/>
            <a:ext cx="2777097" cy="1329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r>
              <a:rPr lang="fr-FR" sz="1200" b="1"/>
              <a:t>ROC Tri/Sol</a:t>
            </a:r>
          </a:p>
          <a:p>
            <a:pPr marL="171450" indent="-171450">
              <a:buFontTx/>
              <a:buChar char="-"/>
            </a:pPr>
            <a:r>
              <a:rPr lang="fr-FR" sz="1200"/>
              <a:t>Valider les plans de transport en gare de triage (correspondances)</a:t>
            </a:r>
          </a:p>
          <a:p>
            <a:pPr marL="171450" indent="-171450">
              <a:buFontTx/>
              <a:buChar char="-"/>
            </a:pPr>
            <a:r>
              <a:rPr lang="fr-FR" sz="1200"/>
              <a:t>Planifier les tâches machine </a:t>
            </a:r>
          </a:p>
          <a:p>
            <a:pPr marL="171450" indent="-171450">
              <a:buFontTx/>
              <a:buChar char="-"/>
            </a:pPr>
            <a:r>
              <a:rPr lang="fr-FR" sz="1200"/>
              <a:t>Planifier les tâches humaines en construisant des journées de service</a:t>
            </a:r>
          </a:p>
        </p:txBody>
      </p:sp>
      <p:cxnSp>
        <p:nvCxnSpPr>
          <p:cNvPr id="16" name="Connecteur droit avec flèche 15">
            <a:extLst>
              <a:ext uri="{FF2B5EF4-FFF2-40B4-BE49-F238E27FC236}">
                <a16:creationId xmlns:a16="http://schemas.microsoft.com/office/drawing/2014/main" id="{D59FCBA2-0981-4230-9433-EF065130A37B}"/>
              </a:ext>
            </a:extLst>
          </p:cNvPr>
          <p:cNvCxnSpPr>
            <a:cxnSpLocks/>
          </p:cNvCxnSpPr>
          <p:nvPr/>
        </p:nvCxnSpPr>
        <p:spPr>
          <a:xfrm flipV="1">
            <a:off x="4009741" y="3353898"/>
            <a:ext cx="556076"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B5546365-09AF-48BD-B600-3C8241D88602}"/>
              </a:ext>
            </a:extLst>
          </p:cNvPr>
          <p:cNvSpPr txBox="1"/>
          <p:nvPr/>
        </p:nvSpPr>
        <p:spPr>
          <a:xfrm>
            <a:off x="4049563" y="3141351"/>
            <a:ext cx="474109" cy="215444"/>
          </a:xfrm>
          <a:prstGeom prst="rect">
            <a:avLst/>
          </a:prstGeom>
          <a:noFill/>
        </p:spPr>
        <p:txBody>
          <a:bodyPr wrap="square" rtlCol="0">
            <a:spAutoFit/>
          </a:bodyPr>
          <a:lstStyle/>
          <a:p>
            <a:pPr algn="l"/>
            <a:r>
              <a:rPr lang="fr-FR" sz="800">
                <a:solidFill>
                  <a:schemeClr val="tx2"/>
                </a:solidFill>
              </a:rPr>
              <a:t>Si OK</a:t>
            </a:r>
          </a:p>
        </p:txBody>
      </p:sp>
      <p:sp>
        <p:nvSpPr>
          <p:cNvPr id="19" name="ZoneTexte 18">
            <a:extLst>
              <a:ext uri="{FF2B5EF4-FFF2-40B4-BE49-F238E27FC236}">
                <a16:creationId xmlns:a16="http://schemas.microsoft.com/office/drawing/2014/main" id="{400DA85B-589A-4F59-83B6-E15422BF7941}"/>
              </a:ext>
            </a:extLst>
          </p:cNvPr>
          <p:cNvSpPr txBox="1"/>
          <p:nvPr/>
        </p:nvSpPr>
        <p:spPr>
          <a:xfrm>
            <a:off x="2553047" y="3946018"/>
            <a:ext cx="474109" cy="215444"/>
          </a:xfrm>
          <a:prstGeom prst="rect">
            <a:avLst/>
          </a:prstGeom>
          <a:noFill/>
        </p:spPr>
        <p:txBody>
          <a:bodyPr wrap="square" rtlCol="0">
            <a:spAutoFit/>
          </a:bodyPr>
          <a:lstStyle/>
          <a:p>
            <a:pPr algn="l"/>
            <a:r>
              <a:rPr lang="fr-FR" sz="800">
                <a:solidFill>
                  <a:schemeClr val="accent4"/>
                </a:solidFill>
              </a:rPr>
              <a:t>Si KO</a:t>
            </a:r>
          </a:p>
        </p:txBody>
      </p:sp>
      <p:sp>
        <p:nvSpPr>
          <p:cNvPr id="14" name="Rectangle 13">
            <a:extLst>
              <a:ext uri="{FF2B5EF4-FFF2-40B4-BE49-F238E27FC236}">
                <a16:creationId xmlns:a16="http://schemas.microsoft.com/office/drawing/2014/main" id="{D18728B5-F751-4C97-AA51-9392CCCACE51}"/>
              </a:ext>
            </a:extLst>
          </p:cNvPr>
          <p:cNvSpPr/>
          <p:nvPr/>
        </p:nvSpPr>
        <p:spPr>
          <a:xfrm>
            <a:off x="3649287" y="1812175"/>
            <a:ext cx="3167149" cy="5599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r>
              <a:rPr lang="fr-FR" sz="3000" dirty="0">
                <a:solidFill>
                  <a:schemeClr val="tx1"/>
                </a:solidFill>
              </a:rPr>
              <a:t>A supprimer…</a:t>
            </a:r>
          </a:p>
        </p:txBody>
      </p:sp>
    </p:spTree>
    <p:extLst>
      <p:ext uri="{BB962C8B-B14F-4D97-AF65-F5344CB8AC3E}">
        <p14:creationId xmlns:p14="http://schemas.microsoft.com/office/powerpoint/2010/main" val="16270650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E4B22E1-87ED-4773-83BF-376DCB13F725}"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17</a:t>
            </a:fld>
            <a:endParaRPr lang="fr-FR"/>
          </a:p>
        </p:txBody>
      </p:sp>
      <p:sp>
        <p:nvSpPr>
          <p:cNvPr id="20" name="Espace réservé du texte 19"/>
          <p:cNvSpPr>
            <a:spLocks noGrp="1"/>
          </p:cNvSpPr>
          <p:nvPr>
            <p:ph type="body" sz="quarter" idx="13"/>
          </p:nvPr>
        </p:nvSpPr>
        <p:spPr bwMode="gray">
          <a:xfrm>
            <a:off x="539751" y="2029600"/>
            <a:ext cx="8231762" cy="1184940"/>
          </a:xfrm>
          <a:prstGeom prst="rect">
            <a:avLst/>
          </a:prstGeom>
          <a:noFill/>
        </p:spPr>
        <p:txBody>
          <a:bodyPr/>
          <a:lstStyle/>
          <a:p>
            <a:r>
              <a:rPr lang="fr-FR" sz="3600">
                <a:solidFill>
                  <a:srgbClr val="00AFBC"/>
                </a:solidFill>
              </a:rPr>
              <a:t>Problématique de gestion des </a:t>
            </a:r>
          </a:p>
          <a:p>
            <a:r>
              <a:rPr lang="fr-FR" sz="3600">
                <a:solidFill>
                  <a:srgbClr val="00AFBC"/>
                </a:solidFill>
              </a:rPr>
              <a:t>engins, agent, voies...</a:t>
            </a:r>
            <a:endParaRPr lang="da-DK" sz="3600">
              <a:solidFill>
                <a:srgbClr val="00AFBC"/>
              </a:solidFill>
            </a:endParaRP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409316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gestion des engins, agent, voies...</a:t>
            </a:r>
          </a:p>
        </p:txBody>
      </p:sp>
      <p:sp>
        <p:nvSpPr>
          <p:cNvPr id="5" name="Espace réservé de la date 4"/>
          <p:cNvSpPr>
            <a:spLocks noGrp="1"/>
          </p:cNvSpPr>
          <p:nvPr>
            <p:ph type="dt" sz="half" idx="16"/>
          </p:nvPr>
        </p:nvSpPr>
        <p:spPr/>
        <p:txBody>
          <a:bodyPr/>
          <a:lstStyle/>
          <a:p>
            <a:fld id="{F0099A03-D333-4446-8765-56F691DF490A}"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18</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t>Problématiques plurielles, complexes, et couplées</a:t>
            </a:r>
          </a:p>
          <a:p>
            <a:pPr marL="143510" lvl="2" indent="-143510" algn="just">
              <a:buClr>
                <a:srgbClr val="009AA6"/>
              </a:buClr>
              <a:buFont typeface="Wingdings" panose="05000000000000000000" pitchFamily="2" charset="2"/>
              <a:buChar char="Ø"/>
            </a:pPr>
            <a:r>
              <a:rPr lang="fr-FR" dirty="0"/>
              <a:t>Nombreuses ressources à planifier et coordonner</a:t>
            </a:r>
          </a:p>
          <a:p>
            <a:pPr marL="143510" lvl="2" indent="-143510" algn="just">
              <a:buClr>
                <a:srgbClr val="009AA6"/>
              </a:buClr>
              <a:buFont typeface="Wingdings" panose="05000000000000000000" pitchFamily="2" charset="2"/>
              <a:buChar char="Ø"/>
            </a:pPr>
            <a:r>
              <a:rPr lang="fr-FR" dirty="0"/>
              <a:t>Enjeu n°1 : Faisabilité</a:t>
            </a:r>
          </a:p>
          <a:p>
            <a:pPr marL="215509" lvl="3" indent="-143510" algn="just">
              <a:buClr>
                <a:srgbClr val="009AA6"/>
              </a:buClr>
              <a:buFont typeface="Wingdings" panose="05000000000000000000" pitchFamily="2" charset="2"/>
              <a:buChar char="Ø"/>
            </a:pPr>
            <a:r>
              <a:rPr lang="fr-FR" dirty="0"/>
              <a:t>Créer des plannings réalistes, pour chaque type de ressources</a:t>
            </a:r>
          </a:p>
          <a:p>
            <a:pPr marL="143510" lvl="2" indent="-143510" algn="just">
              <a:buClr>
                <a:srgbClr val="009AA6"/>
              </a:buClr>
              <a:buFont typeface="Wingdings" panose="05000000000000000000" pitchFamily="2" charset="2"/>
              <a:buChar char="Ø"/>
            </a:pPr>
            <a:r>
              <a:rPr lang="fr-FR" dirty="0"/>
              <a:t>Enjeu n°2 : Optimisation</a:t>
            </a:r>
          </a:p>
          <a:p>
            <a:pPr marL="215509" lvl="3" indent="-143510" algn="just">
              <a:buClr>
                <a:srgbClr val="009AA6"/>
              </a:buClr>
              <a:buFont typeface="Wingdings" panose="05000000000000000000" pitchFamily="2" charset="2"/>
              <a:buChar char="Ø"/>
            </a:pPr>
            <a:r>
              <a:rPr lang="fr-FR" dirty="0"/>
              <a:t>Plannings robustes</a:t>
            </a:r>
          </a:p>
          <a:p>
            <a:pPr marL="215509" lvl="3" indent="-143510" algn="just">
              <a:buClr>
                <a:srgbClr val="009AA6"/>
              </a:buClr>
              <a:buFont typeface="Wingdings" panose="05000000000000000000" pitchFamily="2" charset="2"/>
              <a:buChar char="Ø"/>
            </a:pPr>
            <a:r>
              <a:rPr lang="fr-FR" dirty="0"/>
              <a:t>Dimensionnement des ressources</a:t>
            </a:r>
          </a:p>
          <a:p>
            <a:pPr marL="215509" lvl="3" indent="-143510" algn="just">
              <a:buClr>
                <a:srgbClr val="009AA6"/>
              </a:buClr>
              <a:buFont typeface="Wingdings" panose="05000000000000000000" pitchFamily="2" charset="2"/>
              <a:buChar char="Ø"/>
            </a:pPr>
            <a:r>
              <a:rPr lang="fr-FR" dirty="0"/>
              <a:t>Autres : limiter la pénibilité d’une JS…</a:t>
            </a:r>
          </a:p>
          <a:p>
            <a:pPr marL="143510" lvl="2" indent="-143510" algn="just">
              <a:buClr>
                <a:srgbClr val="009AA6"/>
              </a:buClr>
              <a:buFont typeface="Wingdings" panose="05000000000000000000" pitchFamily="2" charset="2"/>
              <a:buChar char="Ø"/>
            </a:pPr>
            <a:endParaRPr lang="fr-FR" dirty="0"/>
          </a:p>
          <a:p>
            <a:pPr marL="143510" lvl="2" indent="-143510" algn="just">
              <a:buClr>
                <a:srgbClr val="009AA6"/>
              </a:buClr>
              <a:buFont typeface="Wingdings" panose="05000000000000000000" pitchFamily="2" charset="2"/>
              <a:buChar char="Ø"/>
            </a:pPr>
            <a:endParaRPr lang="fr-FR" dirty="0"/>
          </a:p>
          <a:p>
            <a:pPr marL="143510" lvl="2" indent="-143510" algn="just">
              <a:buClr>
                <a:srgbClr val="009AA6"/>
              </a:buClr>
              <a:buFont typeface="Wingdings" panose="05000000000000000000" pitchFamily="2" charset="2"/>
              <a:buChar char="Ø"/>
            </a:pPr>
            <a:endParaRPr lang="fr-FR" dirty="0"/>
          </a:p>
          <a:p>
            <a:pPr marL="143510" lvl="2" indent="-143510" algn="just">
              <a:buClr>
                <a:srgbClr val="009AA6"/>
              </a:buClr>
              <a:buFont typeface="Wingdings" panose="05000000000000000000" pitchFamily="2" charset="2"/>
              <a:buChar char="Ø"/>
            </a:pPr>
            <a:endParaRPr lang="fr-FR" dirty="0"/>
          </a:p>
          <a:p>
            <a:pPr marL="143510" lvl="2" indent="-143510" algn="just">
              <a:buClr>
                <a:srgbClr val="009AA6"/>
              </a:buClr>
              <a:buFont typeface="Wingdings" panose="05000000000000000000" pitchFamily="2" charset="2"/>
              <a:buChar char="Ø"/>
            </a:pPr>
            <a:r>
              <a:rPr lang="fr-FR" dirty="0"/>
              <a:t>Plannings et optimisations nécessaires à court, moyen et long terme</a:t>
            </a:r>
          </a:p>
          <a:p>
            <a:pPr marL="215509" lvl="3" indent="-143510" algn="just">
              <a:buClr>
                <a:srgbClr val="009AA6"/>
              </a:buClr>
              <a:buFont typeface="Wingdings" panose="05000000000000000000" pitchFamily="2" charset="2"/>
              <a:buChar char="Ø"/>
            </a:pPr>
            <a:r>
              <a:rPr lang="fr-FR" dirty="0"/>
              <a:t>ROC Tri &amp; Sol se concentre pour l’instant sur un horizon d’une semaine</a:t>
            </a:r>
          </a:p>
          <a:p>
            <a:pPr marL="143510" lvl="2" indent="-143510" algn="just">
              <a:buClr>
                <a:srgbClr val="009AA6"/>
              </a:buClr>
              <a:buFont typeface="Wingdings" panose="05000000000000000000" pitchFamily="2" charset="2"/>
              <a:buChar char="Ø"/>
            </a:pPr>
            <a:endParaRPr lang="fr-FR" dirty="0">
              <a:solidFill>
                <a:srgbClr val="3C3732"/>
              </a:solidFill>
              <a:highlight>
                <a:srgbClr val="FFFF00"/>
              </a:highlight>
              <a:ea typeface="+mn-lt"/>
              <a:cs typeface="+mn-lt"/>
            </a:endParaRPr>
          </a:p>
          <a:p>
            <a:endParaRPr lang="fr-FR" dirty="0">
              <a:latin typeface="+mn-lt"/>
              <a:ea typeface="+mn-lt"/>
              <a:cs typeface="+mn-lt"/>
            </a:endParaRPr>
          </a:p>
        </p:txBody>
      </p:sp>
      <p:sp>
        <p:nvSpPr>
          <p:cNvPr id="2" name="ZoneTexte 1">
            <a:extLst>
              <a:ext uri="{FF2B5EF4-FFF2-40B4-BE49-F238E27FC236}">
                <a16:creationId xmlns:a16="http://schemas.microsoft.com/office/drawing/2014/main" id="{04A98ACC-90A7-4C7A-8DF3-156BA2E6AA51}"/>
              </a:ext>
            </a:extLst>
          </p:cNvPr>
          <p:cNvSpPr txBox="1"/>
          <p:nvPr/>
        </p:nvSpPr>
        <p:spPr>
          <a:xfrm>
            <a:off x="3042443" y="3678868"/>
            <a:ext cx="1605757" cy="27699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fr-FR" sz="1200" dirty="0"/>
              <a:t>Engins machines</a:t>
            </a:r>
          </a:p>
        </p:txBody>
      </p:sp>
      <p:sp>
        <p:nvSpPr>
          <p:cNvPr id="10" name="ZoneTexte 9">
            <a:extLst>
              <a:ext uri="{FF2B5EF4-FFF2-40B4-BE49-F238E27FC236}">
                <a16:creationId xmlns:a16="http://schemas.microsoft.com/office/drawing/2014/main" id="{CD3666F4-D2BD-4EBD-B42F-FC33B333A019}"/>
              </a:ext>
            </a:extLst>
          </p:cNvPr>
          <p:cNvSpPr txBox="1"/>
          <p:nvPr/>
        </p:nvSpPr>
        <p:spPr>
          <a:xfrm>
            <a:off x="3537526" y="3041249"/>
            <a:ext cx="596107" cy="27699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fr-FR" sz="1200" dirty="0"/>
              <a:t>Voies</a:t>
            </a:r>
          </a:p>
        </p:txBody>
      </p:sp>
      <p:sp>
        <p:nvSpPr>
          <p:cNvPr id="11" name="ZoneTexte 10">
            <a:extLst>
              <a:ext uri="{FF2B5EF4-FFF2-40B4-BE49-F238E27FC236}">
                <a16:creationId xmlns:a16="http://schemas.microsoft.com/office/drawing/2014/main" id="{5321F94A-A649-4D4A-BA61-CB3E6A3F41AB}"/>
              </a:ext>
            </a:extLst>
          </p:cNvPr>
          <p:cNvSpPr txBox="1"/>
          <p:nvPr/>
        </p:nvSpPr>
        <p:spPr>
          <a:xfrm>
            <a:off x="5710679" y="3392287"/>
            <a:ext cx="1605757" cy="27699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fr-FR" sz="1200" dirty="0"/>
              <a:t>Taches humaines</a:t>
            </a:r>
          </a:p>
        </p:txBody>
      </p:sp>
      <p:sp>
        <p:nvSpPr>
          <p:cNvPr id="12" name="ZoneTexte 11">
            <a:extLst>
              <a:ext uri="{FF2B5EF4-FFF2-40B4-BE49-F238E27FC236}">
                <a16:creationId xmlns:a16="http://schemas.microsoft.com/office/drawing/2014/main" id="{D552FB22-1224-4819-9E4E-C8D42EEB54E6}"/>
              </a:ext>
            </a:extLst>
          </p:cNvPr>
          <p:cNvSpPr txBox="1"/>
          <p:nvPr/>
        </p:nvSpPr>
        <p:spPr>
          <a:xfrm>
            <a:off x="7935911" y="3392287"/>
            <a:ext cx="508001" cy="27699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fr-FR" sz="1200" dirty="0"/>
              <a:t>JS</a:t>
            </a:r>
          </a:p>
        </p:txBody>
      </p:sp>
      <p:sp>
        <p:nvSpPr>
          <p:cNvPr id="14" name="ZoneTexte 13">
            <a:extLst>
              <a:ext uri="{FF2B5EF4-FFF2-40B4-BE49-F238E27FC236}">
                <a16:creationId xmlns:a16="http://schemas.microsoft.com/office/drawing/2014/main" id="{9C3E5CDC-BF63-486F-B861-79158DCA8A79}"/>
              </a:ext>
            </a:extLst>
          </p:cNvPr>
          <p:cNvSpPr txBox="1"/>
          <p:nvPr/>
        </p:nvSpPr>
        <p:spPr>
          <a:xfrm>
            <a:off x="432990" y="3299954"/>
            <a:ext cx="1605757" cy="46166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fr-FR" sz="1200" dirty="0"/>
              <a:t>Plannings d’acheminement</a:t>
            </a:r>
          </a:p>
        </p:txBody>
      </p:sp>
      <p:cxnSp>
        <p:nvCxnSpPr>
          <p:cNvPr id="6" name="Connecteur droit avec flèche 5">
            <a:extLst>
              <a:ext uri="{FF2B5EF4-FFF2-40B4-BE49-F238E27FC236}">
                <a16:creationId xmlns:a16="http://schemas.microsoft.com/office/drawing/2014/main" id="{39747C2F-F96A-4809-98AD-D2960E9493D2}"/>
              </a:ext>
            </a:extLst>
          </p:cNvPr>
          <p:cNvCxnSpPr>
            <a:cxnSpLocks/>
            <a:stCxn id="14" idx="3"/>
            <a:endCxn id="2" idx="1"/>
          </p:cNvCxnSpPr>
          <p:nvPr/>
        </p:nvCxnSpPr>
        <p:spPr>
          <a:xfrm>
            <a:off x="2038747" y="3530787"/>
            <a:ext cx="1003696" cy="286581"/>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C71AB990-0C77-4C36-A5FC-A205E0CA60F4}"/>
              </a:ext>
            </a:extLst>
          </p:cNvPr>
          <p:cNvCxnSpPr>
            <a:cxnSpLocks/>
            <a:stCxn id="14" idx="3"/>
            <a:endCxn id="10" idx="1"/>
          </p:cNvCxnSpPr>
          <p:nvPr/>
        </p:nvCxnSpPr>
        <p:spPr>
          <a:xfrm flipV="1">
            <a:off x="2038747" y="3179749"/>
            <a:ext cx="1498779" cy="351038"/>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CB897A9B-120C-4AF7-A0D1-AFFBD84BB9EF}"/>
              </a:ext>
            </a:extLst>
          </p:cNvPr>
          <p:cNvCxnSpPr>
            <a:cxnSpLocks/>
            <a:stCxn id="2" idx="0"/>
            <a:endCxn id="10" idx="2"/>
          </p:cNvCxnSpPr>
          <p:nvPr/>
        </p:nvCxnSpPr>
        <p:spPr>
          <a:xfrm flipH="1" flipV="1">
            <a:off x="3835580" y="3318248"/>
            <a:ext cx="9742" cy="360620"/>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A533DDB6-0201-4583-861D-D4E556F84D69}"/>
              </a:ext>
            </a:extLst>
          </p:cNvPr>
          <p:cNvCxnSpPr>
            <a:cxnSpLocks/>
            <a:stCxn id="2" idx="3"/>
            <a:endCxn id="11" idx="1"/>
          </p:cNvCxnSpPr>
          <p:nvPr/>
        </p:nvCxnSpPr>
        <p:spPr>
          <a:xfrm flipV="1">
            <a:off x="4648200" y="3530787"/>
            <a:ext cx="1062479" cy="286581"/>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68535DB-F67F-4B97-AF16-DA932B4DDB60}"/>
              </a:ext>
            </a:extLst>
          </p:cNvPr>
          <p:cNvCxnSpPr>
            <a:cxnSpLocks/>
            <a:stCxn id="14" idx="3"/>
            <a:endCxn id="11" idx="1"/>
          </p:cNvCxnSpPr>
          <p:nvPr/>
        </p:nvCxnSpPr>
        <p:spPr>
          <a:xfrm>
            <a:off x="2038747" y="3530787"/>
            <a:ext cx="3671932" cy="0"/>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39030D1E-A0EC-49DA-8484-32F12C688FE3}"/>
              </a:ext>
            </a:extLst>
          </p:cNvPr>
          <p:cNvCxnSpPr>
            <a:cxnSpLocks/>
            <a:stCxn id="12" idx="1"/>
            <a:endCxn id="11" idx="3"/>
          </p:cNvCxnSpPr>
          <p:nvPr/>
        </p:nvCxnSpPr>
        <p:spPr>
          <a:xfrm flipH="1">
            <a:off x="7316436" y="3530787"/>
            <a:ext cx="619475" cy="0"/>
          </a:xfrm>
          <a:prstGeom prst="straightConnector1">
            <a:avLst/>
          </a:prstGeom>
          <a:ln w="63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43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gestion des engins, agent, voies...</a:t>
            </a:r>
          </a:p>
        </p:txBody>
      </p:sp>
      <p:sp>
        <p:nvSpPr>
          <p:cNvPr id="5" name="Espace réservé de la date 4"/>
          <p:cNvSpPr>
            <a:spLocks noGrp="1"/>
          </p:cNvSpPr>
          <p:nvPr>
            <p:ph type="dt" sz="half" idx="16"/>
          </p:nvPr>
        </p:nvSpPr>
        <p:spPr/>
        <p:txBody>
          <a:bodyPr/>
          <a:lstStyle/>
          <a:p>
            <a:fld id="{7B181E86-4E8C-42ED-9B8E-97308E76AAA4}"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19</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endParaRPr lang="fr-FR" dirty="0">
              <a:latin typeface="+mn-lt"/>
              <a:ea typeface="+mn-lt"/>
              <a:cs typeface="+mn-lt"/>
            </a:endParaRPr>
          </a:p>
          <a:p>
            <a:endParaRPr lang="fr-FR" dirty="0">
              <a:latin typeface="Avenir LT Std 45 Book"/>
              <a:ea typeface="+mn-lt"/>
              <a:cs typeface="+mn-lt"/>
            </a:endParaRPr>
          </a:p>
          <a:p>
            <a:r>
              <a:rPr lang="fr-FR" dirty="0">
                <a:ea typeface="+mn-lt"/>
                <a:cs typeface="+mn-lt"/>
              </a:rPr>
              <a:t>Difficultés du projet</a:t>
            </a:r>
          </a:p>
          <a:p>
            <a:pPr marL="143510" lvl="2" indent="-143510" algn="just">
              <a:buFont typeface="Wingdings,Sans-Serif"/>
              <a:buChar char="Ø"/>
            </a:pPr>
            <a:r>
              <a:rPr lang="fr-FR" dirty="0">
                <a:highlight>
                  <a:srgbClr val="FFFF00"/>
                </a:highlight>
              </a:rPr>
              <a:t>Chaque gare est différente, avec ses spécificités et ses habitudes</a:t>
            </a:r>
          </a:p>
          <a:p>
            <a:pPr marL="143510" lvl="2" indent="-143510" algn="just">
              <a:buFont typeface="Wingdings,Sans-Serif"/>
              <a:buChar char="Ø"/>
            </a:pPr>
            <a:r>
              <a:rPr lang="fr-FR" dirty="0">
                <a:highlight>
                  <a:srgbClr val="FFFF00"/>
                </a:highlight>
              </a:rPr>
              <a:t>Démarche ROC récente -&gt; Difficulté pour obtenir des données</a:t>
            </a:r>
          </a:p>
          <a:p>
            <a:pPr marL="143510" lvl="2" indent="-143510" algn="just">
              <a:buFont typeface="Wingdings,Sans-Serif"/>
              <a:buChar char="Ø"/>
            </a:pPr>
            <a:r>
              <a:rPr lang="fr-FR" dirty="0">
                <a:highlight>
                  <a:srgbClr val="FFFF00"/>
                </a:highlight>
              </a:rPr>
              <a:t>Couplage fort entre les types de tâches…</a:t>
            </a:r>
          </a:p>
        </p:txBody>
      </p:sp>
    </p:spTree>
    <p:extLst>
      <p:ext uri="{BB962C8B-B14F-4D97-AF65-F5344CB8AC3E}">
        <p14:creationId xmlns:p14="http://schemas.microsoft.com/office/powerpoint/2010/main" val="2965535851"/>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idx="1"/>
          </p:nvPr>
        </p:nvSpPr>
        <p:spPr>
          <a:xfrm>
            <a:off x="1311965" y="1520456"/>
            <a:ext cx="7292286" cy="2971479"/>
          </a:xfrm>
        </p:spPr>
        <p:txBody>
          <a:bodyPr/>
          <a:lstStyle/>
          <a:p>
            <a:pPr marL="285750" indent="-285750">
              <a:buFont typeface="Wingdings" panose="05000000000000000000" pitchFamily="2" charset="2"/>
              <a:buChar char="§"/>
            </a:pPr>
            <a:r>
              <a:rPr lang="fr-FR" dirty="0"/>
              <a:t>Contexte et équipe Projet</a:t>
            </a:r>
          </a:p>
          <a:p>
            <a:pPr marL="285750" indent="-285750">
              <a:buFont typeface="Wingdings" panose="05000000000000000000" pitchFamily="2" charset="2"/>
              <a:buChar char="§"/>
            </a:pPr>
            <a:r>
              <a:rPr lang="fr-FR" dirty="0"/>
              <a:t>Problématique d’une gare de triage</a:t>
            </a:r>
            <a:endParaRPr lang="fr-FR" dirty="0">
              <a:ea typeface="+mn-lt"/>
              <a:cs typeface="+mn-lt"/>
            </a:endParaRPr>
          </a:p>
          <a:p>
            <a:pPr marL="285750" indent="-285750">
              <a:buFont typeface="Wingdings" panose="05000000000000000000" pitchFamily="2" charset="2"/>
              <a:buChar char="§"/>
            </a:pPr>
            <a:r>
              <a:rPr lang="fr-FR" dirty="0"/>
              <a:t>Choix de modélisation et implémentation</a:t>
            </a:r>
          </a:p>
          <a:p>
            <a:pPr marL="285750" indent="-285750">
              <a:buFont typeface="Wingdings" panose="05000000000000000000" pitchFamily="2" charset="2"/>
              <a:buChar char="§"/>
            </a:pPr>
            <a:r>
              <a:rPr lang="fr-FR" dirty="0"/>
              <a:t>Résultats (qualité et performance)</a:t>
            </a:r>
          </a:p>
          <a:p>
            <a:pPr marL="285750" indent="-285750">
              <a:buFont typeface="Wingdings" panose="05000000000000000000" pitchFamily="2" charset="2"/>
              <a:buChar char="§"/>
            </a:pPr>
            <a:r>
              <a:rPr lang="fr-FR" dirty="0"/>
              <a:t>Conclusion et perspectives</a:t>
            </a:r>
          </a:p>
          <a:p>
            <a:pPr marL="285750" indent="-285750">
              <a:buFont typeface="Wingdings" panose="05000000000000000000" pitchFamily="2" charset="2"/>
              <a:buChar char="§"/>
            </a:pPr>
            <a:endParaRPr lang="fr-FR" dirty="0"/>
          </a:p>
          <a:p>
            <a:endParaRPr lang="fr-FR" dirty="0"/>
          </a:p>
        </p:txBody>
      </p:sp>
      <p:sp>
        <p:nvSpPr>
          <p:cNvPr id="7" name="Titre 6"/>
          <p:cNvSpPr>
            <a:spLocks noGrp="1"/>
          </p:cNvSpPr>
          <p:nvPr>
            <p:ph type="title"/>
          </p:nvPr>
        </p:nvSpPr>
        <p:spPr/>
        <p:txBody>
          <a:bodyPr/>
          <a:lstStyle/>
          <a:p>
            <a:r>
              <a:rPr lang="fr-FR"/>
              <a:t>PLAN</a:t>
            </a:r>
          </a:p>
        </p:txBody>
      </p:sp>
      <p:sp>
        <p:nvSpPr>
          <p:cNvPr id="4" name="Espace réservé de la date 3"/>
          <p:cNvSpPr>
            <a:spLocks noGrp="1"/>
          </p:cNvSpPr>
          <p:nvPr>
            <p:ph type="dt" sz="half" idx="16"/>
          </p:nvPr>
        </p:nvSpPr>
        <p:spPr/>
        <p:txBody>
          <a:bodyPr/>
          <a:lstStyle/>
          <a:p>
            <a:fld id="{29963129-9BA2-4C90-A485-DD1A7C9F89EA}" type="datetime2">
              <a:rPr lang="fr-FR" smtClean="0"/>
              <a:t>mardi 14 février 2023</a:t>
            </a:fld>
            <a:endParaRPr lang="fr-FR"/>
          </a:p>
        </p:txBody>
      </p:sp>
      <p:sp>
        <p:nvSpPr>
          <p:cNvPr id="5" name="Espace réservé du numéro de diapositive 4"/>
          <p:cNvSpPr>
            <a:spLocks noGrp="1"/>
          </p:cNvSpPr>
          <p:nvPr>
            <p:ph type="sldNum" sz="quarter" idx="18"/>
          </p:nvPr>
        </p:nvSpPr>
        <p:spPr/>
        <p:txBody>
          <a:bodyPr/>
          <a:lstStyle/>
          <a:p>
            <a:fld id="{F39F9F64-4784-4F3A-948D-D16FD8AFA9F9}" type="slidenum">
              <a:rPr lang="fr-FR" smtClean="0"/>
              <a:t>2</a:t>
            </a:fld>
            <a:endParaRPr lang="fr-FR"/>
          </a:p>
        </p:txBody>
      </p:sp>
      <p:sp>
        <p:nvSpPr>
          <p:cNvPr id="11"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1884800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68A14D1B-9A2E-4B80-81A1-BE1DD073C597}"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20</a:t>
            </a:fld>
            <a:endParaRPr lang="fr-FR"/>
          </a:p>
        </p:txBody>
      </p:sp>
      <p:sp>
        <p:nvSpPr>
          <p:cNvPr id="20" name="Espace réservé du texte 19"/>
          <p:cNvSpPr>
            <a:spLocks noGrp="1"/>
          </p:cNvSpPr>
          <p:nvPr>
            <p:ph type="body" sz="quarter" idx="13"/>
          </p:nvPr>
        </p:nvSpPr>
        <p:spPr bwMode="gray">
          <a:xfrm>
            <a:off x="539751" y="2029600"/>
            <a:ext cx="6234420" cy="1184940"/>
          </a:xfrm>
          <a:prstGeom prst="rect">
            <a:avLst/>
          </a:prstGeom>
          <a:noFill/>
        </p:spPr>
        <p:txBody>
          <a:bodyPr/>
          <a:lstStyle/>
          <a:p>
            <a:r>
              <a:rPr lang="fr-FR" sz="3600">
                <a:solidFill>
                  <a:srgbClr val="00AFBC"/>
                </a:solidFill>
              </a:rPr>
              <a:t>Choix de modélisation </a:t>
            </a:r>
          </a:p>
          <a:p>
            <a:r>
              <a:rPr lang="fr-FR" sz="3600">
                <a:solidFill>
                  <a:srgbClr val="00AFBC"/>
                </a:solidFill>
              </a:rPr>
              <a:t>et implémentation</a:t>
            </a:r>
            <a:endParaRPr lang="da-DK" sz="3600">
              <a:solidFill>
                <a:srgbClr val="00AFBC"/>
              </a:solidFill>
            </a:endParaRP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172533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Choix de modélisation et implémentation</a:t>
            </a:r>
          </a:p>
        </p:txBody>
      </p:sp>
      <p:sp>
        <p:nvSpPr>
          <p:cNvPr id="5" name="Espace réservé de la date 4"/>
          <p:cNvSpPr>
            <a:spLocks noGrp="1"/>
          </p:cNvSpPr>
          <p:nvPr>
            <p:ph type="dt" sz="half" idx="16"/>
          </p:nvPr>
        </p:nvSpPr>
        <p:spPr/>
        <p:txBody>
          <a:bodyPr/>
          <a:lstStyle/>
          <a:p>
            <a:fld id="{C60E03B5-E3C1-4659-B804-488F0BA1923C}"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21</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fontScale="92500" lnSpcReduction="20000"/>
          </a:bodyPr>
          <a:lstStyle/>
          <a:p>
            <a:r>
              <a:rPr lang="fr-FR" dirty="0"/>
              <a:t>Approche générale</a:t>
            </a:r>
            <a:endParaRPr lang="fr-FR" dirty="0">
              <a:ea typeface="+mn-lt"/>
              <a:cs typeface="+mn-lt"/>
            </a:endParaRPr>
          </a:p>
          <a:p>
            <a:pPr marL="143510" lvl="2" indent="-143510" algn="just">
              <a:buFont typeface="Wingdings,Sans-Serif" panose="05000000000000000000" pitchFamily="2" charset="2"/>
              <a:buChar char="Ø"/>
            </a:pPr>
            <a:r>
              <a:rPr lang="fr-FR" dirty="0">
                <a:ea typeface="+mn-lt"/>
                <a:cs typeface="+mn-lt"/>
              </a:rPr>
              <a:t>Découpage en plusieurs sous-problèmes</a:t>
            </a:r>
            <a:endParaRPr lang="en-US" dirty="0">
              <a:ea typeface="+mn-lt"/>
              <a:cs typeface="+mn-lt"/>
            </a:endParaRPr>
          </a:p>
          <a:p>
            <a:pPr marL="215900" lvl="3" indent="-71755" algn="just">
              <a:buClr>
                <a:srgbClr val="3C3732"/>
              </a:buClr>
              <a:buFont typeface="Wingdings,Sans-Serif" panose="05000000000000000000" pitchFamily="2" charset="2"/>
              <a:buChar char="Ø"/>
            </a:pPr>
            <a:r>
              <a:rPr lang="fr-FR" dirty="0">
                <a:ea typeface="+mn-lt"/>
                <a:cs typeface="+mn-lt"/>
              </a:rPr>
              <a:t>Meilleures performances</a:t>
            </a:r>
            <a:endParaRPr lang="en-US" dirty="0">
              <a:ea typeface="+mn-lt"/>
              <a:cs typeface="+mn-lt"/>
            </a:endParaRPr>
          </a:p>
          <a:p>
            <a:pPr marL="215900" lvl="3" indent="-71755" algn="just">
              <a:buClr>
                <a:srgbClr val="3C3732"/>
              </a:buClr>
              <a:buFont typeface="Wingdings,Sans-Serif" panose="05000000000000000000" pitchFamily="2" charset="2"/>
              <a:buChar char="Ø"/>
            </a:pPr>
            <a:r>
              <a:rPr lang="fr-FR" dirty="0">
                <a:ea typeface="+mn-lt"/>
                <a:cs typeface="+mn-lt"/>
              </a:rPr>
              <a:t>Résultats plus faciles à analyser</a:t>
            </a:r>
          </a:p>
          <a:p>
            <a:pPr marL="215900" lvl="3" indent="-71755" algn="just">
              <a:buClr>
                <a:srgbClr val="3C3732"/>
              </a:buClr>
              <a:buFont typeface="Wingdings,Sans-Serif" panose="05000000000000000000" pitchFamily="2" charset="2"/>
              <a:buChar char="Ø"/>
            </a:pPr>
            <a:r>
              <a:rPr lang="fr-FR" dirty="0">
                <a:ea typeface="+mn-lt"/>
                <a:cs typeface="+mn-lt"/>
              </a:rPr>
              <a:t>Méthodologie adaptée à chaque problématique</a:t>
            </a:r>
          </a:p>
          <a:p>
            <a:pPr marL="143510" lvl="2" indent="-143510" algn="just">
              <a:buFont typeface="Wingdings,Sans-Serif" panose="05000000000000000000" pitchFamily="2" charset="2"/>
              <a:buChar char="Ø"/>
            </a:pPr>
            <a:r>
              <a:rPr lang="fr-FR" dirty="0">
                <a:ea typeface="+mn-lt"/>
                <a:cs typeface="+mn-lt"/>
              </a:rPr>
              <a:t>Workflow itératif : l'outil communique ses résultats ou blocages à l'utilisateur pour validation et/ou correctifs</a:t>
            </a:r>
            <a:endParaRPr lang="fr-FR" dirty="0"/>
          </a:p>
          <a:p>
            <a:pPr marL="215900" lvl="3" indent="-71755" algn="just">
              <a:buClr>
                <a:srgbClr val="3C3732"/>
              </a:buClr>
              <a:buFont typeface="Wingdings,Sans-Serif" panose="05000000000000000000" pitchFamily="2" charset="2"/>
              <a:buChar char="Ø"/>
            </a:pPr>
            <a:r>
              <a:rPr lang="fr-FR" dirty="0">
                <a:ea typeface="+mn-lt"/>
                <a:cs typeface="+mn-lt"/>
              </a:rPr>
              <a:t>A chaque phase, l'outil analyse les solutions obtenues et calcule des KPI</a:t>
            </a:r>
            <a:endParaRPr lang="fr-FR" dirty="0">
              <a:solidFill>
                <a:srgbClr val="3C3732"/>
              </a:solidFill>
              <a:latin typeface="+mn-lt"/>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pPr marL="143510" lvl="2" indent="-143510" algn="just">
              <a:buClr>
                <a:srgbClr val="009AA6"/>
              </a:buClr>
              <a:buFont typeface="Wingdings" panose="05000000000000000000" pitchFamily="2" charset="2"/>
              <a:buChar char="Ø"/>
            </a:pPr>
            <a:endParaRPr lang="fr-FR" dirty="0">
              <a:solidFill>
                <a:srgbClr val="3C3732"/>
              </a:solidFill>
              <a:latin typeface="Avenir LT Std 45 Book"/>
              <a:ea typeface="+mn-lt"/>
              <a:cs typeface="+mn-lt"/>
            </a:endParaRPr>
          </a:p>
          <a:p>
            <a:r>
              <a:rPr lang="fr-FR" dirty="0">
                <a:ea typeface="+mn-lt"/>
                <a:cs typeface="+mn-lt"/>
              </a:rPr>
              <a:t>Technologies</a:t>
            </a:r>
          </a:p>
          <a:p>
            <a:pPr marL="143510" lvl="2" indent="-143510" algn="just">
              <a:buFont typeface="Wingdings,Sans-Serif"/>
              <a:buChar char="Ø"/>
            </a:pPr>
            <a:r>
              <a:rPr lang="fr-FR" dirty="0">
                <a:ea typeface="+mn-lt"/>
                <a:cs typeface="+mn-lt"/>
              </a:rPr>
              <a:t>POC en Java et </a:t>
            </a:r>
            <a:r>
              <a:rPr lang="fr-FR" dirty="0" err="1">
                <a:ea typeface="+mn-lt"/>
                <a:cs typeface="+mn-lt"/>
              </a:rPr>
              <a:t>Cplex</a:t>
            </a:r>
            <a:r>
              <a:rPr lang="fr-FR" dirty="0">
                <a:ea typeface="+mn-lt"/>
                <a:cs typeface="+mn-lt"/>
              </a:rPr>
              <a:t>, I/O Excel</a:t>
            </a:r>
          </a:p>
        </p:txBody>
      </p:sp>
      <p:cxnSp>
        <p:nvCxnSpPr>
          <p:cNvPr id="2" name="Connecteur droit avec flèche 1">
            <a:extLst>
              <a:ext uri="{FF2B5EF4-FFF2-40B4-BE49-F238E27FC236}">
                <a16:creationId xmlns:a16="http://schemas.microsoft.com/office/drawing/2014/main" id="{F8242E08-57A7-34D7-248E-BE2152C2DA23}"/>
              </a:ext>
            </a:extLst>
          </p:cNvPr>
          <p:cNvCxnSpPr>
            <a:cxnSpLocks/>
            <a:endCxn id="24" idx="1"/>
          </p:cNvCxnSpPr>
          <p:nvPr/>
        </p:nvCxnSpPr>
        <p:spPr>
          <a:xfrm>
            <a:off x="641002" y="3007042"/>
            <a:ext cx="53283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 name="Connecteur : en angle 3">
            <a:extLst>
              <a:ext uri="{FF2B5EF4-FFF2-40B4-BE49-F238E27FC236}">
                <a16:creationId xmlns:a16="http://schemas.microsoft.com/office/drawing/2014/main" id="{DDBC9156-9A1D-BC05-7C03-4E71239A789D}"/>
              </a:ext>
            </a:extLst>
          </p:cNvPr>
          <p:cNvCxnSpPr>
            <a:cxnSpLocks/>
            <a:stCxn id="25" idx="3"/>
            <a:endCxn id="23" idx="0"/>
          </p:cNvCxnSpPr>
          <p:nvPr/>
        </p:nvCxnSpPr>
        <p:spPr>
          <a:xfrm>
            <a:off x="5636988" y="3007042"/>
            <a:ext cx="475764" cy="73773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3DD33DD-08E3-0EEF-ACDD-48E448DEB802}"/>
              </a:ext>
            </a:extLst>
          </p:cNvPr>
          <p:cNvSpPr/>
          <p:nvPr/>
        </p:nvSpPr>
        <p:spPr>
          <a:xfrm>
            <a:off x="3176594" y="2655691"/>
            <a:ext cx="1416817" cy="698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defPPr>
              <a:defRPr lang="fr-F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fr-FR" sz="1000" dirty="0">
                <a:ea typeface="+mn-lt"/>
                <a:cs typeface="+mn-lt"/>
              </a:rPr>
              <a:t>Optimisation des plannings d'utilisation des machines </a:t>
            </a:r>
            <a:r>
              <a:rPr lang="fr-FR" sz="1000" i="1" dirty="0">
                <a:ea typeface="+mn-lt"/>
                <a:cs typeface="+mn-lt"/>
              </a:rPr>
              <a:t>(PLNE)</a:t>
            </a:r>
            <a:endParaRPr lang="fr-FR" i="1" dirty="0"/>
          </a:p>
        </p:txBody>
      </p:sp>
      <p:sp>
        <p:nvSpPr>
          <p:cNvPr id="8" name="Rectangle 7">
            <a:extLst>
              <a:ext uri="{FF2B5EF4-FFF2-40B4-BE49-F238E27FC236}">
                <a16:creationId xmlns:a16="http://schemas.microsoft.com/office/drawing/2014/main" id="{A6FF574A-A3EA-B3A9-8074-4D74D7CF87EA}"/>
              </a:ext>
            </a:extLst>
          </p:cNvPr>
          <p:cNvSpPr/>
          <p:nvPr/>
        </p:nvSpPr>
        <p:spPr>
          <a:xfrm>
            <a:off x="6384852" y="2592870"/>
            <a:ext cx="1511021" cy="828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defPPr>
              <a:defRPr lang="fr-F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71755" lvl="3" algn="ctr">
              <a:spcBef>
                <a:spcPts val="200"/>
              </a:spcBef>
            </a:pPr>
            <a:r>
              <a:rPr lang="fr-FR" sz="1000" dirty="0">
                <a:ea typeface="+mn-lt"/>
                <a:cs typeface="+mn-lt"/>
              </a:rPr>
              <a:t>Optimisation des horaires des tâches des agents sol, et du planning de JS </a:t>
            </a:r>
            <a:r>
              <a:rPr lang="fr-FR" sz="1000" i="1" dirty="0">
                <a:ea typeface="+mn-lt"/>
                <a:cs typeface="+mn-lt"/>
              </a:rPr>
              <a:t>(PLNE)</a:t>
            </a:r>
            <a:endParaRPr lang="fr-FR" i="1" dirty="0"/>
          </a:p>
        </p:txBody>
      </p:sp>
      <p:cxnSp>
        <p:nvCxnSpPr>
          <p:cNvPr id="11" name="Connecteur : en angle 10">
            <a:extLst>
              <a:ext uri="{FF2B5EF4-FFF2-40B4-BE49-F238E27FC236}">
                <a16:creationId xmlns:a16="http://schemas.microsoft.com/office/drawing/2014/main" id="{19A02610-9F3B-096E-7BC4-20426B56B416}"/>
              </a:ext>
            </a:extLst>
          </p:cNvPr>
          <p:cNvCxnSpPr>
            <a:cxnSpLocks/>
            <a:stCxn id="25" idx="3"/>
            <a:endCxn id="18" idx="2"/>
          </p:cNvCxnSpPr>
          <p:nvPr/>
        </p:nvCxnSpPr>
        <p:spPr>
          <a:xfrm flipH="1">
            <a:off x="640708" y="3007042"/>
            <a:ext cx="4996280" cy="290118"/>
          </a:xfrm>
          <a:prstGeom prst="bentConnector4">
            <a:avLst>
              <a:gd name="adj1" fmla="val -4575"/>
              <a:gd name="adj2" fmla="val 206165"/>
            </a:avLst>
          </a:prstGeom>
          <a:ln w="19050">
            <a:solidFill>
              <a:schemeClr val="accent4">
                <a:lumMod val="60000"/>
                <a:lumOff val="40000"/>
              </a:schemeClr>
            </a:solidFill>
            <a:prstDash val="sysDot"/>
            <a:tailEnd type="triangle"/>
          </a:ln>
        </p:spPr>
        <p:style>
          <a:lnRef idx="1">
            <a:schemeClr val="accent4"/>
          </a:lnRef>
          <a:fillRef idx="0">
            <a:schemeClr val="accent4"/>
          </a:fillRef>
          <a:effectRef idx="0">
            <a:schemeClr val="accent4"/>
          </a:effectRef>
          <a:fontRef idx="minor">
            <a:schemeClr val="tx1"/>
          </a:fontRef>
        </p:style>
      </p:cxnSp>
      <p:sp>
        <p:nvSpPr>
          <p:cNvPr id="12" name="ZoneTexte 7">
            <a:extLst>
              <a:ext uri="{FF2B5EF4-FFF2-40B4-BE49-F238E27FC236}">
                <a16:creationId xmlns:a16="http://schemas.microsoft.com/office/drawing/2014/main" id="{B8C0AD37-9EC9-C512-31CD-ADE2DFB2CD42}"/>
              </a:ext>
            </a:extLst>
          </p:cNvPr>
          <p:cNvSpPr txBox="1"/>
          <p:nvPr/>
        </p:nvSpPr>
        <p:spPr>
          <a:xfrm>
            <a:off x="65923" y="2552150"/>
            <a:ext cx="1059437" cy="215444"/>
          </a:xfrm>
          <a:prstGeom prst="rect">
            <a:avLst/>
          </a:prstGeom>
          <a:noFill/>
        </p:spPr>
        <p:txBody>
          <a:bodyPr wrap="square" rtlCol="0">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sz="800" dirty="0">
                <a:solidFill>
                  <a:schemeClr val="accent1"/>
                </a:solidFill>
              </a:rPr>
              <a:t>Données d’entrée</a:t>
            </a:r>
          </a:p>
        </p:txBody>
      </p:sp>
      <p:sp>
        <p:nvSpPr>
          <p:cNvPr id="14" name="ZoneTexte 8">
            <a:extLst>
              <a:ext uri="{FF2B5EF4-FFF2-40B4-BE49-F238E27FC236}">
                <a16:creationId xmlns:a16="http://schemas.microsoft.com/office/drawing/2014/main" id="{C1BEBEF5-0263-C226-A2A3-5FA0077E9ED5}"/>
              </a:ext>
            </a:extLst>
          </p:cNvPr>
          <p:cNvSpPr txBox="1"/>
          <p:nvPr/>
        </p:nvSpPr>
        <p:spPr>
          <a:xfrm>
            <a:off x="659089" y="3621296"/>
            <a:ext cx="1211581" cy="338554"/>
          </a:xfrm>
          <a:prstGeom prst="rect">
            <a:avLst/>
          </a:prstGeom>
          <a:noFill/>
        </p:spPr>
        <p:txBody>
          <a:bodyPr wrap="square" rtlCol="0">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sz="800" dirty="0">
                <a:solidFill>
                  <a:schemeClr val="accent4"/>
                </a:solidFill>
              </a:rPr>
              <a:t>Si erreur ou résultats non satisfaisant</a:t>
            </a:r>
          </a:p>
        </p:txBody>
      </p:sp>
      <p:cxnSp>
        <p:nvCxnSpPr>
          <p:cNvPr id="15" name="Connecteur : en angle 14">
            <a:extLst>
              <a:ext uri="{FF2B5EF4-FFF2-40B4-BE49-F238E27FC236}">
                <a16:creationId xmlns:a16="http://schemas.microsoft.com/office/drawing/2014/main" id="{9A8E2006-8EA2-C1F5-5D87-9C3CA38C9AB5}"/>
              </a:ext>
            </a:extLst>
          </p:cNvPr>
          <p:cNvCxnSpPr>
            <a:cxnSpLocks/>
            <a:stCxn id="8" idx="3"/>
            <a:endCxn id="18" idx="2"/>
          </p:cNvCxnSpPr>
          <p:nvPr/>
        </p:nvCxnSpPr>
        <p:spPr>
          <a:xfrm flipH="1">
            <a:off x="640708" y="3007041"/>
            <a:ext cx="7255165" cy="290119"/>
          </a:xfrm>
          <a:prstGeom prst="bentConnector4">
            <a:avLst>
              <a:gd name="adj1" fmla="val -2189"/>
              <a:gd name="adj2" fmla="val 207118"/>
            </a:avLst>
          </a:prstGeom>
          <a:ln w="19050">
            <a:solidFill>
              <a:schemeClr val="accent4">
                <a:lumMod val="60000"/>
                <a:lumOff val="40000"/>
              </a:schemeClr>
            </a:solidFill>
            <a:prstDash val="sysDot"/>
            <a:tailEnd type="triangle"/>
          </a:ln>
        </p:spPr>
        <p:style>
          <a:lnRef idx="1">
            <a:schemeClr val="accent4"/>
          </a:lnRef>
          <a:fillRef idx="0">
            <a:schemeClr val="accent4"/>
          </a:fillRef>
          <a:effectRef idx="0">
            <a:schemeClr val="accent4"/>
          </a:effectRef>
          <a:fontRef idx="minor">
            <a:schemeClr val="tx1"/>
          </a:fontRef>
        </p:style>
      </p:cxnSp>
      <p:sp>
        <p:nvSpPr>
          <p:cNvPr id="16" name="ZoneTexte 10">
            <a:extLst>
              <a:ext uri="{FF2B5EF4-FFF2-40B4-BE49-F238E27FC236}">
                <a16:creationId xmlns:a16="http://schemas.microsoft.com/office/drawing/2014/main" id="{572B5415-15BE-405F-2BCA-98A831EEF238}"/>
              </a:ext>
            </a:extLst>
          </p:cNvPr>
          <p:cNvSpPr txBox="1"/>
          <p:nvPr/>
        </p:nvSpPr>
        <p:spPr>
          <a:xfrm>
            <a:off x="8077448" y="2664083"/>
            <a:ext cx="1059437" cy="215444"/>
          </a:xfrm>
          <a:prstGeom prst="rect">
            <a:avLst/>
          </a:prstGeom>
          <a:noFill/>
        </p:spPr>
        <p:txBody>
          <a:bodyPr wrap="square" rtlCol="0">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sz="800">
                <a:solidFill>
                  <a:schemeClr val="accent1"/>
                </a:solidFill>
              </a:rPr>
              <a:t>Sorties phase 2</a:t>
            </a:r>
          </a:p>
        </p:txBody>
      </p:sp>
      <p:pic>
        <p:nvPicPr>
          <p:cNvPr id="17" name="Image 16" descr="Une image contenant texte, signe&#10;&#10;Description générée automatiquement">
            <a:extLst>
              <a:ext uri="{FF2B5EF4-FFF2-40B4-BE49-F238E27FC236}">
                <a16:creationId xmlns:a16="http://schemas.microsoft.com/office/drawing/2014/main" id="{C252803B-B461-F282-1C8E-4F407740E53E}"/>
              </a:ext>
            </a:extLst>
          </p:cNvPr>
          <p:cNvPicPr>
            <a:picLocks noChangeAspect="1"/>
          </p:cNvPicPr>
          <p:nvPr/>
        </p:nvPicPr>
        <p:blipFill rotWithShape="1">
          <a:blip r:embed="rId3"/>
          <a:srcRect l="69016" t="1" r="1" b="67363"/>
          <a:stretch/>
        </p:blipFill>
        <p:spPr>
          <a:xfrm>
            <a:off x="8285027" y="2769933"/>
            <a:ext cx="478933" cy="474216"/>
          </a:xfrm>
          <a:prstGeom prst="rect">
            <a:avLst/>
          </a:prstGeom>
        </p:spPr>
      </p:pic>
      <p:grpSp>
        <p:nvGrpSpPr>
          <p:cNvPr id="281" name="Groupe 280">
            <a:extLst>
              <a:ext uri="{FF2B5EF4-FFF2-40B4-BE49-F238E27FC236}">
                <a16:creationId xmlns:a16="http://schemas.microsoft.com/office/drawing/2014/main" id="{6CADD225-5317-404E-9061-2DFCBB8E4D34}"/>
              </a:ext>
            </a:extLst>
          </p:cNvPr>
          <p:cNvGrpSpPr/>
          <p:nvPr/>
        </p:nvGrpSpPr>
        <p:grpSpPr>
          <a:xfrm>
            <a:off x="186788" y="2716923"/>
            <a:ext cx="628714" cy="580237"/>
            <a:chOff x="186788" y="3005370"/>
            <a:chExt cx="628714" cy="580237"/>
          </a:xfrm>
        </p:grpSpPr>
        <p:pic>
          <p:nvPicPr>
            <p:cNvPr id="18" name="Image 17" descr="Une image contenant texte, signe&#10;&#10;Description générée automatiquement">
              <a:extLst>
                <a:ext uri="{FF2B5EF4-FFF2-40B4-BE49-F238E27FC236}">
                  <a16:creationId xmlns:a16="http://schemas.microsoft.com/office/drawing/2014/main" id="{9E91FAF2-670A-E406-C56C-42847AB9FFE0}"/>
                </a:ext>
              </a:extLst>
            </p:cNvPr>
            <p:cNvPicPr>
              <a:picLocks noChangeAspect="1"/>
            </p:cNvPicPr>
            <p:nvPr/>
          </p:nvPicPr>
          <p:blipFill rotWithShape="1">
            <a:blip r:embed="rId3"/>
            <a:srcRect l="72544" t="69647" r="4840" b="5194"/>
            <a:stretch/>
          </p:blipFill>
          <p:spPr>
            <a:xfrm>
              <a:off x="465914" y="3220027"/>
              <a:ext cx="349588" cy="365580"/>
            </a:xfrm>
            <a:prstGeom prst="rect">
              <a:avLst/>
            </a:prstGeom>
          </p:spPr>
        </p:pic>
        <p:pic>
          <p:nvPicPr>
            <p:cNvPr id="19" name="Image 18" descr="Une image contenant texte, signe&#10;&#10;Description générée automatiquement">
              <a:extLst>
                <a:ext uri="{FF2B5EF4-FFF2-40B4-BE49-F238E27FC236}">
                  <a16:creationId xmlns:a16="http://schemas.microsoft.com/office/drawing/2014/main" id="{28841292-7B94-F967-891D-D86262A50352}"/>
                </a:ext>
              </a:extLst>
            </p:cNvPr>
            <p:cNvPicPr>
              <a:picLocks noChangeAspect="1"/>
            </p:cNvPicPr>
            <p:nvPr/>
          </p:nvPicPr>
          <p:blipFill rotWithShape="1">
            <a:blip r:embed="rId3"/>
            <a:srcRect l="72544" t="69647" r="4840" b="5194"/>
            <a:stretch/>
          </p:blipFill>
          <p:spPr>
            <a:xfrm>
              <a:off x="360314" y="3090438"/>
              <a:ext cx="349588" cy="365580"/>
            </a:xfrm>
            <a:prstGeom prst="rect">
              <a:avLst/>
            </a:prstGeom>
          </p:spPr>
        </p:pic>
        <p:pic>
          <p:nvPicPr>
            <p:cNvPr id="20" name="Image 19" descr="Une image contenant texte, signe&#10;&#10;Description générée automatiquement">
              <a:extLst>
                <a:ext uri="{FF2B5EF4-FFF2-40B4-BE49-F238E27FC236}">
                  <a16:creationId xmlns:a16="http://schemas.microsoft.com/office/drawing/2014/main" id="{DF64A0CF-3398-17BD-4E19-2C9DCD4B1FE8}"/>
                </a:ext>
              </a:extLst>
            </p:cNvPr>
            <p:cNvPicPr>
              <a:picLocks noChangeAspect="1"/>
            </p:cNvPicPr>
            <p:nvPr/>
          </p:nvPicPr>
          <p:blipFill rotWithShape="1">
            <a:blip r:embed="rId3"/>
            <a:srcRect l="69016" t="3803" r="8369" b="67363"/>
            <a:stretch/>
          </p:blipFill>
          <p:spPr>
            <a:xfrm>
              <a:off x="186788" y="3005370"/>
              <a:ext cx="349589" cy="418971"/>
            </a:xfrm>
            <a:prstGeom prst="rect">
              <a:avLst/>
            </a:prstGeom>
          </p:spPr>
        </p:pic>
      </p:grpSp>
      <p:cxnSp>
        <p:nvCxnSpPr>
          <p:cNvPr id="21" name="Connecteur droit avec flèche 20">
            <a:extLst>
              <a:ext uri="{FF2B5EF4-FFF2-40B4-BE49-F238E27FC236}">
                <a16:creationId xmlns:a16="http://schemas.microsoft.com/office/drawing/2014/main" id="{F57A7192-551D-9830-EC94-1AA9E958326C}"/>
              </a:ext>
            </a:extLst>
          </p:cNvPr>
          <p:cNvCxnSpPr>
            <a:cxnSpLocks/>
            <a:stCxn id="8" idx="3"/>
            <a:endCxn id="17" idx="1"/>
          </p:cNvCxnSpPr>
          <p:nvPr/>
        </p:nvCxnSpPr>
        <p:spPr>
          <a:xfrm>
            <a:off x="7895873" y="3007041"/>
            <a:ext cx="3891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ZoneTexte 16">
            <a:extLst>
              <a:ext uri="{FF2B5EF4-FFF2-40B4-BE49-F238E27FC236}">
                <a16:creationId xmlns:a16="http://schemas.microsoft.com/office/drawing/2014/main" id="{9BDFCB2A-71C1-5784-9A44-052A1CC8D7C4}"/>
              </a:ext>
            </a:extLst>
          </p:cNvPr>
          <p:cNvSpPr txBox="1"/>
          <p:nvPr/>
        </p:nvSpPr>
        <p:spPr>
          <a:xfrm>
            <a:off x="5747085" y="4119642"/>
            <a:ext cx="1059437" cy="215444"/>
          </a:xfrm>
          <a:prstGeom prst="rect">
            <a:avLst/>
          </a:prstGeom>
          <a:noFill/>
        </p:spPr>
        <p:txBody>
          <a:bodyPr wrap="square" rtlCol="0">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sz="800" dirty="0">
                <a:solidFill>
                  <a:schemeClr val="accent1"/>
                </a:solidFill>
              </a:rPr>
              <a:t>Sorties phase 1</a:t>
            </a:r>
          </a:p>
        </p:txBody>
      </p:sp>
      <p:pic>
        <p:nvPicPr>
          <p:cNvPr id="23" name="Image 22" descr="Une image contenant texte, signe&#10;&#10;Description générée automatiquement">
            <a:extLst>
              <a:ext uri="{FF2B5EF4-FFF2-40B4-BE49-F238E27FC236}">
                <a16:creationId xmlns:a16="http://schemas.microsoft.com/office/drawing/2014/main" id="{63389D5B-EEAC-1C05-C1B0-F212F48F1D04}"/>
              </a:ext>
            </a:extLst>
          </p:cNvPr>
          <p:cNvPicPr>
            <a:picLocks noChangeAspect="1"/>
          </p:cNvPicPr>
          <p:nvPr/>
        </p:nvPicPr>
        <p:blipFill rotWithShape="1">
          <a:blip r:embed="rId3"/>
          <a:srcRect l="69016" t="1" r="1" b="67363"/>
          <a:stretch/>
        </p:blipFill>
        <p:spPr>
          <a:xfrm>
            <a:off x="5873285" y="3744781"/>
            <a:ext cx="478933" cy="474216"/>
          </a:xfrm>
          <a:prstGeom prst="rect">
            <a:avLst/>
          </a:prstGeom>
        </p:spPr>
      </p:pic>
      <p:sp>
        <p:nvSpPr>
          <p:cNvPr id="24" name="Rectangle 23">
            <a:extLst>
              <a:ext uri="{FF2B5EF4-FFF2-40B4-BE49-F238E27FC236}">
                <a16:creationId xmlns:a16="http://schemas.microsoft.com/office/drawing/2014/main" id="{0090BAC2-52DE-3968-641E-A68FF9C71AF5}"/>
              </a:ext>
            </a:extLst>
          </p:cNvPr>
          <p:cNvSpPr/>
          <p:nvPr/>
        </p:nvSpPr>
        <p:spPr>
          <a:xfrm>
            <a:off x="1173838" y="2637519"/>
            <a:ext cx="1416817" cy="73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defPPr>
              <a:defRPr lang="fr-F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fr-FR" sz="1000" dirty="0"/>
              <a:t>Détection des correspondances infaisables</a:t>
            </a:r>
            <a:br>
              <a:rPr lang="fr-FR" sz="1000" dirty="0"/>
            </a:br>
            <a:r>
              <a:rPr lang="fr-FR" sz="1000" i="1" dirty="0"/>
              <a:t>(Parcours de graphe)</a:t>
            </a:r>
          </a:p>
        </p:txBody>
      </p:sp>
      <p:sp>
        <p:nvSpPr>
          <p:cNvPr id="25" name="Rectangle 24">
            <a:extLst>
              <a:ext uri="{FF2B5EF4-FFF2-40B4-BE49-F238E27FC236}">
                <a16:creationId xmlns:a16="http://schemas.microsoft.com/office/drawing/2014/main" id="{BA885E00-4439-3A44-AD7D-CE774D776BB8}"/>
              </a:ext>
            </a:extLst>
          </p:cNvPr>
          <p:cNvSpPr/>
          <p:nvPr/>
        </p:nvSpPr>
        <p:spPr>
          <a:xfrm>
            <a:off x="4776051" y="2637519"/>
            <a:ext cx="860937" cy="7390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defPPr>
              <a:defRPr lang="fr-F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fr-FR" sz="1000" dirty="0"/>
              <a:t>Affectation des voies </a:t>
            </a:r>
            <a:r>
              <a:rPr lang="fr-FR" sz="1000" i="1" dirty="0"/>
              <a:t>(Heuristique)</a:t>
            </a:r>
          </a:p>
        </p:txBody>
      </p:sp>
      <p:cxnSp>
        <p:nvCxnSpPr>
          <p:cNvPr id="252" name="Connecteur droit avec flèche 251">
            <a:extLst>
              <a:ext uri="{FF2B5EF4-FFF2-40B4-BE49-F238E27FC236}">
                <a16:creationId xmlns:a16="http://schemas.microsoft.com/office/drawing/2014/main" id="{27CAB38F-EE1A-429F-B731-95F0A94837F8}"/>
              </a:ext>
            </a:extLst>
          </p:cNvPr>
          <p:cNvCxnSpPr>
            <a:cxnSpLocks/>
            <a:stCxn id="25" idx="3"/>
            <a:endCxn id="8" idx="1"/>
          </p:cNvCxnSpPr>
          <p:nvPr/>
        </p:nvCxnSpPr>
        <p:spPr>
          <a:xfrm flipV="1">
            <a:off x="5636988" y="3007041"/>
            <a:ext cx="747864"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5" name="Connecteur droit avec flèche 254">
            <a:extLst>
              <a:ext uri="{FF2B5EF4-FFF2-40B4-BE49-F238E27FC236}">
                <a16:creationId xmlns:a16="http://schemas.microsoft.com/office/drawing/2014/main" id="{04961EFD-016B-42F0-AE00-487140A6A70B}"/>
              </a:ext>
            </a:extLst>
          </p:cNvPr>
          <p:cNvCxnSpPr>
            <a:cxnSpLocks/>
            <a:stCxn id="6" idx="3"/>
            <a:endCxn id="25" idx="1"/>
          </p:cNvCxnSpPr>
          <p:nvPr/>
        </p:nvCxnSpPr>
        <p:spPr>
          <a:xfrm>
            <a:off x="4593411" y="3005122"/>
            <a:ext cx="182640" cy="1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5CFB10-6256-4DF4-A85A-C0D6ED5796E7}"/>
              </a:ext>
            </a:extLst>
          </p:cNvPr>
          <p:cNvCxnSpPr>
            <a:cxnSpLocks/>
            <a:stCxn id="24" idx="3"/>
            <a:endCxn id="6" idx="1"/>
          </p:cNvCxnSpPr>
          <p:nvPr/>
        </p:nvCxnSpPr>
        <p:spPr>
          <a:xfrm flipV="1">
            <a:off x="2590655" y="3005122"/>
            <a:ext cx="585939" cy="1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8" name="ZoneTexte 16">
            <a:extLst>
              <a:ext uri="{FF2B5EF4-FFF2-40B4-BE49-F238E27FC236}">
                <a16:creationId xmlns:a16="http://schemas.microsoft.com/office/drawing/2014/main" id="{832F1EAD-36CE-416D-BEBA-0E553DA57C3F}"/>
              </a:ext>
            </a:extLst>
          </p:cNvPr>
          <p:cNvSpPr txBox="1"/>
          <p:nvPr/>
        </p:nvSpPr>
        <p:spPr>
          <a:xfrm>
            <a:off x="2446177" y="4061831"/>
            <a:ext cx="1059437" cy="215444"/>
          </a:xfrm>
          <a:prstGeom prst="rect">
            <a:avLst/>
          </a:prstGeom>
          <a:noFill/>
        </p:spPr>
        <p:txBody>
          <a:bodyPr wrap="square" rtlCol="0">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fr-FR" sz="800" dirty="0">
                <a:solidFill>
                  <a:schemeClr val="accent1"/>
                </a:solidFill>
              </a:rPr>
              <a:t>Sorties phase 0</a:t>
            </a:r>
          </a:p>
        </p:txBody>
      </p:sp>
      <p:pic>
        <p:nvPicPr>
          <p:cNvPr id="318" name="Image 317" descr="Une image contenant texte, signe&#10;&#10;Description générée automatiquement">
            <a:extLst>
              <a:ext uri="{FF2B5EF4-FFF2-40B4-BE49-F238E27FC236}">
                <a16:creationId xmlns:a16="http://schemas.microsoft.com/office/drawing/2014/main" id="{7F006F70-8001-4B4A-8F38-5CA99389B1A9}"/>
              </a:ext>
            </a:extLst>
          </p:cNvPr>
          <p:cNvPicPr>
            <a:picLocks noChangeAspect="1"/>
          </p:cNvPicPr>
          <p:nvPr/>
        </p:nvPicPr>
        <p:blipFill rotWithShape="1">
          <a:blip r:embed="rId3"/>
          <a:srcRect l="69016" t="1" r="1" b="67363"/>
          <a:stretch/>
        </p:blipFill>
        <p:spPr>
          <a:xfrm>
            <a:off x="2639838" y="3715762"/>
            <a:ext cx="478933" cy="474216"/>
          </a:xfrm>
          <a:prstGeom prst="rect">
            <a:avLst/>
          </a:prstGeom>
        </p:spPr>
      </p:pic>
      <p:cxnSp>
        <p:nvCxnSpPr>
          <p:cNvPr id="319" name="Connecteur : en angle 318">
            <a:extLst>
              <a:ext uri="{FF2B5EF4-FFF2-40B4-BE49-F238E27FC236}">
                <a16:creationId xmlns:a16="http://schemas.microsoft.com/office/drawing/2014/main" id="{3A9DBEAE-2CA2-435D-941A-106137D91D95}"/>
              </a:ext>
            </a:extLst>
          </p:cNvPr>
          <p:cNvCxnSpPr>
            <a:cxnSpLocks/>
            <a:stCxn id="24" idx="3"/>
            <a:endCxn id="318" idx="0"/>
          </p:cNvCxnSpPr>
          <p:nvPr/>
        </p:nvCxnSpPr>
        <p:spPr>
          <a:xfrm>
            <a:off x="2590655" y="3007042"/>
            <a:ext cx="288650" cy="7087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Connecteur : en angle 321">
            <a:extLst>
              <a:ext uri="{FF2B5EF4-FFF2-40B4-BE49-F238E27FC236}">
                <a16:creationId xmlns:a16="http://schemas.microsoft.com/office/drawing/2014/main" id="{E641344F-468F-4A85-804B-121856B6B176}"/>
              </a:ext>
            </a:extLst>
          </p:cNvPr>
          <p:cNvCxnSpPr>
            <a:cxnSpLocks/>
            <a:stCxn id="24" idx="3"/>
            <a:endCxn id="18" idx="2"/>
          </p:cNvCxnSpPr>
          <p:nvPr/>
        </p:nvCxnSpPr>
        <p:spPr>
          <a:xfrm flipH="1">
            <a:off x="640708" y="3007042"/>
            <a:ext cx="1949947" cy="290118"/>
          </a:xfrm>
          <a:prstGeom prst="bentConnector4">
            <a:avLst>
              <a:gd name="adj1" fmla="val -4922"/>
              <a:gd name="adj2" fmla="val 206165"/>
            </a:avLst>
          </a:prstGeom>
          <a:ln w="19050">
            <a:solidFill>
              <a:schemeClr val="accent4">
                <a:lumMod val="60000"/>
                <a:lumOff val="40000"/>
              </a:schemeClr>
            </a:solidFill>
            <a:prstDash val="sysDot"/>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181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Modèle : MAJ des bornes</a:t>
            </a:r>
          </a:p>
        </p:txBody>
      </p:sp>
      <p:sp>
        <p:nvSpPr>
          <p:cNvPr id="5" name="Espace réservé de la date 4"/>
          <p:cNvSpPr>
            <a:spLocks noGrp="1"/>
          </p:cNvSpPr>
          <p:nvPr>
            <p:ph type="dt" sz="half" idx="16"/>
          </p:nvPr>
        </p:nvSpPr>
        <p:spPr/>
        <p:txBody>
          <a:bodyPr/>
          <a:lstStyle/>
          <a:p>
            <a:fld id="{B20E0FF1-04AB-4B94-BAA7-9AD91C536FE3}"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22</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339138" cy="3774975"/>
          </a:xfrm>
        </p:spPr>
        <p:txBody>
          <a:bodyPr vert="horz" lIns="91440" tIns="45720" rIns="91440" bIns="45720" rtlCol="0" anchor="t">
            <a:normAutofit fontScale="92500" lnSpcReduction="10000"/>
          </a:bodyPr>
          <a:lstStyle/>
          <a:p>
            <a:r>
              <a:rPr lang="fr-FR" dirty="0"/>
              <a:t>Problématique</a:t>
            </a:r>
            <a:endParaRPr lang="fr-FR" dirty="0">
              <a:ea typeface="+mn-lt"/>
              <a:cs typeface="+mn-lt"/>
            </a:endParaRPr>
          </a:p>
          <a:p>
            <a:pPr marL="143510" lvl="2" indent="-143510" algn="just">
              <a:buFont typeface="Wingdings,Sans-Serif" panose="05000000000000000000" pitchFamily="2" charset="2"/>
              <a:buChar char="Ø"/>
            </a:pPr>
            <a:r>
              <a:rPr lang="fr-FR" dirty="0">
                <a:ea typeface="+mn-lt"/>
                <a:cs typeface="+mn-lt"/>
              </a:rPr>
              <a:t>Les tâches humaines et machine sont liées par des contraintes de précédence et parallélisation</a:t>
            </a:r>
          </a:p>
          <a:p>
            <a:pPr marL="215509" lvl="3" indent="-143510" algn="just">
              <a:buFont typeface="Wingdings,Sans-Serif" panose="05000000000000000000" pitchFamily="2" charset="2"/>
              <a:buChar char="Ø"/>
            </a:pPr>
            <a:r>
              <a:rPr lang="fr-FR" dirty="0">
                <a:solidFill>
                  <a:srgbClr val="3C3732"/>
                </a:solidFill>
                <a:latin typeface="Avenir LT Std 45 Book"/>
                <a:ea typeface="+mn-lt"/>
                <a:cs typeface="+mn-lt"/>
              </a:rPr>
              <a:t>Couplage fort, tâches nombreuses, et bornes initiales larges</a:t>
            </a:r>
          </a:p>
          <a:p>
            <a:pPr marL="143510" lvl="2" indent="-143510" algn="just">
              <a:buFont typeface="Wingdings,Sans-Serif" panose="05000000000000000000" pitchFamily="2" charset="2"/>
              <a:buChar char="Ø"/>
            </a:pPr>
            <a:r>
              <a:rPr lang="fr-FR" dirty="0">
                <a:ea typeface="+mn-lt"/>
                <a:cs typeface="+mn-lt"/>
              </a:rPr>
              <a:t>Nécessité de diminuer la combinatoire, en calculant des bornes plus précises</a:t>
            </a:r>
          </a:p>
          <a:p>
            <a:r>
              <a:rPr lang="fr-FR" dirty="0">
                <a:ea typeface="+mn-lt"/>
                <a:cs typeface="+mn-lt"/>
              </a:rPr>
              <a:t>Solution</a:t>
            </a:r>
          </a:p>
          <a:p>
            <a:pPr marL="143510" lvl="2" indent="-143510" algn="just">
              <a:buFont typeface="Wingdings,Sans-Serif"/>
              <a:buChar char="Ø"/>
            </a:pPr>
            <a:r>
              <a:rPr lang="fr-FR" dirty="0">
                <a:ea typeface="+mn-lt"/>
                <a:cs typeface="+mn-lt"/>
              </a:rPr>
              <a:t>Création d’un graphe de précédence </a:t>
            </a:r>
          </a:p>
          <a:p>
            <a:pPr marL="143510" lvl="2" indent="-143510" algn="just">
              <a:lnSpc>
                <a:spcPct val="110000"/>
              </a:lnSpc>
              <a:buFont typeface="Wingdings,Sans-Serif"/>
              <a:buChar char="Ø"/>
            </a:pPr>
            <a:r>
              <a:rPr lang="fr-FR" dirty="0">
                <a:ea typeface="+mn-lt"/>
                <a:cs typeface="+mn-lt"/>
              </a:rPr>
              <a:t>Algorithme de plus long chemin, pour calculer et propager les bornes des tâches</a:t>
            </a:r>
          </a:p>
          <a:p>
            <a:pPr marL="215900" lvl="3" indent="-71755" algn="just">
              <a:buClr>
                <a:srgbClr val="3C3732"/>
              </a:buClr>
              <a:buFont typeface="Wingdings,Sans-Serif" panose="05000000000000000000" pitchFamily="2" charset="2"/>
              <a:buChar char="Ø"/>
            </a:pPr>
            <a:r>
              <a:rPr lang="fr-FR" dirty="0">
                <a:ea typeface="+mn-lt"/>
                <a:cs typeface="+mn-lt"/>
              </a:rPr>
              <a:t>Avec check de cohérence à chaque MAJ de borne</a:t>
            </a:r>
          </a:p>
          <a:p>
            <a:pPr marL="215900" lvl="3" indent="-71755" algn="just">
              <a:buClr>
                <a:srgbClr val="3C3732"/>
              </a:buClr>
              <a:buFont typeface="Wingdings,Sans-Serif" panose="05000000000000000000" pitchFamily="2" charset="2"/>
              <a:buChar char="Ø"/>
            </a:pPr>
            <a:r>
              <a:rPr lang="fr-FR" dirty="0">
                <a:ea typeface="+mn-lt"/>
                <a:cs typeface="+mn-lt"/>
              </a:rPr>
              <a:t>Parcours en sens croissant (MAJ borne inf.), et décroissant (MAJ borne sup.)</a:t>
            </a:r>
          </a:p>
          <a:p>
            <a:pPr marL="143510" lvl="2" indent="-143510" algn="just">
              <a:lnSpc>
                <a:spcPct val="110000"/>
              </a:lnSpc>
              <a:buFont typeface="Wingdings,Sans-Serif"/>
              <a:buChar char="Ø"/>
            </a:pPr>
            <a:endParaRPr lang="fr-FR" dirty="0">
              <a:ea typeface="+mn-lt"/>
              <a:cs typeface="+mn-lt"/>
            </a:endParaRPr>
          </a:p>
          <a:p>
            <a:pPr marL="143510" lvl="2" indent="-143510" algn="just">
              <a:lnSpc>
                <a:spcPct val="110000"/>
              </a:lnSpc>
              <a:buFont typeface="Wingdings,Sans-Serif"/>
              <a:buChar char="Ø"/>
            </a:pPr>
            <a:endParaRPr lang="fr-FR" dirty="0">
              <a:ea typeface="+mn-lt"/>
              <a:cs typeface="+mn-lt"/>
            </a:endParaRPr>
          </a:p>
          <a:p>
            <a:pPr marL="143510" lvl="2" indent="-143510" algn="just">
              <a:lnSpc>
                <a:spcPct val="110000"/>
              </a:lnSpc>
              <a:buFont typeface="Wingdings,Sans-Serif"/>
              <a:buChar char="Ø"/>
            </a:pPr>
            <a:endParaRPr lang="fr-FR" dirty="0">
              <a:ea typeface="+mn-lt"/>
              <a:cs typeface="+mn-lt"/>
            </a:endParaRPr>
          </a:p>
          <a:p>
            <a:pPr marL="143510" lvl="2" indent="-143510" algn="just">
              <a:lnSpc>
                <a:spcPct val="110000"/>
              </a:lnSpc>
              <a:buFont typeface="Wingdings,Sans-Serif"/>
              <a:buChar char="Ø"/>
            </a:pPr>
            <a:endParaRPr lang="fr-FR" dirty="0">
              <a:ea typeface="+mn-lt"/>
              <a:cs typeface="+mn-lt"/>
            </a:endParaRPr>
          </a:p>
          <a:p>
            <a:pPr marL="215509" lvl="3" indent="-143510" algn="just">
              <a:lnSpc>
                <a:spcPct val="110000"/>
              </a:lnSpc>
              <a:buFont typeface="Wingdings,Sans-Serif"/>
              <a:buChar char="Ø"/>
            </a:pPr>
            <a:endParaRPr lang="fr-FR" dirty="0">
              <a:ea typeface="+mn-lt"/>
              <a:cs typeface="+mn-lt"/>
            </a:endParaRPr>
          </a:p>
          <a:p>
            <a:pPr marL="143510" lvl="2" indent="-143510" algn="just">
              <a:lnSpc>
                <a:spcPct val="110000"/>
              </a:lnSpc>
              <a:buFont typeface="Wingdings,Sans-Serif"/>
              <a:buChar char="Ø"/>
            </a:pPr>
            <a:r>
              <a:rPr lang="fr-FR" dirty="0">
                <a:ea typeface="+mn-lt"/>
                <a:cs typeface="+mn-lt"/>
              </a:rPr>
              <a:t>Permet de séparer l’optimisation des tâches humaines et machine dans deux modèles différents, tout en conservant une cohérence métier</a:t>
            </a:r>
          </a:p>
        </p:txBody>
      </p:sp>
      <p:pic>
        <p:nvPicPr>
          <p:cNvPr id="1026" name="Picture 2">
            <a:extLst>
              <a:ext uri="{FF2B5EF4-FFF2-40B4-BE49-F238E27FC236}">
                <a16:creationId xmlns:a16="http://schemas.microsoft.com/office/drawing/2014/main" id="{4520CA69-9FDD-4437-ADE4-1FB748D0D0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870" r="74054" b="1"/>
          <a:stretch/>
        </p:blipFill>
        <p:spPr bwMode="auto">
          <a:xfrm>
            <a:off x="6912326" y="3440382"/>
            <a:ext cx="1598258" cy="8731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87F9D750-1CD8-40AE-BCBB-3847FDE2C0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6" t="8610" r="1859" b="68260"/>
          <a:stretch/>
        </p:blipFill>
        <p:spPr bwMode="auto">
          <a:xfrm>
            <a:off x="297272" y="3120818"/>
            <a:ext cx="6515486" cy="97722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1A2ECB3-A8A9-4C70-8A80-DBD9F6519029}"/>
              </a:ext>
            </a:extLst>
          </p:cNvPr>
          <p:cNvSpPr txBox="1"/>
          <p:nvPr/>
        </p:nvSpPr>
        <p:spPr>
          <a:xfrm>
            <a:off x="6640993" y="2894182"/>
            <a:ext cx="2726371" cy="577081"/>
          </a:xfrm>
          <a:prstGeom prst="rect">
            <a:avLst/>
          </a:prstGeom>
          <a:noFill/>
        </p:spPr>
        <p:txBody>
          <a:bodyPr wrap="square" rtlCol="0">
            <a:spAutoFit/>
          </a:bodyPr>
          <a:lstStyle/>
          <a:p>
            <a:pPr algn="l"/>
            <a:r>
              <a:rPr lang="fr-FR" sz="1050" dirty="0" err="1">
                <a:solidFill>
                  <a:schemeClr val="accent3">
                    <a:lumMod val="75000"/>
                  </a:schemeClr>
                </a:solidFill>
              </a:rPr>
              <a:t>Expl</a:t>
            </a:r>
            <a:r>
              <a:rPr lang="fr-FR" sz="1050" dirty="0">
                <a:solidFill>
                  <a:schemeClr val="accent3">
                    <a:lumMod val="75000"/>
                  </a:schemeClr>
                </a:solidFill>
              </a:rPr>
              <a:t>. en sens croissant, chaque couleur indique le niveau de profondeur (nb d’itération de l’algo) :</a:t>
            </a:r>
          </a:p>
        </p:txBody>
      </p:sp>
    </p:spTree>
    <p:extLst>
      <p:ext uri="{BB962C8B-B14F-4D97-AF65-F5344CB8AC3E}">
        <p14:creationId xmlns:p14="http://schemas.microsoft.com/office/powerpoint/2010/main" val="206925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Modèle : CORRESPONDANCES Infaisables</a:t>
            </a:r>
          </a:p>
        </p:txBody>
      </p:sp>
      <p:sp>
        <p:nvSpPr>
          <p:cNvPr id="5" name="Espace réservé de la date 4"/>
          <p:cNvSpPr>
            <a:spLocks noGrp="1"/>
          </p:cNvSpPr>
          <p:nvPr>
            <p:ph type="dt" sz="half" idx="16"/>
          </p:nvPr>
        </p:nvSpPr>
        <p:spPr/>
        <p:txBody>
          <a:bodyPr/>
          <a:lstStyle/>
          <a:p>
            <a:fld id="{1F012737-430F-4270-9CD7-5F21475DC8F5}"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23</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t>Problématique</a:t>
            </a:r>
            <a:endParaRPr lang="fr-FR" dirty="0">
              <a:ea typeface="+mn-lt"/>
              <a:cs typeface="+mn-lt"/>
            </a:endParaRPr>
          </a:p>
          <a:p>
            <a:pPr marL="143510" lvl="2" indent="-143510" algn="just">
              <a:buFont typeface="Wingdings,Sans-Serif" panose="05000000000000000000" pitchFamily="2" charset="2"/>
              <a:buChar char="Ø"/>
            </a:pPr>
            <a:r>
              <a:rPr lang="fr-FR" dirty="0">
                <a:ea typeface="+mn-lt"/>
                <a:cs typeface="+mn-lt"/>
              </a:rPr>
              <a:t>Les sillons (trains) Arrivé et Départ sont couplés via leurs coupons communs (= correspondances) et leurs groupes de FS (Formation Simultanée)</a:t>
            </a:r>
          </a:p>
          <a:p>
            <a:pPr marL="143510" lvl="2" indent="-143510" algn="just">
              <a:buFont typeface="Wingdings,Sans-Serif" panose="05000000000000000000" pitchFamily="2" charset="2"/>
              <a:buChar char="Ø"/>
            </a:pPr>
            <a:r>
              <a:rPr lang="fr-FR" dirty="0">
                <a:ea typeface="+mn-lt"/>
                <a:cs typeface="+mn-lt"/>
              </a:rPr>
              <a:t>Correspondances infaisables</a:t>
            </a:r>
          </a:p>
          <a:p>
            <a:pPr marL="215900" lvl="3" indent="-71755" algn="just">
              <a:buClr>
                <a:srgbClr val="3C3732"/>
              </a:buClr>
              <a:buFont typeface="Wingdings,Sans-Serif" panose="05000000000000000000" pitchFamily="2" charset="2"/>
              <a:buChar char="Ø"/>
            </a:pPr>
            <a:r>
              <a:rPr lang="fr-FR" dirty="0">
                <a:ea typeface="+mn-lt"/>
                <a:cs typeface="+mn-lt"/>
              </a:rPr>
              <a:t>Flux de wagons irréalisable en pratique (temps en gare trop court </a:t>
            </a:r>
            <a:r>
              <a:rPr lang="fr-FR" dirty="0" err="1">
                <a:ea typeface="+mn-lt"/>
                <a:cs typeface="+mn-lt"/>
              </a:rPr>
              <a:t>eg</a:t>
            </a:r>
            <a:r>
              <a:rPr lang="fr-FR" dirty="0">
                <a:ea typeface="+mn-lt"/>
                <a:cs typeface="+mn-lt"/>
              </a:rPr>
              <a:t>)</a:t>
            </a:r>
          </a:p>
          <a:p>
            <a:pPr marL="215900" lvl="3" indent="-71755" algn="just">
              <a:buClr>
                <a:srgbClr val="3C3732"/>
              </a:buClr>
              <a:buFont typeface="Wingdings,Sans-Serif" panose="05000000000000000000" pitchFamily="2" charset="2"/>
              <a:buChar char="Ø"/>
            </a:pPr>
            <a:r>
              <a:rPr lang="fr-FR" dirty="0">
                <a:ea typeface="+mn-lt"/>
                <a:cs typeface="+mn-lt"/>
              </a:rPr>
              <a:t>A exclure des optimisations pour éviter une infaisabilité</a:t>
            </a:r>
          </a:p>
          <a:p>
            <a:pPr marL="215900" lvl="3" indent="-71755" algn="just">
              <a:buClr>
                <a:srgbClr val="3C3732"/>
              </a:buClr>
              <a:buFont typeface="Wingdings,Sans-Serif" panose="05000000000000000000" pitchFamily="2" charset="2"/>
              <a:buChar char="Ø"/>
            </a:pPr>
            <a:r>
              <a:rPr lang="fr-FR" dirty="0">
                <a:ea typeface="+mn-lt"/>
                <a:cs typeface="+mn-lt"/>
              </a:rPr>
              <a:t>A communiquer à l’utilisateur pour correction des données d’entrées, grâce à son expertise métier</a:t>
            </a:r>
          </a:p>
          <a:p>
            <a:r>
              <a:rPr lang="fr-FR" dirty="0">
                <a:ea typeface="+mn-lt"/>
                <a:cs typeface="+mn-lt"/>
              </a:rPr>
              <a:t>Solution</a:t>
            </a:r>
          </a:p>
          <a:p>
            <a:pPr marL="143510" lvl="2" indent="-143510" algn="just">
              <a:buFont typeface="Wingdings,Sans-Serif"/>
              <a:buChar char="Ø"/>
            </a:pPr>
            <a:r>
              <a:rPr lang="fr-FR" dirty="0">
                <a:ea typeface="+mn-lt"/>
                <a:cs typeface="+mn-lt"/>
              </a:rPr>
              <a:t>Réutilisation parcours de graphe de précédence</a:t>
            </a:r>
          </a:p>
          <a:p>
            <a:pPr marL="215900" lvl="3" indent="-71755" algn="just">
              <a:lnSpc>
                <a:spcPct val="110000"/>
              </a:lnSpc>
              <a:buClr>
                <a:srgbClr val="3C3732"/>
              </a:buClr>
              <a:buFont typeface="Wingdings,Sans-Serif" panose="05000000000000000000" pitchFamily="2" charset="2"/>
              <a:buChar char="Ø"/>
            </a:pPr>
            <a:r>
              <a:rPr lang="fr-FR" dirty="0">
                <a:ea typeface="+mn-lt"/>
                <a:cs typeface="+mn-lt"/>
              </a:rPr>
              <a:t>Construction de sous-graphes : un sous-graphe par correspondance</a:t>
            </a:r>
          </a:p>
          <a:p>
            <a:pPr marL="215900" lvl="3" indent="-71755" algn="just">
              <a:lnSpc>
                <a:spcPct val="110000"/>
              </a:lnSpc>
              <a:buClr>
                <a:srgbClr val="3C3732"/>
              </a:buClr>
              <a:buFont typeface="Wingdings,Sans-Serif" panose="05000000000000000000" pitchFamily="2" charset="2"/>
              <a:buChar char="Ø"/>
            </a:pPr>
            <a:r>
              <a:rPr lang="fr-FR" dirty="0">
                <a:ea typeface="+mn-lt"/>
                <a:cs typeface="+mn-lt"/>
              </a:rPr>
              <a:t>Les correspondances infaisables sont celles dont le sous-graphe échoue (check de cohérence ko)</a:t>
            </a:r>
          </a:p>
        </p:txBody>
      </p:sp>
      <p:grpSp>
        <p:nvGrpSpPr>
          <p:cNvPr id="10" name="Groupe 9">
            <a:extLst>
              <a:ext uri="{FF2B5EF4-FFF2-40B4-BE49-F238E27FC236}">
                <a16:creationId xmlns:a16="http://schemas.microsoft.com/office/drawing/2014/main" id="{71A44737-7F7C-42CF-B619-AE9B7AB5575B}"/>
              </a:ext>
            </a:extLst>
          </p:cNvPr>
          <p:cNvGrpSpPr/>
          <p:nvPr/>
        </p:nvGrpSpPr>
        <p:grpSpPr>
          <a:xfrm>
            <a:off x="285507" y="3714461"/>
            <a:ext cx="8731054" cy="1289660"/>
            <a:chOff x="653382" y="1909687"/>
            <a:chExt cx="8911934" cy="1681866"/>
          </a:xfrm>
        </p:grpSpPr>
        <p:cxnSp>
          <p:nvCxnSpPr>
            <p:cNvPr id="11" name="Connecteur droit avec flèche 10">
              <a:extLst>
                <a:ext uri="{FF2B5EF4-FFF2-40B4-BE49-F238E27FC236}">
                  <a16:creationId xmlns:a16="http://schemas.microsoft.com/office/drawing/2014/main" id="{7AF3B634-F3DA-4D51-8E19-27ED3C0ECF0B}"/>
                </a:ext>
              </a:extLst>
            </p:cNvPr>
            <p:cNvCxnSpPr>
              <a:cxnSpLocks/>
            </p:cNvCxnSpPr>
            <p:nvPr/>
          </p:nvCxnSpPr>
          <p:spPr>
            <a:xfrm>
              <a:off x="661197" y="3138777"/>
              <a:ext cx="32703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64F01DAA-F1E5-4BA2-8B8A-8CC316E1E03A}"/>
                </a:ext>
              </a:extLst>
            </p:cNvPr>
            <p:cNvCxnSpPr/>
            <p:nvPr/>
          </p:nvCxnSpPr>
          <p:spPr>
            <a:xfrm>
              <a:off x="859121" y="2320289"/>
              <a:ext cx="146983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D62902A-EA2C-4C89-8332-9CB269E7CFA2}"/>
                </a:ext>
              </a:extLst>
            </p:cNvPr>
            <p:cNvCxnSpPr/>
            <p:nvPr/>
          </p:nvCxnSpPr>
          <p:spPr>
            <a:xfrm>
              <a:off x="1925390" y="2918460"/>
              <a:ext cx="1634490"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64963CEF-1649-424B-9D67-4667134A0B30}"/>
                </a:ext>
              </a:extLst>
            </p:cNvPr>
            <p:cNvCxnSpPr>
              <a:cxnSpLocks/>
            </p:cNvCxnSpPr>
            <p:nvPr/>
          </p:nvCxnSpPr>
          <p:spPr>
            <a:xfrm flipV="1">
              <a:off x="1925390" y="2320290"/>
              <a:ext cx="411480" cy="598170"/>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7946A20B-E82B-410B-86A2-6C4B3090B783}"/>
                </a:ext>
              </a:extLst>
            </p:cNvPr>
            <p:cNvCxnSpPr/>
            <p:nvPr/>
          </p:nvCxnSpPr>
          <p:spPr>
            <a:xfrm>
              <a:off x="859121" y="2213610"/>
              <a:ext cx="0" cy="198120"/>
            </a:xfrm>
            <a:prstGeom prst="line">
              <a:avLst/>
            </a:prstGeom>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100A61DF-3CB6-40D3-94C0-6F300554CFE8}"/>
                </a:ext>
              </a:extLst>
            </p:cNvPr>
            <p:cNvCxnSpPr>
              <a:cxnSpLocks/>
            </p:cNvCxnSpPr>
            <p:nvPr/>
          </p:nvCxnSpPr>
          <p:spPr>
            <a:xfrm>
              <a:off x="2326720" y="2221230"/>
              <a:ext cx="0" cy="198120"/>
            </a:xfrm>
            <a:prstGeom prst="line">
              <a:avLst/>
            </a:prstGeom>
            <a:ln/>
          </p:spPr>
          <p:style>
            <a:lnRef idx="1">
              <a:schemeClr val="dk1"/>
            </a:lnRef>
            <a:fillRef idx="0">
              <a:schemeClr val="dk1"/>
            </a:fillRef>
            <a:effectRef idx="0">
              <a:schemeClr val="dk1"/>
            </a:effectRef>
            <a:fontRef idx="minor">
              <a:schemeClr val="tx1"/>
            </a:fontRef>
          </p:style>
        </p:cxnSp>
        <p:cxnSp>
          <p:nvCxnSpPr>
            <p:cNvPr id="18" name="Connecteur droit 17">
              <a:extLst>
                <a:ext uri="{FF2B5EF4-FFF2-40B4-BE49-F238E27FC236}">
                  <a16:creationId xmlns:a16="http://schemas.microsoft.com/office/drawing/2014/main" id="{D4AF787F-2559-4B15-8EA7-B9B4387B094D}"/>
                </a:ext>
              </a:extLst>
            </p:cNvPr>
            <p:cNvCxnSpPr>
              <a:cxnSpLocks/>
            </p:cNvCxnSpPr>
            <p:nvPr/>
          </p:nvCxnSpPr>
          <p:spPr>
            <a:xfrm>
              <a:off x="1925390" y="2814136"/>
              <a:ext cx="0" cy="198120"/>
            </a:xfrm>
            <a:prstGeom prst="line">
              <a:avLst/>
            </a:prstGeom>
            <a:ln/>
          </p:spPr>
          <p:style>
            <a:lnRef idx="1">
              <a:schemeClr val="dk1"/>
            </a:lnRef>
            <a:fillRef idx="0">
              <a:schemeClr val="dk1"/>
            </a:fillRef>
            <a:effectRef idx="0">
              <a:schemeClr val="dk1"/>
            </a:effectRef>
            <a:fontRef idx="minor">
              <a:schemeClr val="tx1"/>
            </a:fontRef>
          </p:style>
        </p:cxnSp>
        <p:cxnSp>
          <p:nvCxnSpPr>
            <p:cNvPr id="19" name="Connecteur droit 18">
              <a:extLst>
                <a:ext uri="{FF2B5EF4-FFF2-40B4-BE49-F238E27FC236}">
                  <a16:creationId xmlns:a16="http://schemas.microsoft.com/office/drawing/2014/main" id="{C09CC29A-7651-412F-824B-6CE66BEB9DD9}"/>
                </a:ext>
              </a:extLst>
            </p:cNvPr>
            <p:cNvCxnSpPr>
              <a:cxnSpLocks/>
            </p:cNvCxnSpPr>
            <p:nvPr/>
          </p:nvCxnSpPr>
          <p:spPr>
            <a:xfrm>
              <a:off x="3559880" y="2814136"/>
              <a:ext cx="0" cy="198120"/>
            </a:xfrm>
            <a:prstGeom prst="line">
              <a:avLst/>
            </a:prstGeom>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319B6FDB-3791-4754-9EC8-44F1CEBCF3DD}"/>
                </a:ext>
              </a:extLst>
            </p:cNvPr>
            <p:cNvSpPr txBox="1"/>
            <p:nvPr/>
          </p:nvSpPr>
          <p:spPr>
            <a:xfrm>
              <a:off x="653382" y="1909687"/>
              <a:ext cx="411480" cy="276999"/>
            </a:xfrm>
            <a:prstGeom prst="rect">
              <a:avLst/>
            </a:prstGeom>
            <a:noFill/>
          </p:spPr>
          <p:txBody>
            <a:bodyPr wrap="square" rtlCol="0">
              <a:spAutoFit/>
            </a:bodyPr>
            <a:lstStyle/>
            <a:p>
              <a:pPr algn="l"/>
              <a:r>
                <a:rPr lang="fr-FR" sz="1200" dirty="0"/>
                <a:t>A</a:t>
              </a:r>
              <a:r>
                <a:rPr lang="fr-FR" sz="900" dirty="0"/>
                <a:t>1</a:t>
              </a:r>
              <a:endParaRPr lang="fr-FR" sz="1200" dirty="0"/>
            </a:p>
          </p:txBody>
        </p:sp>
        <p:sp>
          <p:nvSpPr>
            <p:cNvPr id="21" name="ZoneTexte 20">
              <a:extLst>
                <a:ext uri="{FF2B5EF4-FFF2-40B4-BE49-F238E27FC236}">
                  <a16:creationId xmlns:a16="http://schemas.microsoft.com/office/drawing/2014/main" id="{2BB3AE19-D2E8-4599-9E78-4CF28679D518}"/>
                </a:ext>
              </a:extLst>
            </p:cNvPr>
            <p:cNvSpPr txBox="1"/>
            <p:nvPr/>
          </p:nvSpPr>
          <p:spPr>
            <a:xfrm>
              <a:off x="1719650" y="2514436"/>
              <a:ext cx="411480" cy="276999"/>
            </a:xfrm>
            <a:prstGeom prst="rect">
              <a:avLst/>
            </a:prstGeom>
            <a:noFill/>
          </p:spPr>
          <p:txBody>
            <a:bodyPr wrap="square" rtlCol="0">
              <a:spAutoFit/>
            </a:bodyPr>
            <a:lstStyle/>
            <a:p>
              <a:pPr algn="l"/>
              <a:r>
                <a:rPr lang="fr-FR" sz="1200" dirty="0"/>
                <a:t>A</a:t>
              </a:r>
              <a:r>
                <a:rPr lang="fr-FR" sz="900" dirty="0"/>
                <a:t>2</a:t>
              </a:r>
              <a:endParaRPr lang="fr-FR" sz="1200" dirty="0"/>
            </a:p>
          </p:txBody>
        </p:sp>
        <p:sp>
          <p:nvSpPr>
            <p:cNvPr id="22" name="ZoneTexte 21">
              <a:extLst>
                <a:ext uri="{FF2B5EF4-FFF2-40B4-BE49-F238E27FC236}">
                  <a16:creationId xmlns:a16="http://schemas.microsoft.com/office/drawing/2014/main" id="{48128A62-D599-4205-9EE8-55E57952FBE1}"/>
                </a:ext>
              </a:extLst>
            </p:cNvPr>
            <p:cNvSpPr txBox="1"/>
            <p:nvPr/>
          </p:nvSpPr>
          <p:spPr>
            <a:xfrm>
              <a:off x="1924822" y="1915352"/>
              <a:ext cx="1408160" cy="361239"/>
            </a:xfrm>
            <a:prstGeom prst="rect">
              <a:avLst/>
            </a:prstGeom>
            <a:noFill/>
          </p:spPr>
          <p:txBody>
            <a:bodyPr wrap="square" rtlCol="0">
              <a:spAutoFit/>
            </a:bodyPr>
            <a:lstStyle/>
            <a:p>
              <a:pPr algn="l"/>
              <a:r>
                <a:rPr lang="fr-FR" sz="1200" dirty="0"/>
                <a:t>D</a:t>
              </a:r>
              <a:r>
                <a:rPr lang="fr-FR" sz="900" dirty="0"/>
                <a:t>1 </a:t>
              </a:r>
              <a:r>
                <a:rPr lang="fr-FR" sz="1000" dirty="0"/>
                <a:t>(groupe de FS 0)</a:t>
              </a:r>
              <a:endParaRPr lang="fr-FR" sz="1200" dirty="0"/>
            </a:p>
          </p:txBody>
        </p:sp>
        <p:sp>
          <p:nvSpPr>
            <p:cNvPr id="23" name="ZoneTexte 22">
              <a:extLst>
                <a:ext uri="{FF2B5EF4-FFF2-40B4-BE49-F238E27FC236}">
                  <a16:creationId xmlns:a16="http://schemas.microsoft.com/office/drawing/2014/main" id="{0E9B0AEC-570A-4300-85B0-0B8DAD80AF23}"/>
                </a:ext>
              </a:extLst>
            </p:cNvPr>
            <p:cNvSpPr txBox="1"/>
            <p:nvPr/>
          </p:nvSpPr>
          <p:spPr>
            <a:xfrm>
              <a:off x="2691269" y="2514183"/>
              <a:ext cx="1535978" cy="276999"/>
            </a:xfrm>
            <a:prstGeom prst="rect">
              <a:avLst/>
            </a:prstGeom>
            <a:noFill/>
          </p:spPr>
          <p:txBody>
            <a:bodyPr wrap="square" rtlCol="0">
              <a:spAutoFit/>
            </a:bodyPr>
            <a:lstStyle/>
            <a:p>
              <a:pPr algn="l"/>
              <a:r>
                <a:rPr lang="fr-FR" sz="1200" dirty="0"/>
                <a:t>D</a:t>
              </a:r>
              <a:r>
                <a:rPr lang="fr-FR" sz="900" dirty="0"/>
                <a:t>2</a:t>
              </a:r>
              <a:r>
                <a:rPr lang="fr-FR" sz="1200" dirty="0"/>
                <a:t> </a:t>
              </a:r>
              <a:r>
                <a:rPr lang="fr-FR" sz="1000" dirty="0"/>
                <a:t>(groupe de FS 0)</a:t>
              </a:r>
              <a:endParaRPr lang="fr-FR" sz="1200" dirty="0"/>
            </a:p>
          </p:txBody>
        </p:sp>
        <p:cxnSp>
          <p:nvCxnSpPr>
            <p:cNvPr id="24" name="Connecteur droit avec flèche 23">
              <a:extLst>
                <a:ext uri="{FF2B5EF4-FFF2-40B4-BE49-F238E27FC236}">
                  <a16:creationId xmlns:a16="http://schemas.microsoft.com/office/drawing/2014/main" id="{8EFF5E1E-5345-4A14-82A7-E51BF0F7F92C}"/>
                </a:ext>
              </a:extLst>
            </p:cNvPr>
            <p:cNvCxnSpPr>
              <a:cxnSpLocks/>
            </p:cNvCxnSpPr>
            <p:nvPr/>
          </p:nvCxnSpPr>
          <p:spPr>
            <a:xfrm>
              <a:off x="4065423" y="2091611"/>
              <a:ext cx="504000"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21F79C27-2A46-4AFF-9F5B-1448B0AC3FAD}"/>
                </a:ext>
              </a:extLst>
            </p:cNvPr>
            <p:cNvSpPr txBox="1"/>
            <p:nvPr/>
          </p:nvSpPr>
          <p:spPr>
            <a:xfrm>
              <a:off x="4592952" y="1952229"/>
              <a:ext cx="4676693" cy="341170"/>
            </a:xfrm>
            <a:prstGeom prst="rect">
              <a:avLst/>
            </a:prstGeom>
            <a:noFill/>
          </p:spPr>
          <p:txBody>
            <a:bodyPr wrap="square" rtlCol="0">
              <a:spAutoFit/>
            </a:bodyPr>
            <a:lstStyle/>
            <a:p>
              <a:pPr algn="l"/>
              <a:r>
                <a:rPr lang="fr-FR" sz="1050" dirty="0">
                  <a:solidFill>
                    <a:schemeClr val="bg1">
                      <a:lumMod val="50000"/>
                    </a:schemeClr>
                  </a:solidFill>
                </a:rPr>
                <a:t>Correspondance explicite : liée par </a:t>
              </a:r>
              <a:r>
                <a:rPr lang="fr-FR" sz="1000" dirty="0">
                  <a:solidFill>
                    <a:schemeClr val="bg1">
                      <a:lumMod val="50000"/>
                    </a:schemeClr>
                  </a:solidFill>
                </a:rPr>
                <a:t>un coupon</a:t>
              </a:r>
              <a:endParaRPr lang="fr-FR" sz="1050" dirty="0">
                <a:solidFill>
                  <a:schemeClr val="bg1">
                    <a:lumMod val="50000"/>
                  </a:schemeClr>
                </a:solidFill>
              </a:endParaRPr>
            </a:p>
          </p:txBody>
        </p:sp>
        <p:sp>
          <p:nvSpPr>
            <p:cNvPr id="26" name="ZoneTexte 25">
              <a:extLst>
                <a:ext uri="{FF2B5EF4-FFF2-40B4-BE49-F238E27FC236}">
                  <a16:creationId xmlns:a16="http://schemas.microsoft.com/office/drawing/2014/main" id="{42C6C3E2-5E3A-4751-BB8A-A14B64D83340}"/>
                </a:ext>
              </a:extLst>
            </p:cNvPr>
            <p:cNvSpPr txBox="1"/>
            <p:nvPr/>
          </p:nvSpPr>
          <p:spPr>
            <a:xfrm>
              <a:off x="4592953" y="2238410"/>
              <a:ext cx="4593306" cy="341170"/>
            </a:xfrm>
            <a:prstGeom prst="rect">
              <a:avLst/>
            </a:prstGeom>
            <a:noFill/>
          </p:spPr>
          <p:txBody>
            <a:bodyPr wrap="square" rtlCol="0">
              <a:spAutoFit/>
            </a:bodyPr>
            <a:lstStyle/>
            <a:p>
              <a:pPr algn="l"/>
              <a:r>
                <a:rPr lang="fr-FR" sz="1050" dirty="0">
                  <a:solidFill>
                    <a:schemeClr val="bg1">
                      <a:lumMod val="50000"/>
                    </a:schemeClr>
                  </a:solidFill>
                </a:rPr>
                <a:t>Correspondance implicite : </a:t>
              </a:r>
              <a:r>
                <a:rPr lang="fr-FR" sz="1000" dirty="0">
                  <a:solidFill>
                    <a:schemeClr val="bg1">
                      <a:lumMod val="50000"/>
                    </a:schemeClr>
                  </a:solidFill>
                </a:rPr>
                <a:t>liée par un groupe de FS</a:t>
              </a:r>
              <a:endParaRPr lang="fr-FR" sz="1050" dirty="0">
                <a:solidFill>
                  <a:schemeClr val="bg1">
                    <a:lumMod val="50000"/>
                  </a:schemeClr>
                </a:solidFill>
              </a:endParaRPr>
            </a:p>
          </p:txBody>
        </p:sp>
        <p:sp>
          <p:nvSpPr>
            <p:cNvPr id="27" name="ZoneTexte 26">
              <a:extLst>
                <a:ext uri="{FF2B5EF4-FFF2-40B4-BE49-F238E27FC236}">
                  <a16:creationId xmlns:a16="http://schemas.microsoft.com/office/drawing/2014/main" id="{0463681D-A213-469B-A0C9-5AF36519C6A5}"/>
                </a:ext>
              </a:extLst>
            </p:cNvPr>
            <p:cNvSpPr txBox="1"/>
            <p:nvPr/>
          </p:nvSpPr>
          <p:spPr>
            <a:xfrm>
              <a:off x="3696171" y="3175393"/>
              <a:ext cx="411480" cy="276999"/>
            </a:xfrm>
            <a:prstGeom prst="rect">
              <a:avLst/>
            </a:prstGeom>
            <a:noFill/>
          </p:spPr>
          <p:txBody>
            <a:bodyPr wrap="square" rtlCol="0">
              <a:spAutoFit/>
            </a:bodyPr>
            <a:lstStyle/>
            <a:p>
              <a:pPr algn="l"/>
              <a:r>
                <a:rPr lang="fr-FR" sz="1200" dirty="0"/>
                <a:t>t</a:t>
              </a:r>
            </a:p>
          </p:txBody>
        </p:sp>
        <p:cxnSp>
          <p:nvCxnSpPr>
            <p:cNvPr id="28" name="Connecteur droit avec flèche 27">
              <a:extLst>
                <a:ext uri="{FF2B5EF4-FFF2-40B4-BE49-F238E27FC236}">
                  <a16:creationId xmlns:a16="http://schemas.microsoft.com/office/drawing/2014/main" id="{7FF1DF19-0409-458B-94AF-B52FC1A18061}"/>
                </a:ext>
              </a:extLst>
            </p:cNvPr>
            <p:cNvCxnSpPr>
              <a:cxnSpLocks/>
            </p:cNvCxnSpPr>
            <p:nvPr/>
          </p:nvCxnSpPr>
          <p:spPr>
            <a:xfrm flipV="1">
              <a:off x="4065423" y="2368174"/>
              <a:ext cx="504000" cy="1478"/>
            </a:xfrm>
            <a:prstGeom prst="straightConnector1">
              <a:avLst/>
            </a:prstGeom>
            <a:ln w="28575">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2FE52FBC-F3CE-4B15-92A4-2C3DAA624A93}"/>
                </a:ext>
              </a:extLst>
            </p:cNvPr>
            <p:cNvCxnSpPr>
              <a:cxnSpLocks/>
            </p:cNvCxnSpPr>
            <p:nvPr/>
          </p:nvCxnSpPr>
          <p:spPr>
            <a:xfrm>
              <a:off x="4065423" y="2649558"/>
              <a:ext cx="5040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5D163A2-B46B-4324-BA61-DDCA51E6CAE1}"/>
                </a:ext>
              </a:extLst>
            </p:cNvPr>
            <p:cNvSpPr txBox="1"/>
            <p:nvPr/>
          </p:nvSpPr>
          <p:spPr>
            <a:xfrm>
              <a:off x="4592953" y="2520959"/>
              <a:ext cx="4310987" cy="341170"/>
            </a:xfrm>
            <a:prstGeom prst="rect">
              <a:avLst/>
            </a:prstGeom>
            <a:noFill/>
          </p:spPr>
          <p:txBody>
            <a:bodyPr wrap="square" rtlCol="0">
              <a:spAutoFit/>
            </a:bodyPr>
            <a:lstStyle/>
            <a:p>
              <a:pPr algn="l"/>
              <a:r>
                <a:rPr lang="fr-FR" sz="1050" dirty="0">
                  <a:solidFill>
                    <a:schemeClr val="bg1">
                      <a:lumMod val="50000"/>
                    </a:schemeClr>
                  </a:solidFill>
                </a:rPr>
                <a:t>Correspondance faisable</a:t>
              </a:r>
            </a:p>
          </p:txBody>
        </p:sp>
        <p:sp>
          <p:nvSpPr>
            <p:cNvPr id="32" name="ZoneTexte 31">
              <a:extLst>
                <a:ext uri="{FF2B5EF4-FFF2-40B4-BE49-F238E27FC236}">
                  <a16:creationId xmlns:a16="http://schemas.microsoft.com/office/drawing/2014/main" id="{D46E8839-C75D-4280-A705-26D7985F1861}"/>
                </a:ext>
              </a:extLst>
            </p:cNvPr>
            <p:cNvSpPr txBox="1"/>
            <p:nvPr/>
          </p:nvSpPr>
          <p:spPr>
            <a:xfrm>
              <a:off x="4592952" y="2777465"/>
              <a:ext cx="4972364" cy="331136"/>
            </a:xfrm>
            <a:prstGeom prst="rect">
              <a:avLst/>
            </a:prstGeom>
            <a:noFill/>
          </p:spPr>
          <p:txBody>
            <a:bodyPr wrap="square" rtlCol="0">
              <a:spAutoFit/>
            </a:bodyPr>
            <a:lstStyle/>
            <a:p>
              <a:pPr algn="l"/>
              <a:r>
                <a:rPr lang="fr-FR" sz="1050" dirty="0">
                  <a:solidFill>
                    <a:schemeClr val="bg1">
                      <a:lumMod val="50000"/>
                    </a:schemeClr>
                  </a:solidFill>
                </a:rPr>
                <a:t>Correspondance infaisable : </a:t>
              </a:r>
              <a:r>
                <a:rPr lang="fr-FR" sz="1000" dirty="0">
                  <a:solidFill>
                    <a:schemeClr val="bg1">
                      <a:lumMod val="50000"/>
                    </a:schemeClr>
                  </a:solidFill>
                </a:rPr>
                <a:t>délai trop court pour réaliser les tâches entre A &amp; D </a:t>
              </a:r>
              <a:endParaRPr lang="fr-FR" sz="1050" dirty="0">
                <a:solidFill>
                  <a:schemeClr val="bg1">
                    <a:lumMod val="50000"/>
                  </a:schemeClr>
                </a:solidFill>
              </a:endParaRPr>
            </a:p>
          </p:txBody>
        </p:sp>
        <p:cxnSp>
          <p:nvCxnSpPr>
            <p:cNvPr id="33" name="Connecteur droit avec flèche 32">
              <a:extLst>
                <a:ext uri="{FF2B5EF4-FFF2-40B4-BE49-F238E27FC236}">
                  <a16:creationId xmlns:a16="http://schemas.microsoft.com/office/drawing/2014/main" id="{3CDE7A11-A437-4B36-ABB6-A8F58D80204A}"/>
                </a:ext>
              </a:extLst>
            </p:cNvPr>
            <p:cNvCxnSpPr>
              <a:cxnSpLocks/>
            </p:cNvCxnSpPr>
            <p:nvPr/>
          </p:nvCxnSpPr>
          <p:spPr>
            <a:xfrm flipV="1">
              <a:off x="4065423" y="3002899"/>
              <a:ext cx="504000" cy="1478"/>
            </a:xfrm>
            <a:prstGeom prst="straightConnector1">
              <a:avLst/>
            </a:prstGeom>
            <a:ln w="28575">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B2A1074-66C3-42ED-B18F-52AF9C7327BD}"/>
                </a:ext>
              </a:extLst>
            </p:cNvPr>
            <p:cNvCxnSpPr>
              <a:cxnSpLocks/>
            </p:cNvCxnSpPr>
            <p:nvPr/>
          </p:nvCxnSpPr>
          <p:spPr>
            <a:xfrm>
              <a:off x="4065423" y="3290979"/>
              <a:ext cx="504000"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19FE139-F3DB-4CE9-AA81-2A3F5A11A1F6}"/>
                </a:ext>
              </a:extLst>
            </p:cNvPr>
            <p:cNvSpPr txBox="1"/>
            <p:nvPr/>
          </p:nvSpPr>
          <p:spPr>
            <a:xfrm>
              <a:off x="4592953" y="3059729"/>
              <a:ext cx="4760454" cy="531824"/>
            </a:xfrm>
            <a:prstGeom prst="rect">
              <a:avLst/>
            </a:prstGeom>
            <a:noFill/>
          </p:spPr>
          <p:txBody>
            <a:bodyPr wrap="square" rtlCol="0">
              <a:spAutoFit/>
            </a:bodyPr>
            <a:lstStyle/>
            <a:p>
              <a:pPr algn="l"/>
              <a:r>
                <a:rPr lang="fr-FR" sz="1050" dirty="0">
                  <a:solidFill>
                    <a:schemeClr val="bg1">
                      <a:lumMod val="50000"/>
                    </a:schemeClr>
                  </a:solidFill>
                </a:rPr>
                <a:t>Correspondance infaisable par propagation : </a:t>
              </a:r>
              <a:r>
                <a:rPr lang="fr-FR" sz="1000" dirty="0">
                  <a:solidFill>
                    <a:schemeClr val="bg1">
                      <a:lumMod val="50000"/>
                    </a:schemeClr>
                  </a:solidFill>
                </a:rPr>
                <a:t>Arrivée incompatible avec ce groupe de FS</a:t>
              </a:r>
            </a:p>
          </p:txBody>
        </p:sp>
      </p:grpSp>
    </p:spTree>
    <p:extLst>
      <p:ext uri="{BB962C8B-B14F-4D97-AF65-F5344CB8AC3E}">
        <p14:creationId xmlns:p14="http://schemas.microsoft.com/office/powerpoint/2010/main" val="619014986"/>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t>Problématique</a:t>
            </a:r>
            <a:endParaRPr lang="fr-FR" dirty="0">
              <a:ea typeface="+mn-lt"/>
              <a:cs typeface="+mn-lt"/>
            </a:endParaRPr>
          </a:p>
          <a:p>
            <a:pPr marL="143510" lvl="2" indent="-143510" algn="just">
              <a:buFont typeface="Wingdings,Sans-Serif" panose="05000000000000000000" pitchFamily="2" charset="2"/>
              <a:buChar char="Ø"/>
            </a:pPr>
            <a:r>
              <a:rPr lang="fr-FR" dirty="0" err="1">
                <a:ea typeface="+mn-lt"/>
                <a:cs typeface="+mn-lt"/>
              </a:rPr>
              <a:t>Horairiser</a:t>
            </a:r>
            <a:r>
              <a:rPr lang="fr-FR" dirty="0">
                <a:ea typeface="+mn-lt"/>
                <a:cs typeface="+mn-lt"/>
              </a:rPr>
              <a:t> les tâches machines</a:t>
            </a:r>
          </a:p>
          <a:p>
            <a:pPr marL="215509" lvl="3" indent="-143510" algn="just">
              <a:buFont typeface="Wingdings,Sans-Serif" panose="05000000000000000000" pitchFamily="2" charset="2"/>
              <a:buChar char="Ø"/>
            </a:pPr>
            <a:r>
              <a:rPr lang="fr-FR" dirty="0">
                <a:ea typeface="+mn-lt"/>
                <a:cs typeface="+mn-lt"/>
              </a:rPr>
              <a:t>En respectant les contraintes métier</a:t>
            </a:r>
          </a:p>
          <a:p>
            <a:pPr marL="215509" lvl="3" indent="-143510" algn="just">
              <a:buFont typeface="Wingdings,Sans-Serif" panose="05000000000000000000" pitchFamily="2" charset="2"/>
              <a:buChar char="Ø"/>
            </a:pPr>
            <a:r>
              <a:rPr lang="fr-FR" dirty="0">
                <a:ea typeface="+mn-lt"/>
                <a:cs typeface="+mn-lt"/>
              </a:rPr>
              <a:t>En anticipant l’optimisation des voies et tâches machine</a:t>
            </a:r>
          </a:p>
          <a:p>
            <a:pPr marL="143510" lvl="2" indent="-143510" algn="just">
              <a:buFont typeface="Wingdings,Sans-Serif" panose="05000000000000000000" pitchFamily="2" charset="2"/>
              <a:buChar char="Ø"/>
            </a:pPr>
            <a:r>
              <a:rPr lang="fr-FR" dirty="0">
                <a:ea typeface="+mn-lt"/>
                <a:cs typeface="+mn-lt"/>
              </a:rPr>
              <a:t>Rendre les infaisabilités non-bloquantes et analysables</a:t>
            </a:r>
          </a:p>
          <a:p>
            <a:r>
              <a:rPr lang="fr-FR" dirty="0">
                <a:ea typeface="+mn-lt"/>
                <a:cs typeface="+mn-lt"/>
              </a:rPr>
              <a:t>Solution</a:t>
            </a:r>
          </a:p>
          <a:p>
            <a:pPr marL="143510" lvl="2" indent="-143510" algn="just">
              <a:buFont typeface="Wingdings,Sans-Serif"/>
              <a:buChar char="Ø"/>
            </a:pPr>
            <a:r>
              <a:rPr lang="fr-FR" dirty="0">
                <a:ea typeface="+mn-lt"/>
                <a:cs typeface="+mn-lt"/>
              </a:rPr>
              <a:t>Modèle PLNE, avec relaxation du problème grâce à une machine virtuelle</a:t>
            </a:r>
          </a:p>
        </p:txBody>
      </p:sp>
      <p:sp>
        <p:nvSpPr>
          <p:cNvPr id="3" name="Titre 2"/>
          <p:cNvSpPr>
            <a:spLocks noGrp="1"/>
          </p:cNvSpPr>
          <p:nvPr>
            <p:ph type="title"/>
          </p:nvPr>
        </p:nvSpPr>
        <p:spPr/>
        <p:txBody>
          <a:bodyPr/>
          <a:lstStyle/>
          <a:p>
            <a:r>
              <a:rPr lang="fr-FR" dirty="0"/>
              <a:t>Modèle : Optimisation Machines</a:t>
            </a:r>
          </a:p>
        </p:txBody>
      </p:sp>
      <p:sp>
        <p:nvSpPr>
          <p:cNvPr id="5" name="Espace réservé de la date 4"/>
          <p:cNvSpPr>
            <a:spLocks noGrp="1"/>
          </p:cNvSpPr>
          <p:nvPr>
            <p:ph type="dt" sz="half" idx="16"/>
          </p:nvPr>
        </p:nvSpPr>
        <p:spPr/>
        <p:txBody>
          <a:bodyPr/>
          <a:lstStyle/>
          <a:p>
            <a:fld id="{8175181B-7539-46A6-A8C7-8765D0A75645}"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24</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6" name="Espace réservé du contenu 2">
            <a:extLst>
              <a:ext uri="{FF2B5EF4-FFF2-40B4-BE49-F238E27FC236}">
                <a16:creationId xmlns:a16="http://schemas.microsoft.com/office/drawing/2014/main" id="{3ED790C9-9AE1-49E8-AC28-83EBD0E8700A}"/>
              </a:ext>
            </a:extLst>
          </p:cNvPr>
          <p:cNvSpPr txBox="1">
            <a:spLocks/>
          </p:cNvSpPr>
          <p:nvPr/>
        </p:nvSpPr>
        <p:spPr bwMode="gray">
          <a:xfrm>
            <a:off x="905956" y="2919014"/>
            <a:ext cx="1864223" cy="1244084"/>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j-lt"/>
                <a:cs typeface="+mj-lt"/>
              </a:rPr>
              <a:t>Données</a:t>
            </a:r>
            <a:endParaRPr lang="en-US" sz="1200" dirty="0">
              <a:latin typeface="+mn-lt"/>
              <a:ea typeface="+mj-lt"/>
              <a:cs typeface="+mj-lt"/>
            </a:endParaRPr>
          </a:p>
          <a:p>
            <a:pPr marL="143510" lvl="2" indent="-143510" algn="just">
              <a:buFont typeface="Wingdings,Sans-Serif"/>
              <a:buChar char="Ø"/>
            </a:pPr>
            <a:r>
              <a:rPr lang="fr-FR" sz="1200" dirty="0">
                <a:solidFill>
                  <a:schemeClr val="bg1">
                    <a:lumMod val="50000"/>
                  </a:schemeClr>
                </a:solidFill>
                <a:ea typeface="+mj-lt"/>
                <a:cs typeface="+mj-lt"/>
              </a:rPr>
              <a:t>Flux de coupons </a:t>
            </a:r>
            <a:endParaRPr lang="en-US" sz="1200" dirty="0">
              <a:solidFill>
                <a:schemeClr val="bg1">
                  <a:lumMod val="50000"/>
                </a:schemeClr>
              </a:solidFill>
              <a:ea typeface="+mj-lt"/>
              <a:cs typeface="+mj-lt"/>
            </a:endParaRPr>
          </a:p>
          <a:p>
            <a:pPr marL="143510" lvl="2" indent="-143510" algn="just">
              <a:buFont typeface="Wingdings,Sans-Serif"/>
              <a:buChar char="Ø"/>
            </a:pPr>
            <a:r>
              <a:rPr lang="fr-FR" sz="1200" dirty="0">
                <a:solidFill>
                  <a:schemeClr val="bg1">
                    <a:lumMod val="50000"/>
                  </a:schemeClr>
                </a:solidFill>
                <a:ea typeface="+mj-lt"/>
                <a:cs typeface="+mj-lt"/>
              </a:rPr>
              <a:t>Groupements de FS</a:t>
            </a:r>
            <a:endParaRPr lang="en-US" sz="1200" dirty="0">
              <a:solidFill>
                <a:schemeClr val="bg1">
                  <a:lumMod val="50000"/>
                </a:schemeClr>
              </a:solidFill>
              <a:ea typeface="+mj-lt"/>
              <a:cs typeface="+mj-lt"/>
            </a:endParaRPr>
          </a:p>
        </p:txBody>
      </p:sp>
      <p:sp>
        <p:nvSpPr>
          <p:cNvPr id="37" name="Espace réservé du contenu 2">
            <a:extLst>
              <a:ext uri="{FF2B5EF4-FFF2-40B4-BE49-F238E27FC236}">
                <a16:creationId xmlns:a16="http://schemas.microsoft.com/office/drawing/2014/main" id="{69433EA8-55DD-43ED-834D-01A0B360B1E9}"/>
              </a:ext>
            </a:extLst>
          </p:cNvPr>
          <p:cNvSpPr txBox="1">
            <a:spLocks/>
          </p:cNvSpPr>
          <p:nvPr/>
        </p:nvSpPr>
        <p:spPr bwMode="gray">
          <a:xfrm>
            <a:off x="2483112" y="3819364"/>
            <a:ext cx="5289286" cy="1238109"/>
          </a:xfrm>
          <a:prstGeom prst="rect">
            <a:avLst/>
          </a:prstGeom>
        </p:spPr>
        <p:txBody>
          <a:bodyPr vert="horz" lIns="91440" tIns="45720" rIns="91440" bIns="45720" rtlCol="0" anchor="t" anchorCtr="0">
            <a:no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n-lt"/>
                <a:cs typeface="+mn-lt"/>
              </a:rPr>
              <a:t>Contraintes principales</a:t>
            </a:r>
            <a:endParaRPr lang="fr-FR" sz="1200" dirty="0">
              <a:latin typeface="Avenir LT Std 65 Medium"/>
              <a:ea typeface="+mn-lt"/>
              <a:cs typeface="+mn-lt"/>
            </a:endParaRPr>
          </a:p>
          <a:p>
            <a:pPr marL="143510" lvl="2" indent="-143510" algn="just">
              <a:buFont typeface="Wingdings,Sans-Serif"/>
              <a:buChar char="Ø"/>
            </a:pPr>
            <a:r>
              <a:rPr lang="fr-FR" sz="1200" dirty="0">
                <a:solidFill>
                  <a:schemeClr val="bg1">
                    <a:lumMod val="50000"/>
                  </a:schemeClr>
                </a:solidFill>
                <a:ea typeface="+mn-lt"/>
                <a:cs typeface="+mn-lt"/>
              </a:rPr>
              <a:t>Nombre de voies par chantier</a:t>
            </a:r>
            <a:endParaRPr lang="en-US" sz="1200" dirty="0">
              <a:solidFill>
                <a:schemeClr val="bg1">
                  <a:lumMod val="50000"/>
                </a:schemeClr>
              </a:solidFill>
              <a:ea typeface="+mn-lt"/>
              <a:cs typeface="+mn-lt"/>
            </a:endParaRPr>
          </a:p>
          <a:p>
            <a:pPr marL="143510" lvl="2" indent="-143510" algn="just">
              <a:buFont typeface="Wingdings,Sans-Serif"/>
              <a:buChar char="Ø"/>
            </a:pPr>
            <a:r>
              <a:rPr lang="fr-FR" sz="1200" dirty="0">
                <a:solidFill>
                  <a:schemeClr val="bg1">
                    <a:lumMod val="50000"/>
                  </a:schemeClr>
                </a:solidFill>
                <a:ea typeface="+mn-lt"/>
                <a:cs typeface="+mn-lt"/>
              </a:rPr>
              <a:t>Heures de disponibilité des machines</a:t>
            </a:r>
          </a:p>
          <a:p>
            <a:pPr marL="143510" lvl="2" indent="-143510" algn="just">
              <a:buFont typeface="Wingdings,Sans-Serif"/>
              <a:buChar char="Ø"/>
            </a:pPr>
            <a:r>
              <a:rPr lang="fr-FR" sz="1200" dirty="0">
                <a:solidFill>
                  <a:schemeClr val="bg1">
                    <a:lumMod val="50000"/>
                  </a:schemeClr>
                </a:solidFill>
                <a:ea typeface="+mn-lt"/>
                <a:cs typeface="+mn-lt"/>
              </a:rPr>
              <a:t>Réalisation des tâches humaines sur un chantier entre 2 tâches </a:t>
            </a:r>
            <a:r>
              <a:rPr lang="fr-FR" sz="1200" dirty="0">
                <a:solidFill>
                  <a:schemeClr val="bg1">
                    <a:lumMod val="50000"/>
                  </a:schemeClr>
                </a:solidFill>
              </a:rPr>
              <a:t>machine</a:t>
            </a:r>
            <a:endParaRPr lang="fr-FR" sz="1200" dirty="0">
              <a:solidFill>
                <a:schemeClr val="bg1">
                  <a:lumMod val="50000"/>
                </a:schemeClr>
              </a:solidFill>
              <a:latin typeface="Avenir LT Std 45 Book"/>
            </a:endParaRPr>
          </a:p>
        </p:txBody>
      </p:sp>
      <p:sp>
        <p:nvSpPr>
          <p:cNvPr id="38" name="Rectangle 37">
            <a:extLst>
              <a:ext uri="{FF2B5EF4-FFF2-40B4-BE49-F238E27FC236}">
                <a16:creationId xmlns:a16="http://schemas.microsoft.com/office/drawing/2014/main" id="{52655C5A-6D36-4F1B-BE0E-3E6316B26ED0}"/>
              </a:ext>
            </a:extLst>
          </p:cNvPr>
          <p:cNvSpPr/>
          <p:nvPr/>
        </p:nvSpPr>
        <p:spPr>
          <a:xfrm>
            <a:off x="3151213" y="2928861"/>
            <a:ext cx="2378161" cy="780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fr-FR" sz="1600" b="1" dirty="0"/>
              <a:t>Phase 1 : Engins</a:t>
            </a:r>
          </a:p>
          <a:p>
            <a:pPr algn="ctr"/>
            <a:r>
              <a:rPr lang="fr-FR" sz="1200" dirty="0"/>
              <a:t>Modèle d'optimisation (PLNE)</a:t>
            </a:r>
          </a:p>
        </p:txBody>
      </p:sp>
      <p:sp>
        <p:nvSpPr>
          <p:cNvPr id="39" name="Espace réservé du contenu 2">
            <a:extLst>
              <a:ext uri="{FF2B5EF4-FFF2-40B4-BE49-F238E27FC236}">
                <a16:creationId xmlns:a16="http://schemas.microsoft.com/office/drawing/2014/main" id="{87EDBDA8-3FF9-4C33-8AAA-7E9E0C25EF7A}"/>
              </a:ext>
            </a:extLst>
          </p:cNvPr>
          <p:cNvSpPr txBox="1">
            <a:spLocks/>
          </p:cNvSpPr>
          <p:nvPr/>
        </p:nvSpPr>
        <p:spPr bwMode="gray">
          <a:xfrm>
            <a:off x="6113103" y="2872513"/>
            <a:ext cx="2818675" cy="1254867"/>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n-lt"/>
                <a:cs typeface="+mn-lt"/>
              </a:rPr>
              <a:t>Sorties</a:t>
            </a:r>
            <a:endParaRPr lang="fr-FR" sz="1200" dirty="0">
              <a:latin typeface="+mn-lt"/>
            </a:endParaRPr>
          </a:p>
          <a:p>
            <a:pPr marL="143510" lvl="2" indent="-143510" algn="just">
              <a:buFont typeface="Wingdings" panose="05000000000000000000" pitchFamily="2" charset="2"/>
              <a:buChar char="Ø"/>
            </a:pPr>
            <a:r>
              <a:rPr lang="fr-FR" sz="1200" dirty="0">
                <a:solidFill>
                  <a:schemeClr val="bg1">
                    <a:lumMod val="50000"/>
                  </a:schemeClr>
                </a:solidFill>
              </a:rPr>
              <a:t>Planning engins optimal (Gantt)</a:t>
            </a:r>
          </a:p>
          <a:p>
            <a:pPr marL="143510" lvl="2" indent="-143510" algn="just">
              <a:buFont typeface="Wingdings" panose="05000000000000000000" pitchFamily="2" charset="2"/>
              <a:buChar char="Ø"/>
            </a:pPr>
            <a:r>
              <a:rPr lang="fr-FR" sz="1200" dirty="0">
                <a:solidFill>
                  <a:schemeClr val="bg1">
                    <a:lumMod val="50000"/>
                  </a:schemeClr>
                </a:solidFill>
              </a:rPr>
              <a:t>Indicateurs : Gantt d'occupation des engins, des voies...</a:t>
            </a:r>
          </a:p>
          <a:p>
            <a:pPr marL="0" indent="0">
              <a:buFont typeface="Avenir LT Std 45 Book" pitchFamily="34" charset="0"/>
              <a:buNone/>
            </a:pPr>
            <a:endParaRPr lang="fr-FR" sz="1200" dirty="0">
              <a:solidFill>
                <a:srgbClr val="009AA6"/>
              </a:solidFill>
              <a:latin typeface="Avenir LT Std 65 Medium"/>
            </a:endParaRPr>
          </a:p>
        </p:txBody>
      </p:sp>
      <p:cxnSp>
        <p:nvCxnSpPr>
          <p:cNvPr id="40" name="Connecteur droit avec flèche 39">
            <a:extLst>
              <a:ext uri="{FF2B5EF4-FFF2-40B4-BE49-F238E27FC236}">
                <a16:creationId xmlns:a16="http://schemas.microsoft.com/office/drawing/2014/main" id="{A950CE6A-00F9-4605-B5E1-3CC515035373}"/>
              </a:ext>
            </a:extLst>
          </p:cNvPr>
          <p:cNvCxnSpPr/>
          <p:nvPr/>
        </p:nvCxnSpPr>
        <p:spPr>
          <a:xfrm flipV="1">
            <a:off x="2551357" y="3313609"/>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D9B8F83E-50FF-4E75-9A42-3C9DEE1813DB}"/>
              </a:ext>
            </a:extLst>
          </p:cNvPr>
          <p:cNvCxnSpPr>
            <a:cxnSpLocks/>
          </p:cNvCxnSpPr>
          <p:nvPr/>
        </p:nvCxnSpPr>
        <p:spPr>
          <a:xfrm flipV="1">
            <a:off x="2553764" y="3464800"/>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27E69A86-B354-4B0B-84D1-B7022E6CE635}"/>
              </a:ext>
            </a:extLst>
          </p:cNvPr>
          <p:cNvCxnSpPr>
            <a:cxnSpLocks/>
          </p:cNvCxnSpPr>
          <p:nvPr/>
        </p:nvCxnSpPr>
        <p:spPr>
          <a:xfrm flipV="1">
            <a:off x="5581289" y="3441112"/>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B076BBC7-7C82-444D-BB96-C0D26F3B6402}"/>
              </a:ext>
            </a:extLst>
          </p:cNvPr>
          <p:cNvCxnSpPr>
            <a:cxnSpLocks/>
          </p:cNvCxnSpPr>
          <p:nvPr/>
        </p:nvCxnSpPr>
        <p:spPr>
          <a:xfrm flipV="1">
            <a:off x="5592072" y="3273059"/>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44" name="Accolade fermante 43">
            <a:extLst>
              <a:ext uri="{FF2B5EF4-FFF2-40B4-BE49-F238E27FC236}">
                <a16:creationId xmlns:a16="http://schemas.microsoft.com/office/drawing/2014/main" id="{426E5E58-EC95-45A9-B155-54397F071795}"/>
              </a:ext>
            </a:extLst>
          </p:cNvPr>
          <p:cNvSpPr/>
          <p:nvPr/>
        </p:nvSpPr>
        <p:spPr>
          <a:xfrm rot="16200000">
            <a:off x="4171780" y="2051266"/>
            <a:ext cx="207374" cy="3588587"/>
          </a:xfrm>
          <a:prstGeom prst="righ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788762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t>Problématique</a:t>
            </a:r>
            <a:endParaRPr lang="fr-FR" dirty="0">
              <a:ea typeface="+mn-lt"/>
              <a:cs typeface="+mn-lt"/>
            </a:endParaRPr>
          </a:p>
          <a:p>
            <a:pPr marL="143510" lvl="2" indent="-143510" algn="just">
              <a:buFont typeface="Wingdings,Sans-Serif" panose="05000000000000000000" pitchFamily="2" charset="2"/>
              <a:buChar char="Ø"/>
            </a:pPr>
            <a:r>
              <a:rPr lang="fr-FR" dirty="0">
                <a:ea typeface="+mn-lt"/>
                <a:cs typeface="+mn-lt"/>
              </a:rPr>
              <a:t>Construire le planning optimal de JS</a:t>
            </a:r>
          </a:p>
          <a:p>
            <a:pPr marL="215900" lvl="3" indent="-71755" algn="just">
              <a:buFont typeface="Wingdings,Sans-Serif" panose="05000000000000000000" pitchFamily="2" charset="2"/>
              <a:buChar char="Ø"/>
            </a:pPr>
            <a:r>
              <a:rPr lang="fr-FR" dirty="0">
                <a:ea typeface="+mn-lt"/>
                <a:cs typeface="+mn-lt"/>
              </a:rPr>
              <a:t>En </a:t>
            </a:r>
            <a:r>
              <a:rPr lang="fr-FR" dirty="0" err="1">
                <a:ea typeface="+mn-lt"/>
                <a:cs typeface="+mn-lt"/>
              </a:rPr>
              <a:t>horairisant</a:t>
            </a:r>
            <a:r>
              <a:rPr lang="fr-FR" dirty="0">
                <a:ea typeface="+mn-lt"/>
                <a:cs typeface="+mn-lt"/>
              </a:rPr>
              <a:t> et assignant chaque tâche humaine</a:t>
            </a:r>
          </a:p>
          <a:p>
            <a:pPr marL="215900" lvl="3" indent="-71755" algn="just">
              <a:buFont typeface="Wingdings,Sans-Serif" panose="05000000000000000000" pitchFamily="2" charset="2"/>
              <a:buChar char="Ø"/>
            </a:pPr>
            <a:r>
              <a:rPr lang="fr-FR" dirty="0">
                <a:ea typeface="+mn-lt"/>
                <a:cs typeface="+mn-lt"/>
              </a:rPr>
              <a:t>En respectant les contraintes métier</a:t>
            </a:r>
            <a:endParaRPr lang="fr-FR" dirty="0"/>
          </a:p>
          <a:p>
            <a:pPr marL="143510" lvl="2" indent="-143510" algn="just">
              <a:buFont typeface="Wingdings,Sans-Serif" panose="05000000000000000000" pitchFamily="2" charset="2"/>
              <a:buChar char="Ø"/>
            </a:pPr>
            <a:r>
              <a:rPr lang="fr-FR" dirty="0">
                <a:ea typeface="+mn-lt"/>
                <a:cs typeface="+mn-lt"/>
              </a:rPr>
              <a:t>Rendre les infaisabilités non-bloquantes et analysables</a:t>
            </a:r>
          </a:p>
          <a:p>
            <a:r>
              <a:rPr lang="fr-FR" dirty="0">
                <a:ea typeface="+mn-lt"/>
                <a:cs typeface="+mn-lt"/>
              </a:rPr>
              <a:t>Solution</a:t>
            </a:r>
          </a:p>
          <a:p>
            <a:pPr marL="143510" lvl="2" indent="-143510" algn="just">
              <a:buFont typeface="Wingdings,Sans-Serif"/>
              <a:buChar char="Ø"/>
            </a:pPr>
            <a:r>
              <a:rPr lang="fr-FR" dirty="0">
                <a:ea typeface="+mn-lt"/>
                <a:cs typeface="+mn-lt"/>
              </a:rPr>
              <a:t>Modèle PLNE, avec relaxation du problème grâce à une ressource virtuelle</a:t>
            </a:r>
          </a:p>
        </p:txBody>
      </p:sp>
      <p:sp>
        <p:nvSpPr>
          <p:cNvPr id="3" name="Titre 2"/>
          <p:cNvSpPr>
            <a:spLocks noGrp="1"/>
          </p:cNvSpPr>
          <p:nvPr>
            <p:ph type="title"/>
          </p:nvPr>
        </p:nvSpPr>
        <p:spPr/>
        <p:txBody>
          <a:bodyPr/>
          <a:lstStyle/>
          <a:p>
            <a:r>
              <a:rPr lang="fr-FR"/>
              <a:t>Modèle : Optimisation JS et tâches Sol</a:t>
            </a:r>
            <a:endParaRPr lang="fr-FR" dirty="0"/>
          </a:p>
        </p:txBody>
      </p:sp>
      <p:sp>
        <p:nvSpPr>
          <p:cNvPr id="5" name="Espace réservé de la date 4"/>
          <p:cNvSpPr>
            <a:spLocks noGrp="1"/>
          </p:cNvSpPr>
          <p:nvPr>
            <p:ph type="dt" sz="half" idx="16"/>
          </p:nvPr>
        </p:nvSpPr>
        <p:spPr/>
        <p:txBody>
          <a:bodyPr/>
          <a:lstStyle/>
          <a:p>
            <a:fld id="{9363E2C3-5AA0-4338-8F02-C628126CEA59}"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25</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8" name="Espace réservé du contenu 2">
            <a:extLst>
              <a:ext uri="{FF2B5EF4-FFF2-40B4-BE49-F238E27FC236}">
                <a16:creationId xmlns:a16="http://schemas.microsoft.com/office/drawing/2014/main" id="{82E29947-2504-4722-81C9-8EB5D3592F67}"/>
              </a:ext>
            </a:extLst>
          </p:cNvPr>
          <p:cNvSpPr txBox="1">
            <a:spLocks/>
          </p:cNvSpPr>
          <p:nvPr/>
        </p:nvSpPr>
        <p:spPr bwMode="gray">
          <a:xfrm>
            <a:off x="258518" y="2793780"/>
            <a:ext cx="2818675" cy="1254867"/>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n-lt"/>
                <a:cs typeface="+mn-lt"/>
              </a:rPr>
              <a:t>Données</a:t>
            </a:r>
          </a:p>
          <a:p>
            <a:pPr marL="143510" lvl="2" indent="-143510" algn="just">
              <a:buFont typeface="Wingdings" panose="05000000000000000000" pitchFamily="2" charset="2"/>
              <a:buChar char="Ø"/>
            </a:pPr>
            <a:r>
              <a:rPr lang="fr-FR" sz="1200" dirty="0">
                <a:solidFill>
                  <a:schemeClr val="bg1">
                    <a:lumMod val="50000"/>
                  </a:schemeClr>
                </a:solidFill>
              </a:rPr>
              <a:t>Liste de tâches humaines à faire</a:t>
            </a:r>
          </a:p>
          <a:p>
            <a:pPr marL="143510" lvl="2" indent="-143510" algn="just">
              <a:buFont typeface="Wingdings" panose="05000000000000000000" pitchFamily="2" charset="2"/>
              <a:buChar char="Ø"/>
            </a:pPr>
            <a:r>
              <a:rPr lang="fr-FR" sz="1200" dirty="0">
                <a:solidFill>
                  <a:schemeClr val="bg1">
                    <a:lumMod val="50000"/>
                  </a:schemeClr>
                </a:solidFill>
              </a:rPr>
              <a:t>Liste de ressources humaines</a:t>
            </a:r>
          </a:p>
          <a:p>
            <a:pPr marL="143510" lvl="2" indent="-143510" algn="just">
              <a:buClr>
                <a:srgbClr val="009AA6"/>
              </a:buClr>
              <a:buFont typeface="Wingdings" panose="05000000000000000000" pitchFamily="2" charset="2"/>
              <a:buChar char="Ø"/>
            </a:pPr>
            <a:r>
              <a:rPr lang="fr-FR" sz="1200" dirty="0">
                <a:solidFill>
                  <a:schemeClr val="bg1">
                    <a:lumMod val="50000"/>
                  </a:schemeClr>
                </a:solidFill>
                <a:ea typeface="+mn-lt"/>
                <a:cs typeface="+mn-lt"/>
              </a:rPr>
              <a:t>Horaires des tâches machine</a:t>
            </a:r>
            <a:endParaRPr lang="fr-FR" sz="1200" dirty="0">
              <a:solidFill>
                <a:schemeClr val="bg1">
                  <a:lumMod val="50000"/>
                </a:schemeClr>
              </a:solidFill>
            </a:endParaRPr>
          </a:p>
          <a:p>
            <a:endParaRPr lang="fr-FR" sz="1400" dirty="0">
              <a:latin typeface="Avenir LT Std 65 Medium"/>
              <a:ea typeface="+mn-lt"/>
              <a:cs typeface="+mn-lt"/>
            </a:endParaRPr>
          </a:p>
        </p:txBody>
      </p:sp>
      <p:sp>
        <p:nvSpPr>
          <p:cNvPr id="10" name="Espace réservé du contenu 2">
            <a:extLst>
              <a:ext uri="{FF2B5EF4-FFF2-40B4-BE49-F238E27FC236}">
                <a16:creationId xmlns:a16="http://schemas.microsoft.com/office/drawing/2014/main" id="{3DE84745-1B53-417F-B2D8-2374A643EBA0}"/>
              </a:ext>
            </a:extLst>
          </p:cNvPr>
          <p:cNvSpPr txBox="1">
            <a:spLocks/>
          </p:cNvSpPr>
          <p:nvPr/>
        </p:nvSpPr>
        <p:spPr bwMode="gray">
          <a:xfrm>
            <a:off x="2465939" y="3804718"/>
            <a:ext cx="5514040" cy="1238109"/>
          </a:xfrm>
          <a:prstGeom prst="rect">
            <a:avLst/>
          </a:prstGeom>
        </p:spPr>
        <p:txBody>
          <a:bodyPr vert="horz" lIns="91440" tIns="45720" rIns="91440" bIns="45720" rtlCol="0" anchor="t" anchorCtr="0">
            <a:no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n-lt"/>
                <a:cs typeface="+mn-lt"/>
              </a:rPr>
              <a:t>Contraintes principales</a:t>
            </a:r>
            <a:endParaRPr lang="fr-FR" sz="1200" dirty="0">
              <a:latin typeface="Avenir LT Std 65 Medium"/>
              <a:ea typeface="+mn-lt"/>
              <a:cs typeface="+mn-lt"/>
            </a:endParaRPr>
          </a:p>
          <a:p>
            <a:pPr marL="143510" lvl="2" indent="-143510" algn="just">
              <a:buFont typeface="Wingdings,Sans-Serif"/>
              <a:buChar char="Ø"/>
            </a:pPr>
            <a:r>
              <a:rPr lang="fr-FR" sz="1200" dirty="0">
                <a:solidFill>
                  <a:schemeClr val="bg1">
                    <a:lumMod val="50000"/>
                  </a:schemeClr>
                </a:solidFill>
              </a:rPr>
              <a:t>Les horaires des tâches machine bornent et/ou fixent les tâches humaines</a:t>
            </a:r>
          </a:p>
          <a:p>
            <a:pPr marL="143510" lvl="2" indent="-143510" algn="just">
              <a:buFont typeface="Wingdings,Sans-Serif"/>
              <a:buChar char="Ø"/>
            </a:pPr>
            <a:r>
              <a:rPr lang="fr-FR" sz="1200" dirty="0">
                <a:solidFill>
                  <a:schemeClr val="bg1">
                    <a:lumMod val="50000"/>
                  </a:schemeClr>
                </a:solidFill>
              </a:rPr>
              <a:t>Heures d'ouverture des sites</a:t>
            </a:r>
          </a:p>
          <a:p>
            <a:pPr marL="143510" lvl="2" indent="-143510" algn="just">
              <a:buFont typeface="Wingdings,Sans-Serif"/>
              <a:buChar char="Ø"/>
            </a:pPr>
            <a:r>
              <a:rPr lang="fr-FR" sz="1200" dirty="0">
                <a:solidFill>
                  <a:schemeClr val="bg1">
                    <a:lumMod val="50000"/>
                  </a:schemeClr>
                </a:solidFill>
              </a:rPr>
              <a:t>Connaissances des roulements</a:t>
            </a:r>
          </a:p>
          <a:p>
            <a:pPr marL="143510" lvl="2" indent="-143510" algn="just">
              <a:buClr>
                <a:srgbClr val="009AA6"/>
              </a:buClr>
              <a:buFont typeface="Wingdings,Sans-Serif"/>
              <a:buChar char="Ø"/>
            </a:pPr>
            <a:r>
              <a:rPr lang="fr-FR" sz="1200" dirty="0">
                <a:solidFill>
                  <a:schemeClr val="bg1">
                    <a:lumMod val="50000"/>
                  </a:schemeClr>
                </a:solidFill>
                <a:latin typeface="Avenir LT Std 45 Book"/>
                <a:ea typeface="+mj-lt"/>
                <a:cs typeface="+mj-lt"/>
              </a:rPr>
              <a:t>Durée de repositionnement entre 2 tâches</a:t>
            </a:r>
          </a:p>
          <a:p>
            <a:pPr marL="143510" lvl="2" indent="-143510" algn="just">
              <a:buClr>
                <a:srgbClr val="009AA6"/>
              </a:buClr>
              <a:buFont typeface="Wingdings,Sans-Serif"/>
              <a:buChar char="Ø"/>
            </a:pPr>
            <a:endParaRPr lang="fr-FR" sz="1200" dirty="0">
              <a:solidFill>
                <a:srgbClr val="3C3732"/>
              </a:solidFill>
              <a:latin typeface="Avenir LT Std 45 Book"/>
              <a:ea typeface="+mj-lt"/>
              <a:cs typeface="+mj-lt"/>
            </a:endParaRPr>
          </a:p>
          <a:p>
            <a:endParaRPr lang="fr-FR" sz="1800" dirty="0">
              <a:solidFill>
                <a:srgbClr val="009AA6"/>
              </a:solidFill>
              <a:latin typeface="Avenir LT Std 65 Medium"/>
            </a:endParaRPr>
          </a:p>
        </p:txBody>
      </p:sp>
      <p:sp>
        <p:nvSpPr>
          <p:cNvPr id="11" name="Rectangle 10">
            <a:extLst>
              <a:ext uri="{FF2B5EF4-FFF2-40B4-BE49-F238E27FC236}">
                <a16:creationId xmlns:a16="http://schemas.microsoft.com/office/drawing/2014/main" id="{118D9227-0F27-4B75-84C8-6FA6F599AA0B}"/>
              </a:ext>
            </a:extLst>
          </p:cNvPr>
          <p:cNvSpPr/>
          <p:nvPr/>
        </p:nvSpPr>
        <p:spPr>
          <a:xfrm>
            <a:off x="3184046" y="3114775"/>
            <a:ext cx="2378161" cy="585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fr-FR" sz="1600" b="1"/>
              <a:t>Phase 2 :</a:t>
            </a:r>
          </a:p>
          <a:p>
            <a:pPr algn="ctr"/>
            <a:r>
              <a:rPr lang="fr-FR" sz="1200"/>
              <a:t>Modèle d'optimisation (PLNE)</a:t>
            </a:r>
          </a:p>
        </p:txBody>
      </p:sp>
      <p:sp>
        <p:nvSpPr>
          <p:cNvPr id="12" name="Espace réservé du contenu 2">
            <a:extLst>
              <a:ext uri="{FF2B5EF4-FFF2-40B4-BE49-F238E27FC236}">
                <a16:creationId xmlns:a16="http://schemas.microsoft.com/office/drawing/2014/main" id="{22B1C368-995E-46CD-B2E6-01E1DBC22FCE}"/>
              </a:ext>
            </a:extLst>
          </p:cNvPr>
          <p:cNvSpPr txBox="1">
            <a:spLocks/>
          </p:cNvSpPr>
          <p:nvPr/>
        </p:nvSpPr>
        <p:spPr bwMode="gray">
          <a:xfrm>
            <a:off x="6213814" y="2905723"/>
            <a:ext cx="2818675" cy="975776"/>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dirty="0">
                <a:latin typeface="+mn-lt"/>
                <a:ea typeface="+mn-lt"/>
                <a:cs typeface="+mn-lt"/>
              </a:rPr>
              <a:t>Sorties</a:t>
            </a:r>
            <a:endParaRPr lang="fr-FR" sz="1200" dirty="0">
              <a:latin typeface="+mn-lt"/>
            </a:endParaRPr>
          </a:p>
          <a:p>
            <a:pPr marL="143510" lvl="2" indent="-143510" algn="just">
              <a:buFont typeface="Wingdings" panose="05000000000000000000" pitchFamily="2" charset="2"/>
              <a:buChar char="Ø"/>
            </a:pPr>
            <a:r>
              <a:rPr lang="fr-FR" sz="1200" dirty="0">
                <a:solidFill>
                  <a:schemeClr val="bg1">
                    <a:lumMod val="50000"/>
                  </a:schemeClr>
                </a:solidFill>
              </a:rPr>
              <a:t>Planning optimal de JS</a:t>
            </a:r>
          </a:p>
          <a:p>
            <a:pPr marL="143510" lvl="2" indent="-143510" algn="just">
              <a:buFont typeface="Wingdings" panose="05000000000000000000" pitchFamily="2" charset="2"/>
              <a:buChar char="Ø"/>
            </a:pPr>
            <a:r>
              <a:rPr lang="fr-FR" sz="1200" dirty="0">
                <a:solidFill>
                  <a:schemeClr val="bg1">
                    <a:lumMod val="50000"/>
                  </a:schemeClr>
                </a:solidFill>
              </a:rPr>
              <a:t>Indicateurs : occupation des JS, régime...</a:t>
            </a:r>
          </a:p>
          <a:p>
            <a:pPr marL="0" indent="0">
              <a:buFont typeface="Avenir LT Std 45 Book" pitchFamily="34" charset="0"/>
              <a:buNone/>
            </a:pPr>
            <a:endParaRPr lang="fr-FR" sz="1200" dirty="0">
              <a:solidFill>
                <a:srgbClr val="009AA6"/>
              </a:solidFill>
              <a:latin typeface="Avenir LT Std 65 Medium"/>
            </a:endParaRPr>
          </a:p>
        </p:txBody>
      </p:sp>
      <p:cxnSp>
        <p:nvCxnSpPr>
          <p:cNvPr id="14" name="Connecteur droit avec flèche 13">
            <a:extLst>
              <a:ext uri="{FF2B5EF4-FFF2-40B4-BE49-F238E27FC236}">
                <a16:creationId xmlns:a16="http://schemas.microsoft.com/office/drawing/2014/main" id="{60E0D2F3-B7E6-40A8-A508-878BE7776995}"/>
              </a:ext>
            </a:extLst>
          </p:cNvPr>
          <p:cNvCxnSpPr/>
          <p:nvPr/>
        </p:nvCxnSpPr>
        <p:spPr>
          <a:xfrm flipV="1">
            <a:off x="2612014" y="3197584"/>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98B3084-1BB4-4B71-A817-B19F9BC8D412}"/>
              </a:ext>
            </a:extLst>
          </p:cNvPr>
          <p:cNvCxnSpPr>
            <a:cxnSpLocks/>
          </p:cNvCxnSpPr>
          <p:nvPr/>
        </p:nvCxnSpPr>
        <p:spPr>
          <a:xfrm flipV="1">
            <a:off x="2601231" y="3456376"/>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FDD67B8-6465-4497-B172-A01589715C04}"/>
              </a:ext>
            </a:extLst>
          </p:cNvPr>
          <p:cNvCxnSpPr>
            <a:cxnSpLocks/>
          </p:cNvCxnSpPr>
          <p:nvPr/>
        </p:nvCxnSpPr>
        <p:spPr>
          <a:xfrm flipV="1">
            <a:off x="2601231" y="3715168"/>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E653FC3-F481-4487-87F3-57BEE191A11F}"/>
              </a:ext>
            </a:extLst>
          </p:cNvPr>
          <p:cNvCxnSpPr>
            <a:cxnSpLocks/>
          </p:cNvCxnSpPr>
          <p:nvPr/>
        </p:nvCxnSpPr>
        <p:spPr>
          <a:xfrm flipV="1">
            <a:off x="5614122" y="3543265"/>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EE212C80-FB10-4C09-94EB-838821D5FBD1}"/>
              </a:ext>
            </a:extLst>
          </p:cNvPr>
          <p:cNvCxnSpPr>
            <a:cxnSpLocks/>
          </p:cNvCxnSpPr>
          <p:nvPr/>
        </p:nvCxnSpPr>
        <p:spPr>
          <a:xfrm flipV="1">
            <a:off x="5624905" y="3284472"/>
            <a:ext cx="526212" cy="215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Accolade fermante 18">
            <a:extLst>
              <a:ext uri="{FF2B5EF4-FFF2-40B4-BE49-F238E27FC236}">
                <a16:creationId xmlns:a16="http://schemas.microsoft.com/office/drawing/2014/main" id="{CE7AB051-A321-4447-8035-BF74D2553DB1}"/>
              </a:ext>
            </a:extLst>
          </p:cNvPr>
          <p:cNvSpPr/>
          <p:nvPr/>
        </p:nvSpPr>
        <p:spPr>
          <a:xfrm rot="16200000">
            <a:off x="4161143" y="2032256"/>
            <a:ext cx="258139" cy="3588587"/>
          </a:xfrm>
          <a:prstGeom prst="righ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5829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RENDRE l'Optimisation USER-FRIENDLY</a:t>
            </a:r>
          </a:p>
        </p:txBody>
      </p:sp>
      <p:sp>
        <p:nvSpPr>
          <p:cNvPr id="5" name="Espace réservé de la date 4"/>
          <p:cNvSpPr>
            <a:spLocks noGrp="1"/>
          </p:cNvSpPr>
          <p:nvPr>
            <p:ph type="dt" sz="half" idx="16"/>
          </p:nvPr>
        </p:nvSpPr>
        <p:spPr/>
        <p:txBody>
          <a:bodyPr/>
          <a:lstStyle/>
          <a:p>
            <a:fld id="{724F40C9-0FA3-420A-8C3B-08F3910D1831}"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26</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ea typeface="+mn-lt"/>
                <a:cs typeface="+mn-lt"/>
              </a:rPr>
              <a:t>Enjeux </a:t>
            </a:r>
          </a:p>
          <a:p>
            <a:pPr marL="143510" lvl="2" indent="-143510" algn="just">
              <a:buFont typeface="Wingdings,Sans-Serif" panose="05000000000000000000" pitchFamily="2" charset="2"/>
              <a:buChar char="Ø"/>
            </a:pPr>
            <a:r>
              <a:rPr lang="fr-FR" dirty="0">
                <a:ea typeface="+mn-lt"/>
                <a:cs typeface="+mn-lt"/>
              </a:rPr>
              <a:t>L'</a:t>
            </a:r>
            <a:r>
              <a:rPr lang="fr-FR" b="1" dirty="0">
                <a:ea typeface="+mn-lt"/>
                <a:cs typeface="+mn-lt"/>
              </a:rPr>
              <a:t>ergonomie des sorties</a:t>
            </a:r>
            <a:r>
              <a:rPr lang="fr-FR" dirty="0">
                <a:ea typeface="+mn-lt"/>
                <a:cs typeface="+mn-lt"/>
              </a:rPr>
              <a:t> est primordiale pour le métier</a:t>
            </a:r>
          </a:p>
          <a:p>
            <a:pPr marL="215900" lvl="3" indent="-71755" algn="just">
              <a:buFont typeface="Wingdings,Sans-Serif" panose="05000000000000000000" pitchFamily="2" charset="2"/>
              <a:buChar char="Ø"/>
            </a:pPr>
            <a:r>
              <a:rPr lang="fr-FR" dirty="0">
                <a:ea typeface="+mn-lt"/>
                <a:cs typeface="+mn-lt"/>
              </a:rPr>
              <a:t>Vues graphiques et synthétiques, pour une communication et analyse efficace</a:t>
            </a:r>
          </a:p>
          <a:p>
            <a:pPr marL="215900" lvl="3" indent="-71755" algn="just">
              <a:buFont typeface="Wingdings,Sans-Serif" panose="05000000000000000000" pitchFamily="2" charset="2"/>
              <a:buChar char="Ø"/>
            </a:pPr>
            <a:r>
              <a:rPr lang="fr-FR" dirty="0">
                <a:ea typeface="+mn-lt"/>
                <a:cs typeface="+mn-lt"/>
              </a:rPr>
              <a:t>Format « prêt pour la prod », modifiable manuellement et pratique (Excel)</a:t>
            </a:r>
          </a:p>
          <a:p>
            <a:pPr marL="215900" lvl="3" indent="-71755" algn="just">
              <a:buFont typeface="Wingdings,Sans-Serif" panose="05000000000000000000" pitchFamily="2" charset="2"/>
              <a:buChar char="Ø"/>
            </a:pPr>
            <a:r>
              <a:rPr lang="fr-FR" dirty="0">
                <a:ea typeface="+mn-lt"/>
                <a:cs typeface="+mn-lt"/>
              </a:rPr>
              <a:t>Vulgarisation de l'optimisation</a:t>
            </a:r>
            <a:endParaRPr lang="fr-FR" dirty="0"/>
          </a:p>
          <a:p>
            <a:pPr marL="215900" lvl="3" indent="-71755" algn="just">
              <a:buFont typeface="Wingdings,Sans-Serif" panose="05000000000000000000" pitchFamily="2" charset="2"/>
              <a:buChar char="Ø"/>
            </a:pPr>
            <a:r>
              <a:rPr lang="fr-FR" dirty="0">
                <a:ea typeface="+mn-lt"/>
                <a:cs typeface="+mn-lt"/>
              </a:rPr>
              <a:t>Fluidifie la conduite du changement</a:t>
            </a:r>
          </a:p>
        </p:txBody>
      </p:sp>
      <p:pic>
        <p:nvPicPr>
          <p:cNvPr id="14" name="Image 13">
            <a:extLst>
              <a:ext uri="{FF2B5EF4-FFF2-40B4-BE49-F238E27FC236}">
                <a16:creationId xmlns:a16="http://schemas.microsoft.com/office/drawing/2014/main" id="{E796DDA1-F015-4CB7-9506-AAB6BEC53633}"/>
              </a:ext>
            </a:extLst>
          </p:cNvPr>
          <p:cNvPicPr>
            <a:picLocks noChangeAspect="1"/>
          </p:cNvPicPr>
          <p:nvPr/>
        </p:nvPicPr>
        <p:blipFill rotWithShape="1">
          <a:blip r:embed="rId3"/>
          <a:srcRect l="5198" t="4303" b="1102"/>
          <a:stretch/>
        </p:blipFill>
        <p:spPr>
          <a:xfrm>
            <a:off x="266393" y="2728717"/>
            <a:ext cx="6543192" cy="1672047"/>
          </a:xfrm>
          <a:prstGeom prst="rect">
            <a:avLst/>
          </a:prstGeom>
        </p:spPr>
      </p:pic>
      <p:pic>
        <p:nvPicPr>
          <p:cNvPr id="15" name="Image 14">
            <a:extLst>
              <a:ext uri="{FF2B5EF4-FFF2-40B4-BE49-F238E27FC236}">
                <a16:creationId xmlns:a16="http://schemas.microsoft.com/office/drawing/2014/main" id="{0D6DA32D-ED5D-4640-9F83-83C469E0DB18}"/>
              </a:ext>
            </a:extLst>
          </p:cNvPr>
          <p:cNvPicPr>
            <a:picLocks noChangeAspect="1"/>
          </p:cNvPicPr>
          <p:nvPr/>
        </p:nvPicPr>
        <p:blipFill>
          <a:blip r:embed="rId4"/>
          <a:stretch>
            <a:fillRect/>
          </a:stretch>
        </p:blipFill>
        <p:spPr>
          <a:xfrm>
            <a:off x="4278275" y="2144117"/>
            <a:ext cx="4437100" cy="1563187"/>
          </a:xfrm>
          <a:prstGeom prst="rect">
            <a:avLst/>
          </a:prstGeom>
        </p:spPr>
      </p:pic>
      <p:pic>
        <p:nvPicPr>
          <p:cNvPr id="4" name="Image 3">
            <a:extLst>
              <a:ext uri="{FF2B5EF4-FFF2-40B4-BE49-F238E27FC236}">
                <a16:creationId xmlns:a16="http://schemas.microsoft.com/office/drawing/2014/main" id="{E2EF84D0-2EA5-4DE0-8974-A5C67F4CD48F}"/>
              </a:ext>
            </a:extLst>
          </p:cNvPr>
          <p:cNvPicPr>
            <a:picLocks noChangeAspect="1"/>
          </p:cNvPicPr>
          <p:nvPr/>
        </p:nvPicPr>
        <p:blipFill rotWithShape="1">
          <a:blip r:embed="rId5"/>
          <a:srcRect r="32358"/>
          <a:stretch/>
        </p:blipFill>
        <p:spPr>
          <a:xfrm>
            <a:off x="5140877" y="3813170"/>
            <a:ext cx="3022729" cy="984460"/>
          </a:xfrm>
          <a:prstGeom prst="rect">
            <a:avLst/>
          </a:prstGeom>
        </p:spPr>
      </p:pic>
    </p:spTree>
    <p:extLst>
      <p:ext uri="{BB962C8B-B14F-4D97-AF65-F5344CB8AC3E}">
        <p14:creationId xmlns:p14="http://schemas.microsoft.com/office/powerpoint/2010/main" val="95904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31D3E568-8540-4D1F-8983-1F17A31E338A}"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27</a:t>
            </a:fld>
            <a:endParaRPr lang="fr-FR"/>
          </a:p>
        </p:txBody>
      </p:sp>
      <p:sp>
        <p:nvSpPr>
          <p:cNvPr id="20" name="Espace réservé du texte 19"/>
          <p:cNvSpPr>
            <a:spLocks noGrp="1"/>
          </p:cNvSpPr>
          <p:nvPr>
            <p:ph type="body" sz="quarter" idx="13"/>
          </p:nvPr>
        </p:nvSpPr>
        <p:spPr bwMode="gray">
          <a:xfrm>
            <a:off x="539751" y="2345071"/>
            <a:ext cx="2542769" cy="553998"/>
          </a:xfrm>
          <a:prstGeom prst="rect">
            <a:avLst/>
          </a:prstGeom>
          <a:noFill/>
        </p:spPr>
        <p:txBody>
          <a:bodyPr/>
          <a:lstStyle/>
          <a:p>
            <a:r>
              <a:rPr lang="fr-FR" sz="3600">
                <a:solidFill>
                  <a:srgbClr val="00AFBC"/>
                </a:solidFill>
              </a:rPr>
              <a:t>Résultats</a:t>
            </a:r>
            <a:endParaRPr lang="da-DK" sz="3600">
              <a:solidFill>
                <a:srgbClr val="00AFBC"/>
              </a:solidFill>
            </a:endParaRP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54837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Résultats : Performances</a:t>
            </a:r>
          </a:p>
        </p:txBody>
      </p:sp>
      <p:sp>
        <p:nvSpPr>
          <p:cNvPr id="5" name="Espace réservé de la date 4"/>
          <p:cNvSpPr>
            <a:spLocks noGrp="1"/>
          </p:cNvSpPr>
          <p:nvPr>
            <p:ph type="dt" sz="half" idx="16"/>
          </p:nvPr>
        </p:nvSpPr>
        <p:spPr/>
        <p:txBody>
          <a:bodyPr/>
          <a:lstStyle/>
          <a:p>
            <a:fld id="{E5B59926-CF3F-4B26-8CD6-F9598E4F7E7A}"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28</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ea typeface="+mn-lt"/>
                <a:cs typeface="+mn-lt"/>
              </a:rPr>
              <a:t>Objectifs</a:t>
            </a:r>
          </a:p>
          <a:p>
            <a:pPr marL="143510" lvl="2" indent="-143510" algn="just">
              <a:buFont typeface="Wingdings,Sans-Serif"/>
              <a:buChar char="Ø"/>
            </a:pPr>
            <a:r>
              <a:rPr lang="fr-FR" dirty="0"/>
              <a:t>Construction manuelle d’une « semaine type » mobilise chaque année et pour chaque gare, une dizaine d’experts pendant plusieurs semaines</a:t>
            </a:r>
          </a:p>
          <a:p>
            <a:pPr marL="215509" lvl="3" indent="-143510" algn="just">
              <a:buFont typeface="Wingdings,Sans-Serif"/>
              <a:buChar char="Ø"/>
            </a:pPr>
            <a:r>
              <a:rPr lang="fr-FR" dirty="0"/>
              <a:t>Ce planning est ensuite actualisé manuellement chaque semaine</a:t>
            </a:r>
          </a:p>
          <a:p>
            <a:pPr marL="143510" lvl="2" indent="-143510" algn="just">
              <a:buFont typeface="Wingdings,Sans-Serif"/>
              <a:buChar char="Ø"/>
            </a:pPr>
            <a:r>
              <a:rPr lang="fr-FR" dirty="0"/>
              <a:t>Obtenir une solution en 48h est donc jugé très performant</a:t>
            </a:r>
          </a:p>
          <a:p>
            <a:pPr marL="215509" lvl="3" indent="-143510" algn="just">
              <a:buFont typeface="Wingdings,Sans-Serif"/>
              <a:buChar char="Ø"/>
            </a:pPr>
            <a:endParaRPr lang="fr-FR" dirty="0"/>
          </a:p>
          <a:p>
            <a:r>
              <a:rPr lang="fr-FR" dirty="0"/>
              <a:t>Résultats obtenus</a:t>
            </a:r>
            <a:endParaRPr lang="fr-FR" dirty="0">
              <a:ea typeface="+mn-lt"/>
              <a:cs typeface="+mn-lt"/>
            </a:endParaRPr>
          </a:p>
          <a:p>
            <a:pPr marL="143510" lvl="2" indent="-143510" algn="just">
              <a:buFont typeface="Wingdings" panose="05000000000000000000" pitchFamily="2" charset="2"/>
              <a:buChar char="Ø"/>
            </a:pPr>
            <a:r>
              <a:rPr lang="fr-FR" dirty="0"/>
              <a:t>Pour une instance de grande taille (152 trains à l’arrivée, 144 trains au départ, 1254 tâches humaines) pour trois paramétrisations différentes de roulements d’agents</a:t>
            </a:r>
          </a:p>
          <a:p>
            <a:pPr marL="143510" lvl="2" indent="-143510" algn="just">
              <a:buFont typeface="Wingdings" panose="05000000000000000000" pitchFamily="2" charset="2"/>
              <a:buChar char="Ø"/>
            </a:pPr>
            <a:endParaRPr lang="fr-FR" dirty="0"/>
          </a:p>
          <a:p>
            <a:pPr marL="143510" lvl="2" indent="-143510" algn="just">
              <a:buFont typeface="Wingdings" panose="05000000000000000000" pitchFamily="2" charset="2"/>
              <a:buChar char="Ø"/>
            </a:pPr>
            <a:endParaRPr lang="fr-FR" dirty="0"/>
          </a:p>
          <a:p>
            <a:pPr marL="143510" lvl="2" indent="-143510" algn="just">
              <a:buFont typeface="Wingdings" panose="05000000000000000000" pitchFamily="2" charset="2"/>
              <a:buChar char="Ø"/>
            </a:pPr>
            <a:endParaRPr lang="fr-FR" dirty="0"/>
          </a:p>
          <a:p>
            <a:pPr marL="143510" lvl="2" indent="-143510" algn="just">
              <a:buFont typeface="Wingdings" panose="05000000000000000000" pitchFamily="2" charset="2"/>
              <a:buChar char="Ø"/>
            </a:pPr>
            <a:endParaRPr lang="fr-FR" dirty="0"/>
          </a:p>
          <a:p>
            <a:pPr marL="143510" lvl="2" indent="-143510" algn="just">
              <a:buFont typeface="Wingdings" panose="05000000000000000000" pitchFamily="2" charset="2"/>
              <a:buChar char="Ø"/>
            </a:pPr>
            <a:r>
              <a:rPr lang="fr-FR" dirty="0"/>
              <a:t>Les performances de l’outil sont donc très satisfaisantes</a:t>
            </a:r>
            <a:endParaRPr lang="fr-FR" dirty="0">
              <a:latin typeface="+mn-lt"/>
              <a:ea typeface="+mn-lt"/>
              <a:cs typeface="+mn-lt"/>
            </a:endParaRPr>
          </a:p>
          <a:p>
            <a:endParaRPr lang="fr-FR" dirty="0">
              <a:latin typeface="+mn-lt"/>
              <a:ea typeface="+mn-lt"/>
              <a:cs typeface="+mn-lt"/>
            </a:endParaRPr>
          </a:p>
          <a:p>
            <a:pPr marL="143510" lvl="2" indent="-143510" algn="just">
              <a:buFont typeface="Wingdings,Sans-Serif"/>
              <a:buChar char="Ø"/>
            </a:pPr>
            <a:endParaRPr lang="fr-FR" dirty="0">
              <a:highlight>
                <a:srgbClr val="FFFF00"/>
              </a:highlight>
            </a:endParaRPr>
          </a:p>
          <a:p>
            <a:pPr marL="143510" lvl="2" indent="-143510" algn="just">
              <a:buFont typeface="Wingdings,Sans-Serif"/>
              <a:buChar char="Ø"/>
            </a:pPr>
            <a:endParaRPr lang="fr-FR" dirty="0">
              <a:highlight>
                <a:srgbClr val="FFFF00"/>
              </a:highlight>
            </a:endParaRPr>
          </a:p>
        </p:txBody>
      </p:sp>
      <p:graphicFrame>
        <p:nvGraphicFramePr>
          <p:cNvPr id="2" name="Tableau 3">
            <a:extLst>
              <a:ext uri="{FF2B5EF4-FFF2-40B4-BE49-F238E27FC236}">
                <a16:creationId xmlns:a16="http://schemas.microsoft.com/office/drawing/2014/main" id="{51A16F10-D782-4B90-A5F0-E496873EE7D7}"/>
              </a:ext>
            </a:extLst>
          </p:cNvPr>
          <p:cNvGraphicFramePr>
            <a:graphicFrameLocks noGrp="1"/>
          </p:cNvGraphicFramePr>
          <p:nvPr>
            <p:extLst>
              <p:ext uri="{D42A27DB-BD31-4B8C-83A1-F6EECF244321}">
                <p14:modId xmlns:p14="http://schemas.microsoft.com/office/powerpoint/2010/main" val="2555161798"/>
              </p:ext>
            </p:extLst>
          </p:nvPr>
        </p:nvGraphicFramePr>
        <p:xfrm>
          <a:off x="809054" y="3228313"/>
          <a:ext cx="7320534" cy="1056152"/>
        </p:xfrm>
        <a:graphic>
          <a:graphicData uri="http://schemas.openxmlformats.org/drawingml/2006/table">
            <a:tbl>
              <a:tblPr firstRow="1" bandRow="1">
                <a:tableStyleId>{3B4B98B0-60AC-42C2-AFA5-B58CD77FA1E5}</a:tableStyleId>
              </a:tblPr>
              <a:tblGrid>
                <a:gridCol w="4348734">
                  <a:extLst>
                    <a:ext uri="{9D8B030D-6E8A-4147-A177-3AD203B41FA5}">
                      <a16:colId xmlns:a16="http://schemas.microsoft.com/office/drawing/2014/main" val="2796189426"/>
                    </a:ext>
                  </a:extLst>
                </a:gridCol>
                <a:gridCol w="1485900">
                  <a:extLst>
                    <a:ext uri="{9D8B030D-6E8A-4147-A177-3AD203B41FA5}">
                      <a16:colId xmlns:a16="http://schemas.microsoft.com/office/drawing/2014/main" val="3578048846"/>
                    </a:ext>
                  </a:extLst>
                </a:gridCol>
                <a:gridCol w="1485900">
                  <a:extLst>
                    <a:ext uri="{9D8B030D-6E8A-4147-A177-3AD203B41FA5}">
                      <a16:colId xmlns:a16="http://schemas.microsoft.com/office/drawing/2014/main" val="3414508271"/>
                    </a:ext>
                  </a:extLst>
                </a:gridCol>
              </a:tblGrid>
              <a:tr h="264038">
                <a:tc>
                  <a:txBody>
                    <a:bodyPr/>
                    <a:lstStyle/>
                    <a:p>
                      <a:pPr algn="l"/>
                      <a:r>
                        <a:rPr lang="fr-FR" sz="1100" dirty="0">
                          <a:effectLst/>
                          <a:latin typeface="+mn-lt"/>
                          <a:ea typeface="Calibri" panose="020F0502020204030204" pitchFamily="34" charset="0"/>
                          <a:cs typeface="Times New (W1)"/>
                        </a:rPr>
                        <a:t> </a:t>
                      </a:r>
                    </a:p>
                  </a:txBody>
                  <a:tcPr marL="68580" marR="68580" marT="0" marB="0" anchor="ctr"/>
                </a:tc>
                <a:tc>
                  <a:txBody>
                    <a:bodyPr/>
                    <a:lstStyle/>
                    <a:p>
                      <a:pPr algn="ctr"/>
                      <a:r>
                        <a:rPr lang="fr-FR" sz="1100" dirty="0">
                          <a:effectLst/>
                          <a:latin typeface="+mn-lt"/>
                          <a:ea typeface="Calibri" panose="020F0502020204030204" pitchFamily="34" charset="0"/>
                          <a:cs typeface="Times New (W1)"/>
                        </a:rPr>
                        <a:t>Phase 1</a:t>
                      </a:r>
                    </a:p>
                  </a:txBody>
                  <a:tcPr marL="68580" marR="68580" marT="0" marB="0" anchor="ctr"/>
                </a:tc>
                <a:tc>
                  <a:txBody>
                    <a:bodyPr/>
                    <a:lstStyle/>
                    <a:p>
                      <a:pPr algn="ctr"/>
                      <a:r>
                        <a:rPr lang="fr-FR" sz="1100">
                          <a:effectLst/>
                          <a:latin typeface="+mn-lt"/>
                          <a:ea typeface="Calibri" panose="020F0502020204030204" pitchFamily="34" charset="0"/>
                          <a:cs typeface="Times New (W1)"/>
                        </a:rPr>
                        <a:t>Phase 2</a:t>
                      </a:r>
                    </a:p>
                  </a:txBody>
                  <a:tcPr marL="68580" marR="68580" marT="0" marB="0" anchor="ctr"/>
                </a:tc>
                <a:extLst>
                  <a:ext uri="{0D108BD9-81ED-4DB2-BD59-A6C34878D82A}">
                    <a16:rowId xmlns:a16="http://schemas.microsoft.com/office/drawing/2014/main" val="1654128445"/>
                  </a:ext>
                </a:extLst>
              </a:tr>
              <a:tr h="264038">
                <a:tc>
                  <a:txBody>
                    <a:bodyPr/>
                    <a:lstStyle/>
                    <a:p>
                      <a:pPr algn="l"/>
                      <a:r>
                        <a:rPr lang="fr-FR" sz="1100">
                          <a:effectLst/>
                          <a:latin typeface="+mn-lt"/>
                          <a:ea typeface="Calibri" panose="020F0502020204030204" pitchFamily="34" charset="0"/>
                          <a:cs typeface="Times New (W1)"/>
                        </a:rPr>
                        <a:t>Sans changement de chantier</a:t>
                      </a:r>
                    </a:p>
                  </a:txBody>
                  <a:tcPr marL="68580" marR="68580" marT="0" marB="0" anchor="ctr"/>
                </a:tc>
                <a:tc>
                  <a:txBody>
                    <a:bodyPr/>
                    <a:lstStyle/>
                    <a:p>
                      <a:pPr algn="ctr"/>
                      <a:r>
                        <a:rPr lang="fr-FR" sz="1100" dirty="0">
                          <a:effectLst/>
                          <a:latin typeface="+mn-lt"/>
                          <a:ea typeface="Calibri" panose="020F0502020204030204" pitchFamily="34" charset="0"/>
                          <a:cs typeface="Times New (W1)"/>
                        </a:rPr>
                        <a:t>14 min</a:t>
                      </a:r>
                    </a:p>
                  </a:txBody>
                  <a:tcPr marL="68580" marR="68580" marT="0" marB="0" anchor="ctr"/>
                </a:tc>
                <a:tc>
                  <a:txBody>
                    <a:bodyPr/>
                    <a:lstStyle/>
                    <a:p>
                      <a:pPr algn="ctr"/>
                      <a:r>
                        <a:rPr lang="fr-FR" sz="1100" dirty="0">
                          <a:effectLst/>
                          <a:latin typeface="+mn-lt"/>
                          <a:ea typeface="Calibri" panose="020F0502020204030204" pitchFamily="34" charset="0"/>
                          <a:cs typeface="Times New (W1)"/>
                        </a:rPr>
                        <a:t>13 min</a:t>
                      </a:r>
                    </a:p>
                  </a:txBody>
                  <a:tcPr marL="68580" marR="68580" marT="0" marB="0" anchor="ctr"/>
                </a:tc>
                <a:extLst>
                  <a:ext uri="{0D108BD9-81ED-4DB2-BD59-A6C34878D82A}">
                    <a16:rowId xmlns:a16="http://schemas.microsoft.com/office/drawing/2014/main" val="1381899861"/>
                  </a:ext>
                </a:extLst>
              </a:tr>
              <a:tr h="264038">
                <a:tc>
                  <a:txBody>
                    <a:bodyPr/>
                    <a:lstStyle/>
                    <a:p>
                      <a:pPr algn="l"/>
                      <a:r>
                        <a:rPr lang="fr-FR" sz="1100" dirty="0">
                          <a:effectLst/>
                          <a:latin typeface="+mn-lt"/>
                          <a:ea typeface="Calibri" panose="020F0502020204030204" pitchFamily="34" charset="0"/>
                          <a:cs typeface="Times New (W1)"/>
                        </a:rPr>
                        <a:t>Avec changements de chantier (sans durée de repositionnement)</a:t>
                      </a:r>
                    </a:p>
                  </a:txBody>
                  <a:tcPr marL="68580" marR="68580" marT="0" marB="0" anchor="ctr"/>
                </a:tc>
                <a:tc>
                  <a:txBody>
                    <a:bodyPr/>
                    <a:lstStyle/>
                    <a:p>
                      <a:pPr algn="ctr"/>
                      <a:r>
                        <a:rPr lang="fr-FR" sz="1100" dirty="0">
                          <a:effectLst/>
                          <a:latin typeface="+mn-lt"/>
                          <a:ea typeface="Calibri" panose="020F0502020204030204" pitchFamily="34" charset="0"/>
                          <a:cs typeface="Times New (W1)"/>
                        </a:rPr>
                        <a:t>14 min</a:t>
                      </a:r>
                    </a:p>
                  </a:txBody>
                  <a:tcPr marL="68580" marR="68580" marT="0" marB="0" anchor="ctr"/>
                </a:tc>
                <a:tc>
                  <a:txBody>
                    <a:bodyPr/>
                    <a:lstStyle/>
                    <a:p>
                      <a:pPr algn="ctr"/>
                      <a:r>
                        <a:rPr lang="fr-FR" sz="1100" dirty="0">
                          <a:effectLst/>
                          <a:latin typeface="+mn-lt"/>
                          <a:ea typeface="Calibri" panose="020F0502020204030204" pitchFamily="34" charset="0"/>
                          <a:cs typeface="Times New (W1)"/>
                        </a:rPr>
                        <a:t>15 min</a:t>
                      </a:r>
                    </a:p>
                  </a:txBody>
                  <a:tcPr marL="68580" marR="68580" marT="0" marB="0" anchor="ctr"/>
                </a:tc>
                <a:extLst>
                  <a:ext uri="{0D108BD9-81ED-4DB2-BD59-A6C34878D82A}">
                    <a16:rowId xmlns:a16="http://schemas.microsoft.com/office/drawing/2014/main" val="1854584397"/>
                  </a:ext>
                </a:extLst>
              </a:tr>
              <a:tr h="264038">
                <a:tc>
                  <a:txBody>
                    <a:bodyPr/>
                    <a:lstStyle/>
                    <a:p>
                      <a:pPr algn="l"/>
                      <a:r>
                        <a:rPr lang="fr-FR" sz="1100" dirty="0">
                          <a:effectLst/>
                          <a:latin typeface="+mn-lt"/>
                          <a:ea typeface="Calibri" panose="020F0502020204030204" pitchFamily="34" charset="0"/>
                          <a:cs typeface="Times New (W1)"/>
                        </a:rPr>
                        <a:t>Avec changements de chantier et repositionnement (15 min)</a:t>
                      </a:r>
                    </a:p>
                  </a:txBody>
                  <a:tcPr marL="68580" marR="68580" marT="0" marB="0" anchor="ctr"/>
                </a:tc>
                <a:tc>
                  <a:txBody>
                    <a:bodyPr/>
                    <a:lstStyle/>
                    <a:p>
                      <a:pPr algn="ctr"/>
                      <a:r>
                        <a:rPr lang="fr-FR" sz="1100">
                          <a:effectLst/>
                          <a:latin typeface="+mn-lt"/>
                          <a:ea typeface="Calibri" panose="020F0502020204030204" pitchFamily="34" charset="0"/>
                          <a:cs typeface="Times New (W1)"/>
                        </a:rPr>
                        <a:t>15 min</a:t>
                      </a:r>
                    </a:p>
                  </a:txBody>
                  <a:tcPr marL="68580" marR="68580" marT="0" marB="0" anchor="ctr"/>
                </a:tc>
                <a:tc>
                  <a:txBody>
                    <a:bodyPr/>
                    <a:lstStyle/>
                    <a:p>
                      <a:pPr algn="ctr"/>
                      <a:r>
                        <a:rPr lang="fr-FR" sz="1100" dirty="0">
                          <a:effectLst/>
                          <a:latin typeface="+mn-lt"/>
                          <a:ea typeface="Calibri" panose="020F0502020204030204" pitchFamily="34" charset="0"/>
                          <a:cs typeface="Times New (W1)"/>
                        </a:rPr>
                        <a:t>4 h14 min</a:t>
                      </a:r>
                    </a:p>
                  </a:txBody>
                  <a:tcPr marL="68580" marR="68580" marT="0" marB="0" anchor="ctr"/>
                </a:tc>
                <a:extLst>
                  <a:ext uri="{0D108BD9-81ED-4DB2-BD59-A6C34878D82A}">
                    <a16:rowId xmlns:a16="http://schemas.microsoft.com/office/drawing/2014/main" val="721213017"/>
                  </a:ext>
                </a:extLst>
              </a:tr>
            </a:tbl>
          </a:graphicData>
        </a:graphic>
      </p:graphicFrame>
      <p:pic>
        <p:nvPicPr>
          <p:cNvPr id="6" name="Image 5">
            <a:extLst>
              <a:ext uri="{FF2B5EF4-FFF2-40B4-BE49-F238E27FC236}">
                <a16:creationId xmlns:a16="http://schemas.microsoft.com/office/drawing/2014/main" id="{B006E61D-0F14-4C96-959E-22B85268DB7C}"/>
              </a:ext>
            </a:extLst>
          </p:cNvPr>
          <p:cNvPicPr>
            <a:picLocks noChangeAspect="1"/>
          </p:cNvPicPr>
          <p:nvPr/>
        </p:nvPicPr>
        <p:blipFill>
          <a:blip r:embed="rId3">
            <a:duotone>
              <a:schemeClr val="bg2">
                <a:shade val="45000"/>
                <a:satMod val="135000"/>
              </a:schemeClr>
              <a:prstClr val="white"/>
            </a:duotone>
          </a:blip>
          <a:stretch>
            <a:fillRect/>
          </a:stretch>
        </p:blipFill>
        <p:spPr>
          <a:xfrm>
            <a:off x="7601087" y="330301"/>
            <a:ext cx="914127" cy="914127"/>
          </a:xfrm>
          <a:prstGeom prst="rect">
            <a:avLst/>
          </a:prstGeom>
        </p:spPr>
      </p:pic>
    </p:spTree>
    <p:extLst>
      <p:ext uri="{BB962C8B-B14F-4D97-AF65-F5344CB8AC3E}">
        <p14:creationId xmlns:p14="http://schemas.microsoft.com/office/powerpoint/2010/main" val="3635050573"/>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err="1"/>
              <a:t>RésultatS</a:t>
            </a:r>
            <a:r>
              <a:rPr lang="fr-FR" dirty="0"/>
              <a:t> : </a:t>
            </a:r>
            <a:r>
              <a:rPr lang="fr-FR" dirty="0" err="1"/>
              <a:t>QuAlité</a:t>
            </a:r>
            <a:endParaRPr lang="fr-FR" dirty="0"/>
          </a:p>
        </p:txBody>
      </p:sp>
      <p:sp>
        <p:nvSpPr>
          <p:cNvPr id="5" name="Espace réservé de la date 4"/>
          <p:cNvSpPr>
            <a:spLocks noGrp="1"/>
          </p:cNvSpPr>
          <p:nvPr>
            <p:ph type="dt" sz="half" idx="16"/>
          </p:nvPr>
        </p:nvSpPr>
        <p:spPr/>
        <p:txBody>
          <a:bodyPr/>
          <a:lstStyle/>
          <a:p>
            <a:fld id="{BCA20A5B-3EBC-4EA9-9D13-B33BFB1D0765}"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29</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7036594" cy="3774975"/>
          </a:xfrm>
        </p:spPr>
        <p:txBody>
          <a:bodyPr vert="horz" lIns="91440" tIns="45720" rIns="91440" bIns="45720" rtlCol="0" anchor="t">
            <a:normAutofit/>
          </a:bodyPr>
          <a:lstStyle/>
          <a:p>
            <a:r>
              <a:rPr lang="fr-FR" dirty="0"/>
              <a:t>Qualité</a:t>
            </a:r>
            <a:endParaRPr lang="fr-FR" dirty="0">
              <a:ea typeface="+mn-lt"/>
              <a:cs typeface="+mn-lt"/>
            </a:endParaRPr>
          </a:p>
          <a:p>
            <a:pPr marL="143510" lvl="2" indent="-143510" algn="just">
              <a:buFont typeface="Wingdings" panose="05000000000000000000" pitchFamily="2" charset="2"/>
              <a:buChar char="Ø"/>
            </a:pPr>
            <a:r>
              <a:rPr lang="fr-FR" dirty="0"/>
              <a:t>Plusieurs phases d’expérimentations ont été réalisées, avec intégration des retours utilisateurs</a:t>
            </a:r>
          </a:p>
          <a:p>
            <a:pPr marL="143510" lvl="2" indent="-143510" algn="just">
              <a:buFont typeface="Wingdings" panose="05000000000000000000" pitchFamily="2" charset="2"/>
              <a:buChar char="Ø"/>
            </a:pPr>
            <a:r>
              <a:rPr lang="fr-FR" dirty="0"/>
              <a:t>La qualité métier des résultats a été validée sur 2 gares de triage</a:t>
            </a:r>
          </a:p>
          <a:p>
            <a:pPr marL="215509" lvl="3" indent="-143510" algn="just">
              <a:buFont typeface="Wingdings" panose="05000000000000000000" pitchFamily="2" charset="2"/>
              <a:buChar char="Ø"/>
            </a:pPr>
            <a:r>
              <a:rPr lang="fr-FR" dirty="0"/>
              <a:t>Dont le plus gros nœud de trafic de fret ferroviaire français (WPY)</a:t>
            </a:r>
          </a:p>
          <a:p>
            <a:pPr marL="143510" lvl="2" indent="-143510" algn="just">
              <a:buFont typeface="Wingdings" panose="05000000000000000000" pitchFamily="2" charset="2"/>
              <a:buChar char="Ø"/>
            </a:pPr>
            <a:endParaRPr lang="fr-FR" dirty="0"/>
          </a:p>
          <a:p>
            <a:pPr marL="143510" lvl="2" indent="-143510" algn="just">
              <a:buFont typeface="Wingdings" panose="05000000000000000000" pitchFamily="2" charset="2"/>
              <a:buChar char="Ø"/>
            </a:pPr>
            <a:r>
              <a:rPr lang="fr-FR" dirty="0"/>
              <a:t>Prototype utilisé en conception, avec près d’un an d’avance sur l’industrialisation</a:t>
            </a:r>
          </a:p>
          <a:p>
            <a:endParaRPr lang="fr-FR" dirty="0">
              <a:latin typeface="+mn-lt"/>
              <a:ea typeface="+mn-lt"/>
              <a:cs typeface="+mn-lt"/>
            </a:endParaRPr>
          </a:p>
          <a:p>
            <a:pPr marL="143510" lvl="2" indent="-143510" algn="just">
              <a:buFont typeface="Wingdings,Sans-Serif"/>
              <a:buChar char="Ø"/>
            </a:pPr>
            <a:r>
              <a:rPr lang="fr-FR" dirty="0"/>
              <a:t>Le métier a salué ce nouvel outil et toutes ses nouveautés</a:t>
            </a:r>
          </a:p>
          <a:p>
            <a:pPr marL="215509" lvl="3" indent="-143510" algn="just">
              <a:buFont typeface="Wingdings,Sans-Serif"/>
              <a:buChar char="Ø"/>
            </a:pPr>
            <a:r>
              <a:rPr lang="fr-FR" dirty="0"/>
              <a:t>Leur métier se transforme, pour leur permettre de dédier plus de temps aux agents et à l’expertise</a:t>
            </a:r>
            <a:endParaRPr lang="fr-FR" dirty="0">
              <a:ea typeface="+mn-lt"/>
              <a:cs typeface="+mn-lt"/>
            </a:endParaRPr>
          </a:p>
          <a:p>
            <a:pPr marL="143510" lvl="2" indent="-143510" algn="just">
              <a:buFont typeface="Wingdings,Sans-Serif" panose="05000000000000000000" pitchFamily="2" charset="2"/>
              <a:buChar char="Ø"/>
            </a:pPr>
            <a:r>
              <a:rPr lang="fr-FR" dirty="0">
                <a:ea typeface="+mn-lt"/>
                <a:cs typeface="+mn-lt"/>
              </a:rPr>
              <a:t>L’outil et l’optimisation apportent de nouvelles infos au métier</a:t>
            </a:r>
          </a:p>
          <a:p>
            <a:pPr marL="215900" lvl="3" indent="-71755" algn="just">
              <a:buFont typeface="Wingdings,Sans-Serif" panose="05000000000000000000" pitchFamily="2" charset="2"/>
              <a:buChar char="Ø"/>
            </a:pPr>
            <a:r>
              <a:rPr lang="fr-FR" dirty="0">
                <a:ea typeface="+mn-lt"/>
                <a:cs typeface="+mn-lt"/>
              </a:rPr>
              <a:t>Bornes inf./sup. de chaque tâche</a:t>
            </a:r>
          </a:p>
          <a:p>
            <a:pPr marL="215900" lvl="3" indent="-71755" algn="just">
              <a:buClr>
                <a:srgbClr val="3C3732"/>
              </a:buClr>
              <a:buFont typeface="Wingdings,Sans-Serif" panose="05000000000000000000" pitchFamily="2" charset="2"/>
              <a:buChar char="Ø"/>
            </a:pPr>
            <a:r>
              <a:rPr lang="fr-FR" dirty="0">
                <a:ea typeface="+mn-lt"/>
                <a:cs typeface="+mn-lt"/>
              </a:rPr>
              <a:t>Mesure d'impacts (de certaines hypothèses ou paramétrage)</a:t>
            </a:r>
          </a:p>
          <a:p>
            <a:pPr marL="215900" lvl="3" indent="-71755" algn="just">
              <a:buClr>
                <a:srgbClr val="3C3732"/>
              </a:buClr>
              <a:buFont typeface="Wingdings,Sans-Serif" panose="05000000000000000000" pitchFamily="2" charset="2"/>
              <a:buChar char="Ø"/>
            </a:pPr>
            <a:r>
              <a:rPr lang="fr-FR" dirty="0">
                <a:ea typeface="+mn-lt"/>
                <a:cs typeface="+mn-lt"/>
              </a:rPr>
              <a:t>Dimensionnement des ressources</a:t>
            </a:r>
          </a:p>
          <a:p>
            <a:pPr marL="143510" lvl="2" indent="-143510" algn="just">
              <a:buFont typeface="Wingdings,Sans-Serif"/>
              <a:buChar char="Ø"/>
            </a:pPr>
            <a:endParaRPr lang="fr-FR" dirty="0">
              <a:highlight>
                <a:srgbClr val="FFFF00"/>
              </a:highlight>
            </a:endParaRPr>
          </a:p>
        </p:txBody>
      </p:sp>
      <p:pic>
        <p:nvPicPr>
          <p:cNvPr id="4" name="Image 3">
            <a:extLst>
              <a:ext uri="{FF2B5EF4-FFF2-40B4-BE49-F238E27FC236}">
                <a16:creationId xmlns:a16="http://schemas.microsoft.com/office/drawing/2014/main" id="{7F1C2122-CC3C-4A40-852E-F1754DE352EB}"/>
              </a:ext>
            </a:extLst>
          </p:cNvPr>
          <p:cNvPicPr>
            <a:picLocks noChangeAspect="1"/>
          </p:cNvPicPr>
          <p:nvPr/>
        </p:nvPicPr>
        <p:blipFill>
          <a:blip r:embed="rId2">
            <a:duotone>
              <a:schemeClr val="bg2">
                <a:shade val="45000"/>
                <a:satMod val="135000"/>
              </a:schemeClr>
              <a:prstClr val="white"/>
            </a:duotone>
          </a:blip>
          <a:stretch>
            <a:fillRect/>
          </a:stretch>
        </p:blipFill>
        <p:spPr>
          <a:xfrm>
            <a:off x="7800976" y="1246181"/>
            <a:ext cx="914399" cy="914399"/>
          </a:xfrm>
          <a:prstGeom prst="rect">
            <a:avLst/>
          </a:prstGeom>
        </p:spPr>
      </p:pic>
      <p:pic>
        <p:nvPicPr>
          <p:cNvPr id="11" name="Image 10">
            <a:extLst>
              <a:ext uri="{FF2B5EF4-FFF2-40B4-BE49-F238E27FC236}">
                <a16:creationId xmlns:a16="http://schemas.microsoft.com/office/drawing/2014/main" id="{1FCEDA5A-EF06-4445-AFED-C2A34252E370}"/>
              </a:ext>
            </a:extLst>
          </p:cNvPr>
          <p:cNvPicPr>
            <a:picLocks noChangeAspect="1"/>
          </p:cNvPicPr>
          <p:nvPr/>
        </p:nvPicPr>
        <p:blipFill>
          <a:blip r:embed="rId3"/>
          <a:stretch>
            <a:fillRect/>
          </a:stretch>
        </p:blipFill>
        <p:spPr>
          <a:xfrm>
            <a:off x="7800976" y="3213076"/>
            <a:ext cx="914400" cy="914400"/>
          </a:xfrm>
          <a:prstGeom prst="rect">
            <a:avLst/>
          </a:prstGeom>
        </p:spPr>
      </p:pic>
    </p:spTree>
    <p:extLst>
      <p:ext uri="{BB962C8B-B14F-4D97-AF65-F5344CB8AC3E}">
        <p14:creationId xmlns:p14="http://schemas.microsoft.com/office/powerpoint/2010/main" val="236930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08C7715F-4C8A-4AE7-9953-7A350B3B5DED}"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3</a:t>
            </a:fld>
            <a:endParaRPr lang="fr-FR"/>
          </a:p>
        </p:txBody>
      </p:sp>
      <p:sp>
        <p:nvSpPr>
          <p:cNvPr id="20" name="Espace réservé du texte 19"/>
          <p:cNvSpPr>
            <a:spLocks noGrp="1"/>
          </p:cNvSpPr>
          <p:nvPr>
            <p:ph type="body" sz="quarter" idx="13"/>
          </p:nvPr>
        </p:nvSpPr>
        <p:spPr bwMode="gray">
          <a:xfrm>
            <a:off x="539751" y="2345071"/>
            <a:ext cx="4078637" cy="553998"/>
          </a:xfrm>
          <a:prstGeom prst="rect">
            <a:avLst/>
          </a:prstGeom>
          <a:noFill/>
        </p:spPr>
        <p:txBody>
          <a:bodyPr/>
          <a:lstStyle/>
          <a:p>
            <a:r>
              <a:rPr lang="da-DK" sz="3600">
                <a:solidFill>
                  <a:srgbClr val="00AFBC"/>
                </a:solidFill>
              </a:rPr>
              <a:t>L’équipe projet</a:t>
            </a: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3301156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DE920A54-6E98-4220-BFEA-2BE8F984A85C}"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30</a:t>
            </a:fld>
            <a:endParaRPr lang="fr-FR"/>
          </a:p>
        </p:txBody>
      </p:sp>
      <p:sp>
        <p:nvSpPr>
          <p:cNvPr id="20" name="Espace réservé du texte 19"/>
          <p:cNvSpPr>
            <a:spLocks noGrp="1"/>
          </p:cNvSpPr>
          <p:nvPr>
            <p:ph type="body" sz="quarter" idx="13"/>
          </p:nvPr>
        </p:nvSpPr>
        <p:spPr bwMode="gray">
          <a:xfrm>
            <a:off x="539751" y="2345071"/>
            <a:ext cx="7384542" cy="553998"/>
          </a:xfrm>
          <a:prstGeom prst="rect">
            <a:avLst/>
          </a:prstGeom>
          <a:noFill/>
        </p:spPr>
        <p:txBody>
          <a:bodyPr/>
          <a:lstStyle/>
          <a:p>
            <a:r>
              <a:rPr lang="fr-FR" sz="3600">
                <a:solidFill>
                  <a:srgbClr val="00AFBC"/>
                </a:solidFill>
              </a:rPr>
              <a:t>Conclusion et perspectives</a:t>
            </a:r>
            <a:endParaRPr lang="da-DK" sz="3600">
              <a:solidFill>
                <a:srgbClr val="00AFBC"/>
              </a:solidFill>
            </a:endParaRP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1047737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perspectives</a:t>
            </a:r>
          </a:p>
        </p:txBody>
      </p:sp>
      <p:sp>
        <p:nvSpPr>
          <p:cNvPr id="5" name="Espace réservé de la date 4"/>
          <p:cNvSpPr>
            <a:spLocks noGrp="1"/>
          </p:cNvSpPr>
          <p:nvPr>
            <p:ph type="dt" sz="half" idx="16"/>
          </p:nvPr>
        </p:nvSpPr>
        <p:spPr/>
        <p:txBody>
          <a:bodyPr/>
          <a:lstStyle/>
          <a:p>
            <a:fld id="{EC054953-A71B-4C7B-9CCA-63498702750C}"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31</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a:t>Court terme</a:t>
            </a:r>
            <a:endParaRPr lang="fr-FR">
              <a:ea typeface="+mn-lt"/>
              <a:cs typeface="+mn-lt"/>
            </a:endParaRPr>
          </a:p>
          <a:p>
            <a:pPr marL="143510" lvl="2" indent="-143510" algn="just">
              <a:buFont typeface="Wingdings" panose="05000000000000000000" pitchFamily="2" charset="2"/>
              <a:buChar char="Ø"/>
            </a:pPr>
            <a:r>
              <a:rPr lang="fr-FR">
                <a:highlight>
                  <a:srgbClr val="FFFF00"/>
                </a:highlight>
              </a:rPr>
              <a:t>Validé sur 2 gares de triage, dont le plus gros nœud de </a:t>
            </a:r>
            <a:r>
              <a:rPr lang="fr-FR" err="1">
                <a:highlight>
                  <a:srgbClr val="FFFF00"/>
                </a:highlight>
              </a:rPr>
              <a:t>traffic</a:t>
            </a:r>
            <a:r>
              <a:rPr lang="fr-FR">
                <a:highlight>
                  <a:srgbClr val="FFFF00"/>
                </a:highlight>
              </a:rPr>
              <a:t> français (WPY)</a:t>
            </a:r>
          </a:p>
          <a:p>
            <a:endParaRPr lang="fr-FR">
              <a:latin typeface="+mn-lt"/>
              <a:ea typeface="+mn-lt"/>
              <a:cs typeface="+mn-lt"/>
            </a:endParaRPr>
          </a:p>
          <a:p>
            <a:endParaRPr lang="fr-FR">
              <a:latin typeface="+mn-lt"/>
              <a:ea typeface="+mn-lt"/>
              <a:cs typeface="+mn-lt"/>
            </a:endParaRPr>
          </a:p>
          <a:p>
            <a:r>
              <a:rPr lang="fr-FR">
                <a:ea typeface="+mn-lt"/>
                <a:cs typeface="+mn-lt"/>
              </a:rPr>
              <a:t>Moyen-long terme</a:t>
            </a:r>
          </a:p>
          <a:p>
            <a:pPr marL="143510" lvl="2" indent="-143510" algn="just">
              <a:buFont typeface="Wingdings,Sans-Serif"/>
              <a:buChar char="Ø"/>
            </a:pPr>
            <a:r>
              <a:rPr lang="fr-FR" err="1">
                <a:highlight>
                  <a:srgbClr val="FFFF00"/>
                </a:highlight>
              </a:rPr>
              <a:t>Blabla</a:t>
            </a:r>
            <a:endParaRPr lang="fr-FR">
              <a:highlight>
                <a:srgbClr val="FFFF00"/>
              </a:highlight>
            </a:endParaRPr>
          </a:p>
        </p:txBody>
      </p:sp>
    </p:spTree>
    <p:extLst>
      <p:ext uri="{BB962C8B-B14F-4D97-AF65-F5344CB8AC3E}">
        <p14:creationId xmlns:p14="http://schemas.microsoft.com/office/powerpoint/2010/main" val="143287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Conclusion</a:t>
            </a:r>
          </a:p>
        </p:txBody>
      </p:sp>
      <p:sp>
        <p:nvSpPr>
          <p:cNvPr id="5" name="Espace réservé de la date 4"/>
          <p:cNvSpPr>
            <a:spLocks noGrp="1"/>
          </p:cNvSpPr>
          <p:nvPr>
            <p:ph type="dt" sz="half" idx="16"/>
          </p:nvPr>
        </p:nvSpPr>
        <p:spPr/>
        <p:txBody>
          <a:bodyPr/>
          <a:lstStyle/>
          <a:p>
            <a:fld id="{9A644B00-E875-440D-A324-3A6F6F2862EC}" type="datetime2">
              <a:rPr lang="fr-FR" smtClean="0"/>
              <a:t>mardi 14 février 2023</a:t>
            </a:fld>
            <a:endParaRPr lang="fr-FR"/>
          </a:p>
        </p:txBody>
      </p:sp>
      <p:sp>
        <p:nvSpPr>
          <p:cNvPr id="7" name="Espace réservé du numéro de diapositive 6"/>
          <p:cNvSpPr>
            <a:spLocks noGrp="1"/>
          </p:cNvSpPr>
          <p:nvPr>
            <p:ph type="sldNum" sz="quarter" idx="18"/>
          </p:nvPr>
        </p:nvSpPr>
        <p:spPr/>
        <p:txBody>
          <a:bodyPr/>
          <a:lstStyle/>
          <a:p>
            <a:fld id="{F39F9F64-4784-4F3A-948D-D16FD8AFA9F9}" type="slidenum">
              <a:rPr lang="fr-FR" smtClean="0"/>
              <a:t>32</a:t>
            </a:fld>
            <a:endParaRPr lang="fr-FR"/>
          </a:p>
        </p:txBody>
      </p:sp>
      <p:sp>
        <p:nvSpPr>
          <p:cNvPr id="1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9" name="Espace réservé du pied de page 5"/>
          <p:cNvSpPr>
            <a:spLocks noGrp="1"/>
          </p:cNvSpPr>
          <p:nvPr>
            <p:ph type="ftr" sz="quarter" idx="17"/>
          </p:nvPr>
        </p:nvSpPr>
        <p:spPr>
          <a:xfrm>
            <a:off x="179389" y="4724381"/>
            <a:ext cx="761427" cy="96950"/>
          </a:xfrm>
        </p:spPr>
        <p:txBody>
          <a:bodyPr/>
          <a:lstStyle/>
          <a:p>
            <a:r>
              <a:rPr lang="fr-FR"/>
              <a:t>SNCF DTIPG - Artelys </a:t>
            </a:r>
          </a:p>
        </p:txBody>
      </p:sp>
      <p:sp>
        <p:nvSpPr>
          <p:cNvPr id="31" name="Espace réservé du contenu 2">
            <a:extLst>
              <a:ext uri="{FF2B5EF4-FFF2-40B4-BE49-F238E27FC236}">
                <a16:creationId xmlns:a16="http://schemas.microsoft.com/office/drawing/2014/main" id="{3ECE06DB-F83D-49BA-A53C-2FC5A512B049}"/>
              </a:ext>
            </a:extLst>
          </p:cNvPr>
          <p:cNvSpPr>
            <a:spLocks noGrp="1"/>
          </p:cNvSpPr>
          <p:nvPr>
            <p:ph idx="1"/>
          </p:nvPr>
        </p:nvSpPr>
        <p:spPr>
          <a:xfrm>
            <a:off x="428625" y="1038224"/>
            <a:ext cx="8175626" cy="3774975"/>
          </a:xfrm>
        </p:spPr>
        <p:txBody>
          <a:bodyPr vert="horz" lIns="91440" tIns="45720" rIns="91440" bIns="45720" rtlCol="0" anchor="t">
            <a:normAutofit/>
          </a:bodyPr>
          <a:lstStyle/>
          <a:p>
            <a:r>
              <a:rPr lang="fr-FR" dirty="0"/>
              <a:t>Bons résultats</a:t>
            </a:r>
            <a:endParaRPr lang="fr-FR" dirty="0">
              <a:ea typeface="+mn-lt"/>
              <a:cs typeface="+mn-lt"/>
            </a:endParaRPr>
          </a:p>
          <a:p>
            <a:pPr marL="143510" lvl="2" indent="-143510" algn="just">
              <a:buFont typeface="Wingdings" panose="05000000000000000000" pitchFamily="2" charset="2"/>
              <a:buChar char="Ø"/>
            </a:pPr>
            <a:r>
              <a:rPr lang="fr-FR" dirty="0">
                <a:highlight>
                  <a:srgbClr val="FFFF00"/>
                </a:highlight>
              </a:rPr>
              <a:t>Validé sur 2 gares de triage, dont le plus gros nœud de </a:t>
            </a:r>
            <a:r>
              <a:rPr lang="fr-FR" dirty="0" err="1">
                <a:highlight>
                  <a:srgbClr val="FFFF00"/>
                </a:highlight>
              </a:rPr>
              <a:t>traffic</a:t>
            </a:r>
            <a:r>
              <a:rPr lang="fr-FR" dirty="0">
                <a:highlight>
                  <a:srgbClr val="FFFF00"/>
                </a:highlight>
              </a:rPr>
              <a:t> français (WPY)</a:t>
            </a:r>
          </a:p>
          <a:p>
            <a:endParaRPr lang="fr-FR" dirty="0">
              <a:latin typeface="+mn-lt"/>
              <a:ea typeface="+mn-lt"/>
              <a:cs typeface="+mn-lt"/>
            </a:endParaRPr>
          </a:p>
          <a:p>
            <a:endParaRPr lang="fr-FR" dirty="0">
              <a:latin typeface="+mn-lt"/>
              <a:ea typeface="+mn-lt"/>
              <a:cs typeface="+mn-lt"/>
            </a:endParaRPr>
          </a:p>
          <a:p>
            <a:r>
              <a:rPr lang="fr-FR" dirty="0">
                <a:ea typeface="+mn-lt"/>
                <a:cs typeface="+mn-lt"/>
              </a:rPr>
              <a:t>Le Fret, un sujet d’avenir</a:t>
            </a:r>
          </a:p>
          <a:p>
            <a:pPr marL="143510" lvl="2" indent="-143510" algn="just">
              <a:buFont typeface="Wingdings,Sans-Serif"/>
              <a:buChar char="Ø"/>
            </a:pPr>
            <a:r>
              <a:rPr lang="fr-FR" dirty="0">
                <a:highlight>
                  <a:srgbClr val="FFFF00"/>
                </a:highlight>
              </a:rPr>
              <a:t>Il reste encore beaucoup de choses à optimiser dans le Fret</a:t>
            </a:r>
          </a:p>
          <a:p>
            <a:pPr marL="143510" lvl="2" indent="-143510" algn="just">
              <a:buFont typeface="Wingdings,Sans-Serif"/>
              <a:buChar char="Ø"/>
            </a:pPr>
            <a:r>
              <a:rPr lang="fr-FR" dirty="0">
                <a:highlight>
                  <a:srgbClr val="FFFF00"/>
                </a:highlight>
              </a:rPr>
              <a:t>C’est un sujet d’avenir</a:t>
            </a:r>
          </a:p>
          <a:p>
            <a:pPr marL="143510" lvl="2" indent="-143510" algn="just">
              <a:buFont typeface="Wingdings,Sans-Serif"/>
              <a:buChar char="Ø"/>
            </a:pPr>
            <a:r>
              <a:rPr lang="fr-FR" dirty="0" err="1">
                <a:highlight>
                  <a:srgbClr val="FFFF00"/>
                </a:highlight>
              </a:rPr>
              <a:t>Blabla</a:t>
            </a:r>
            <a:endParaRPr lang="fr-FR" dirty="0">
              <a:highlight>
                <a:srgbClr val="FFFF00"/>
              </a:highlight>
            </a:endParaRPr>
          </a:p>
        </p:txBody>
      </p:sp>
    </p:spTree>
    <p:extLst>
      <p:ext uri="{BB962C8B-B14F-4D97-AF65-F5344CB8AC3E}">
        <p14:creationId xmlns:p14="http://schemas.microsoft.com/office/powerpoint/2010/main" val="3489918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space réservé du texte 31">
            <a:extLst>
              <a:ext uri="{FF2B5EF4-FFF2-40B4-BE49-F238E27FC236}">
                <a16:creationId xmlns:a16="http://schemas.microsoft.com/office/drawing/2014/main" id="{CCC9955E-03C4-407B-8416-C94295F5817D}"/>
              </a:ext>
            </a:extLst>
          </p:cNvPr>
          <p:cNvSpPr>
            <a:spLocks noGrp="1"/>
          </p:cNvSpPr>
          <p:nvPr>
            <p:ph type="body" sz="quarter" idx="15"/>
          </p:nvPr>
        </p:nvSpPr>
        <p:spPr>
          <a:xfrm>
            <a:off x="491109" y="4837958"/>
            <a:ext cx="363882" cy="107722"/>
          </a:xfrm>
        </p:spPr>
        <p:txBody>
          <a:bodyPr/>
          <a:lstStyle/>
          <a:p>
            <a:r>
              <a:rPr lang="fr-FR"/>
              <a:t>Confidentiel | Crédits </a:t>
            </a:r>
          </a:p>
        </p:txBody>
      </p:sp>
      <p:sp>
        <p:nvSpPr>
          <p:cNvPr id="27" name="Espace réservé du texte 26">
            <a:extLst>
              <a:ext uri="{FF2B5EF4-FFF2-40B4-BE49-F238E27FC236}">
                <a16:creationId xmlns:a16="http://schemas.microsoft.com/office/drawing/2014/main" id="{89850FF9-6E7F-4700-A44D-C57655BE42B1}"/>
              </a:ext>
            </a:extLst>
          </p:cNvPr>
          <p:cNvSpPr>
            <a:spLocks noGrp="1"/>
          </p:cNvSpPr>
          <p:nvPr>
            <p:ph type="body" sz="quarter" idx="19"/>
          </p:nvPr>
        </p:nvSpPr>
        <p:spPr>
          <a:xfrm>
            <a:off x="179388" y="179388"/>
            <a:ext cx="8785225" cy="3529012"/>
          </a:xfrm>
          <a:solidFill>
            <a:srgbClr val="009AA6"/>
          </a:solidFill>
        </p:spPr>
        <p:txBody>
          <a:bodyPr/>
          <a:lstStyle/>
          <a:p>
            <a:r>
              <a:rPr lang="fr-FR"/>
              <a:t> </a:t>
            </a:r>
          </a:p>
        </p:txBody>
      </p:sp>
      <p:grpSp>
        <p:nvGrpSpPr>
          <p:cNvPr id="42" name="Groupe 41">
            <a:extLst>
              <a:ext uri="{FF2B5EF4-FFF2-40B4-BE49-F238E27FC236}">
                <a16:creationId xmlns:a16="http://schemas.microsoft.com/office/drawing/2014/main" id="{00BF4F12-82F1-4890-A039-4F9835CC986C}"/>
              </a:ext>
            </a:extLst>
          </p:cNvPr>
          <p:cNvGrpSpPr/>
          <p:nvPr/>
        </p:nvGrpSpPr>
        <p:grpSpPr>
          <a:xfrm>
            <a:off x="2966134" y="1609730"/>
            <a:ext cx="3211733" cy="668329"/>
            <a:chOff x="5065130" y="1519218"/>
            <a:chExt cx="3211733" cy="668329"/>
          </a:xfrm>
          <a:solidFill>
            <a:schemeClr val="bg1"/>
          </a:solidFill>
        </p:grpSpPr>
        <p:grpSp>
          <p:nvGrpSpPr>
            <p:cNvPr id="43" name="Groupe 42">
              <a:extLst>
                <a:ext uri="{FF2B5EF4-FFF2-40B4-BE49-F238E27FC236}">
                  <a16:creationId xmlns:a16="http://schemas.microsoft.com/office/drawing/2014/main" id="{16CF4BF2-08EC-46DE-9CCC-BB679E8A1175}"/>
                </a:ext>
              </a:extLst>
            </p:cNvPr>
            <p:cNvGrpSpPr/>
            <p:nvPr/>
          </p:nvGrpSpPr>
          <p:grpSpPr>
            <a:xfrm>
              <a:off x="5072956" y="1527044"/>
              <a:ext cx="3203907" cy="660503"/>
              <a:chOff x="5072956" y="1527044"/>
              <a:chExt cx="3203907" cy="660503"/>
            </a:xfrm>
            <a:grpFill/>
          </p:grpSpPr>
          <p:sp>
            <p:nvSpPr>
              <p:cNvPr id="51" name="Freeform 6">
                <a:extLst>
                  <a:ext uri="{FF2B5EF4-FFF2-40B4-BE49-F238E27FC236}">
                    <a16:creationId xmlns:a16="http://schemas.microsoft.com/office/drawing/2014/main" id="{02C876E3-F49B-48DB-AD9D-253E0D360FC5}"/>
                  </a:ext>
                </a:extLst>
              </p:cNvPr>
              <p:cNvSpPr>
                <a:spLocks/>
              </p:cNvSpPr>
              <p:nvPr/>
            </p:nvSpPr>
            <p:spPr bwMode="auto">
              <a:xfrm>
                <a:off x="7422279" y="1800949"/>
                <a:ext cx="549376" cy="378772"/>
              </a:xfrm>
              <a:custGeom>
                <a:avLst/>
                <a:gdLst>
                  <a:gd name="T0" fmla="*/ 224 w 233"/>
                  <a:gd name="T1" fmla="*/ 94 h 159"/>
                  <a:gd name="T2" fmla="*/ 193 w 233"/>
                  <a:gd name="T3" fmla="*/ 92 h 159"/>
                  <a:gd name="T4" fmla="*/ 134 w 233"/>
                  <a:gd name="T5" fmla="*/ 114 h 159"/>
                  <a:gd name="T6" fmla="*/ 45 w 233"/>
                  <a:gd name="T7" fmla="*/ 22 h 159"/>
                  <a:gd name="T8" fmla="*/ 22 w 233"/>
                  <a:gd name="T9" fmla="*/ 0 h 159"/>
                  <a:gd name="T10" fmla="*/ 0 w 233"/>
                  <a:gd name="T11" fmla="*/ 22 h 159"/>
                  <a:gd name="T12" fmla="*/ 134 w 233"/>
                  <a:gd name="T13" fmla="*/ 159 h 159"/>
                  <a:gd name="T14" fmla="*/ 222 w 233"/>
                  <a:gd name="T15" fmla="*/ 126 h 159"/>
                  <a:gd name="T16" fmla="*/ 224 w 233"/>
                  <a:gd name="T17" fmla="*/ 9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59">
                    <a:moveTo>
                      <a:pt x="224" y="94"/>
                    </a:moveTo>
                    <a:cubicBezTo>
                      <a:pt x="216" y="85"/>
                      <a:pt x="202" y="84"/>
                      <a:pt x="193" y="92"/>
                    </a:cubicBezTo>
                    <a:cubicBezTo>
                      <a:pt x="177" y="106"/>
                      <a:pt x="156" y="114"/>
                      <a:pt x="134" y="114"/>
                    </a:cubicBezTo>
                    <a:cubicBezTo>
                      <a:pt x="84" y="114"/>
                      <a:pt x="45" y="74"/>
                      <a:pt x="45" y="22"/>
                    </a:cubicBezTo>
                    <a:cubicBezTo>
                      <a:pt x="45" y="10"/>
                      <a:pt x="34" y="0"/>
                      <a:pt x="22" y="0"/>
                    </a:cubicBezTo>
                    <a:cubicBezTo>
                      <a:pt x="10" y="0"/>
                      <a:pt x="0" y="10"/>
                      <a:pt x="0" y="22"/>
                    </a:cubicBezTo>
                    <a:cubicBezTo>
                      <a:pt x="0" y="99"/>
                      <a:pt x="59" y="159"/>
                      <a:pt x="134" y="159"/>
                    </a:cubicBezTo>
                    <a:cubicBezTo>
                      <a:pt x="167" y="159"/>
                      <a:pt x="198" y="147"/>
                      <a:pt x="222" y="126"/>
                    </a:cubicBezTo>
                    <a:cubicBezTo>
                      <a:pt x="232" y="118"/>
                      <a:pt x="233" y="104"/>
                      <a:pt x="224" y="94"/>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2" name="Freeform 7">
                <a:extLst>
                  <a:ext uri="{FF2B5EF4-FFF2-40B4-BE49-F238E27FC236}">
                    <a16:creationId xmlns:a16="http://schemas.microsoft.com/office/drawing/2014/main" id="{15483DF6-75DD-4CBC-A9B4-FE7F4336F144}"/>
                  </a:ext>
                </a:extLst>
              </p:cNvPr>
              <p:cNvSpPr>
                <a:spLocks/>
              </p:cNvSpPr>
              <p:nvPr/>
            </p:nvSpPr>
            <p:spPr bwMode="auto">
              <a:xfrm>
                <a:off x="6761776" y="1528609"/>
                <a:ext cx="106432" cy="651112"/>
              </a:xfrm>
              <a:custGeom>
                <a:avLst/>
                <a:gdLst>
                  <a:gd name="T0" fmla="*/ 23 w 45"/>
                  <a:gd name="T1" fmla="*/ 273 h 273"/>
                  <a:gd name="T2" fmla="*/ 0 w 45"/>
                  <a:gd name="T3" fmla="*/ 250 h 273"/>
                  <a:gd name="T4" fmla="*/ 0 w 45"/>
                  <a:gd name="T5" fmla="*/ 22 h 273"/>
                  <a:gd name="T6" fmla="*/ 23 w 45"/>
                  <a:gd name="T7" fmla="*/ 0 h 273"/>
                  <a:gd name="T8" fmla="*/ 45 w 45"/>
                  <a:gd name="T9" fmla="*/ 22 h 273"/>
                  <a:gd name="T10" fmla="*/ 45 w 45"/>
                  <a:gd name="T11" fmla="*/ 250 h 273"/>
                  <a:gd name="T12" fmla="*/ 23 w 45"/>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5" h="273">
                    <a:moveTo>
                      <a:pt x="23" y="273"/>
                    </a:moveTo>
                    <a:cubicBezTo>
                      <a:pt x="10" y="273"/>
                      <a:pt x="0" y="263"/>
                      <a:pt x="0" y="250"/>
                    </a:cubicBezTo>
                    <a:cubicBezTo>
                      <a:pt x="0" y="22"/>
                      <a:pt x="0" y="22"/>
                      <a:pt x="0" y="22"/>
                    </a:cubicBezTo>
                    <a:cubicBezTo>
                      <a:pt x="0" y="10"/>
                      <a:pt x="10" y="0"/>
                      <a:pt x="23" y="0"/>
                    </a:cubicBezTo>
                    <a:cubicBezTo>
                      <a:pt x="35" y="0"/>
                      <a:pt x="45" y="10"/>
                      <a:pt x="45" y="22"/>
                    </a:cubicBezTo>
                    <a:cubicBezTo>
                      <a:pt x="45" y="250"/>
                      <a:pt x="45" y="250"/>
                      <a:pt x="45" y="250"/>
                    </a:cubicBezTo>
                    <a:cubicBezTo>
                      <a:pt x="45" y="262"/>
                      <a:pt x="35" y="272"/>
                      <a:pt x="23" y="273"/>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3" name="Freeform 8">
                <a:extLst>
                  <a:ext uri="{FF2B5EF4-FFF2-40B4-BE49-F238E27FC236}">
                    <a16:creationId xmlns:a16="http://schemas.microsoft.com/office/drawing/2014/main" id="{A5BCEF10-7F56-4D5C-AAE8-DD563E02E1AC}"/>
                  </a:ext>
                </a:extLst>
              </p:cNvPr>
              <p:cNvSpPr>
                <a:spLocks/>
              </p:cNvSpPr>
              <p:nvPr/>
            </p:nvSpPr>
            <p:spPr bwMode="auto">
              <a:xfrm>
                <a:off x="6919859" y="1782167"/>
                <a:ext cx="270775" cy="405380"/>
              </a:xfrm>
              <a:custGeom>
                <a:avLst/>
                <a:gdLst>
                  <a:gd name="T0" fmla="*/ 101 w 115"/>
                  <a:gd name="T1" fmla="*/ 164 h 170"/>
                  <a:gd name="T2" fmla="*/ 70 w 115"/>
                  <a:gd name="T3" fmla="*/ 155 h 170"/>
                  <a:gd name="T4" fmla="*/ 6 w 115"/>
                  <a:gd name="T5" fmla="*/ 37 h 170"/>
                  <a:gd name="T6" fmla="*/ 14 w 115"/>
                  <a:gd name="T7" fmla="*/ 6 h 170"/>
                  <a:gd name="T8" fmla="*/ 45 w 115"/>
                  <a:gd name="T9" fmla="*/ 15 h 170"/>
                  <a:gd name="T10" fmla="*/ 109 w 115"/>
                  <a:gd name="T11" fmla="*/ 133 h 170"/>
                  <a:gd name="T12" fmla="*/ 101 w 115"/>
                  <a:gd name="T13" fmla="*/ 164 h 170"/>
                </a:gdLst>
                <a:ahLst/>
                <a:cxnLst>
                  <a:cxn ang="0">
                    <a:pos x="T0" y="T1"/>
                  </a:cxn>
                  <a:cxn ang="0">
                    <a:pos x="T2" y="T3"/>
                  </a:cxn>
                  <a:cxn ang="0">
                    <a:pos x="T4" y="T5"/>
                  </a:cxn>
                  <a:cxn ang="0">
                    <a:pos x="T6" y="T7"/>
                  </a:cxn>
                  <a:cxn ang="0">
                    <a:pos x="T8" y="T9"/>
                  </a:cxn>
                  <a:cxn ang="0">
                    <a:pos x="T10" y="T11"/>
                  </a:cxn>
                  <a:cxn ang="0">
                    <a:pos x="T12" y="T13"/>
                  </a:cxn>
                </a:cxnLst>
                <a:rect l="0" t="0" r="r" b="b"/>
                <a:pathLst>
                  <a:path w="115" h="170">
                    <a:moveTo>
                      <a:pt x="101" y="164"/>
                    </a:moveTo>
                    <a:cubicBezTo>
                      <a:pt x="90" y="170"/>
                      <a:pt x="76" y="166"/>
                      <a:pt x="70" y="155"/>
                    </a:cubicBezTo>
                    <a:cubicBezTo>
                      <a:pt x="6" y="37"/>
                      <a:pt x="6" y="37"/>
                      <a:pt x="6" y="37"/>
                    </a:cubicBezTo>
                    <a:cubicBezTo>
                      <a:pt x="0" y="26"/>
                      <a:pt x="4" y="12"/>
                      <a:pt x="14" y="6"/>
                    </a:cubicBezTo>
                    <a:cubicBezTo>
                      <a:pt x="25" y="0"/>
                      <a:pt x="39" y="4"/>
                      <a:pt x="45" y="15"/>
                    </a:cubicBezTo>
                    <a:cubicBezTo>
                      <a:pt x="109" y="133"/>
                      <a:pt x="109" y="133"/>
                      <a:pt x="109" y="133"/>
                    </a:cubicBezTo>
                    <a:cubicBezTo>
                      <a:pt x="115" y="144"/>
                      <a:pt x="112" y="158"/>
                      <a:pt x="101" y="164"/>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4" name="Freeform 10">
                <a:extLst>
                  <a:ext uri="{FF2B5EF4-FFF2-40B4-BE49-F238E27FC236}">
                    <a16:creationId xmlns:a16="http://schemas.microsoft.com/office/drawing/2014/main" id="{32DBA71E-1841-48C8-AF13-9B4D9ECBEAF1}"/>
                  </a:ext>
                </a:extLst>
              </p:cNvPr>
              <p:cNvSpPr>
                <a:spLocks/>
              </p:cNvSpPr>
              <p:nvPr/>
            </p:nvSpPr>
            <p:spPr bwMode="auto">
              <a:xfrm>
                <a:off x="8179822" y="1528609"/>
                <a:ext cx="97041" cy="649547"/>
              </a:xfrm>
              <a:custGeom>
                <a:avLst/>
                <a:gdLst>
                  <a:gd name="T0" fmla="*/ 21 w 41"/>
                  <a:gd name="T1" fmla="*/ 272 h 272"/>
                  <a:gd name="T2" fmla="*/ 0 w 41"/>
                  <a:gd name="T3" fmla="*/ 252 h 272"/>
                  <a:gd name="T4" fmla="*/ 0 w 41"/>
                  <a:gd name="T5" fmla="*/ 21 h 272"/>
                  <a:gd name="T6" fmla="*/ 21 w 41"/>
                  <a:gd name="T7" fmla="*/ 0 h 272"/>
                  <a:gd name="T8" fmla="*/ 41 w 41"/>
                  <a:gd name="T9" fmla="*/ 21 h 272"/>
                  <a:gd name="T10" fmla="*/ 41 w 41"/>
                  <a:gd name="T11" fmla="*/ 252 h 272"/>
                  <a:gd name="T12" fmla="*/ 21 w 41"/>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41" h="272">
                    <a:moveTo>
                      <a:pt x="21" y="272"/>
                    </a:moveTo>
                    <a:cubicBezTo>
                      <a:pt x="9" y="272"/>
                      <a:pt x="0" y="263"/>
                      <a:pt x="0" y="252"/>
                    </a:cubicBezTo>
                    <a:cubicBezTo>
                      <a:pt x="0" y="21"/>
                      <a:pt x="0" y="21"/>
                      <a:pt x="0" y="21"/>
                    </a:cubicBezTo>
                    <a:cubicBezTo>
                      <a:pt x="0" y="9"/>
                      <a:pt x="9" y="0"/>
                      <a:pt x="21" y="0"/>
                    </a:cubicBezTo>
                    <a:cubicBezTo>
                      <a:pt x="32" y="0"/>
                      <a:pt x="41" y="9"/>
                      <a:pt x="41" y="21"/>
                    </a:cubicBezTo>
                    <a:cubicBezTo>
                      <a:pt x="41" y="252"/>
                      <a:pt x="41" y="252"/>
                      <a:pt x="41" y="252"/>
                    </a:cubicBezTo>
                    <a:cubicBezTo>
                      <a:pt x="41" y="263"/>
                      <a:pt x="32" y="272"/>
                      <a:pt x="21" y="272"/>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5" name="Freeform 11">
                <a:extLst>
                  <a:ext uri="{FF2B5EF4-FFF2-40B4-BE49-F238E27FC236}">
                    <a16:creationId xmlns:a16="http://schemas.microsoft.com/office/drawing/2014/main" id="{89C0ECAC-2A88-48AF-8A31-8E289112FDD8}"/>
                  </a:ext>
                </a:extLst>
              </p:cNvPr>
              <p:cNvSpPr>
                <a:spLocks/>
              </p:cNvSpPr>
              <p:nvPr/>
            </p:nvSpPr>
            <p:spPr bwMode="auto">
              <a:xfrm>
                <a:off x="5072956" y="1527044"/>
                <a:ext cx="104867" cy="652677"/>
              </a:xfrm>
              <a:custGeom>
                <a:avLst/>
                <a:gdLst>
                  <a:gd name="T0" fmla="*/ 22 w 45"/>
                  <a:gd name="T1" fmla="*/ 274 h 274"/>
                  <a:gd name="T2" fmla="*/ 0 w 45"/>
                  <a:gd name="T3" fmla="*/ 251 h 274"/>
                  <a:gd name="T4" fmla="*/ 0 w 45"/>
                  <a:gd name="T5" fmla="*/ 23 h 274"/>
                  <a:gd name="T6" fmla="*/ 22 w 45"/>
                  <a:gd name="T7" fmla="*/ 0 h 274"/>
                  <a:gd name="T8" fmla="*/ 45 w 45"/>
                  <a:gd name="T9" fmla="*/ 23 h 274"/>
                  <a:gd name="T10" fmla="*/ 45 w 45"/>
                  <a:gd name="T11" fmla="*/ 251 h 274"/>
                  <a:gd name="T12" fmla="*/ 22 w 45"/>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45" h="274">
                    <a:moveTo>
                      <a:pt x="22" y="274"/>
                    </a:moveTo>
                    <a:cubicBezTo>
                      <a:pt x="10" y="274"/>
                      <a:pt x="0" y="264"/>
                      <a:pt x="0" y="251"/>
                    </a:cubicBezTo>
                    <a:cubicBezTo>
                      <a:pt x="0" y="23"/>
                      <a:pt x="0" y="23"/>
                      <a:pt x="0" y="23"/>
                    </a:cubicBezTo>
                    <a:cubicBezTo>
                      <a:pt x="0" y="11"/>
                      <a:pt x="10" y="1"/>
                      <a:pt x="22" y="0"/>
                    </a:cubicBezTo>
                    <a:cubicBezTo>
                      <a:pt x="35" y="0"/>
                      <a:pt x="45" y="10"/>
                      <a:pt x="45" y="23"/>
                    </a:cubicBezTo>
                    <a:cubicBezTo>
                      <a:pt x="45" y="251"/>
                      <a:pt x="45" y="251"/>
                      <a:pt x="45" y="251"/>
                    </a:cubicBezTo>
                    <a:cubicBezTo>
                      <a:pt x="45" y="264"/>
                      <a:pt x="35" y="274"/>
                      <a:pt x="22" y="274"/>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6" name="Freeform 12">
                <a:extLst>
                  <a:ext uri="{FF2B5EF4-FFF2-40B4-BE49-F238E27FC236}">
                    <a16:creationId xmlns:a16="http://schemas.microsoft.com/office/drawing/2014/main" id="{BE4B6FB1-5917-4722-9D9C-B3A4CCC88AC3}"/>
                  </a:ext>
                </a:extLst>
              </p:cNvPr>
              <p:cNvSpPr>
                <a:spLocks/>
              </p:cNvSpPr>
              <p:nvPr/>
            </p:nvSpPr>
            <p:spPr bwMode="auto">
              <a:xfrm>
                <a:off x="5672880" y="1527044"/>
                <a:ext cx="106432" cy="652677"/>
              </a:xfrm>
              <a:custGeom>
                <a:avLst/>
                <a:gdLst>
                  <a:gd name="T0" fmla="*/ 22 w 45"/>
                  <a:gd name="T1" fmla="*/ 274 h 274"/>
                  <a:gd name="T2" fmla="*/ 0 w 45"/>
                  <a:gd name="T3" fmla="*/ 251 h 274"/>
                  <a:gd name="T4" fmla="*/ 0 w 45"/>
                  <a:gd name="T5" fmla="*/ 23 h 274"/>
                  <a:gd name="T6" fmla="*/ 23 w 45"/>
                  <a:gd name="T7" fmla="*/ 0 h 274"/>
                  <a:gd name="T8" fmla="*/ 45 w 45"/>
                  <a:gd name="T9" fmla="*/ 23 h 274"/>
                  <a:gd name="T10" fmla="*/ 45 w 45"/>
                  <a:gd name="T11" fmla="*/ 251 h 274"/>
                  <a:gd name="T12" fmla="*/ 22 w 45"/>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45" h="274">
                    <a:moveTo>
                      <a:pt x="22" y="274"/>
                    </a:moveTo>
                    <a:cubicBezTo>
                      <a:pt x="10" y="274"/>
                      <a:pt x="0" y="264"/>
                      <a:pt x="0" y="251"/>
                    </a:cubicBezTo>
                    <a:cubicBezTo>
                      <a:pt x="0" y="23"/>
                      <a:pt x="0" y="23"/>
                      <a:pt x="0" y="23"/>
                    </a:cubicBezTo>
                    <a:cubicBezTo>
                      <a:pt x="0" y="11"/>
                      <a:pt x="10" y="1"/>
                      <a:pt x="23" y="0"/>
                    </a:cubicBezTo>
                    <a:cubicBezTo>
                      <a:pt x="35" y="0"/>
                      <a:pt x="45" y="10"/>
                      <a:pt x="45" y="23"/>
                    </a:cubicBezTo>
                    <a:cubicBezTo>
                      <a:pt x="45" y="251"/>
                      <a:pt x="45" y="251"/>
                      <a:pt x="45" y="251"/>
                    </a:cubicBezTo>
                    <a:cubicBezTo>
                      <a:pt x="45" y="264"/>
                      <a:pt x="35" y="274"/>
                      <a:pt x="22" y="274"/>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7" name="Freeform 13">
                <a:extLst>
                  <a:ext uri="{FF2B5EF4-FFF2-40B4-BE49-F238E27FC236}">
                    <a16:creationId xmlns:a16="http://schemas.microsoft.com/office/drawing/2014/main" id="{6159A2C7-1E11-4009-A8F1-98859D26A749}"/>
                  </a:ext>
                </a:extLst>
              </p:cNvPr>
              <p:cNvSpPr>
                <a:spLocks/>
              </p:cNvSpPr>
              <p:nvPr/>
            </p:nvSpPr>
            <p:spPr bwMode="auto">
              <a:xfrm>
                <a:off x="6049624" y="1527044"/>
                <a:ext cx="104867" cy="652677"/>
              </a:xfrm>
              <a:custGeom>
                <a:avLst/>
                <a:gdLst>
                  <a:gd name="T0" fmla="*/ 22 w 45"/>
                  <a:gd name="T1" fmla="*/ 274 h 274"/>
                  <a:gd name="T2" fmla="*/ 0 w 45"/>
                  <a:gd name="T3" fmla="*/ 251 h 274"/>
                  <a:gd name="T4" fmla="*/ 0 w 45"/>
                  <a:gd name="T5" fmla="*/ 23 h 274"/>
                  <a:gd name="T6" fmla="*/ 22 w 45"/>
                  <a:gd name="T7" fmla="*/ 1 h 274"/>
                  <a:gd name="T8" fmla="*/ 45 w 45"/>
                  <a:gd name="T9" fmla="*/ 23 h 274"/>
                  <a:gd name="T10" fmla="*/ 45 w 45"/>
                  <a:gd name="T11" fmla="*/ 251 h 274"/>
                  <a:gd name="T12" fmla="*/ 22 w 45"/>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45" h="274">
                    <a:moveTo>
                      <a:pt x="22" y="274"/>
                    </a:moveTo>
                    <a:cubicBezTo>
                      <a:pt x="10" y="274"/>
                      <a:pt x="0" y="264"/>
                      <a:pt x="0" y="251"/>
                    </a:cubicBezTo>
                    <a:cubicBezTo>
                      <a:pt x="0" y="23"/>
                      <a:pt x="0" y="23"/>
                      <a:pt x="0" y="23"/>
                    </a:cubicBezTo>
                    <a:cubicBezTo>
                      <a:pt x="0" y="11"/>
                      <a:pt x="10" y="1"/>
                      <a:pt x="22" y="1"/>
                    </a:cubicBezTo>
                    <a:cubicBezTo>
                      <a:pt x="35" y="0"/>
                      <a:pt x="45" y="11"/>
                      <a:pt x="45" y="23"/>
                    </a:cubicBezTo>
                    <a:cubicBezTo>
                      <a:pt x="45" y="251"/>
                      <a:pt x="45" y="251"/>
                      <a:pt x="45" y="251"/>
                    </a:cubicBezTo>
                    <a:cubicBezTo>
                      <a:pt x="45" y="263"/>
                      <a:pt x="35" y="273"/>
                      <a:pt x="22" y="274"/>
                    </a:cubicBezTo>
                  </a:path>
                </a:pathLst>
              </a:custGeom>
              <a:grpFill/>
              <a:ln>
                <a:noFill/>
              </a:ln>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grpSp>
        <p:grpSp>
          <p:nvGrpSpPr>
            <p:cNvPr id="44" name="Groupe 43">
              <a:extLst>
                <a:ext uri="{FF2B5EF4-FFF2-40B4-BE49-F238E27FC236}">
                  <a16:creationId xmlns:a16="http://schemas.microsoft.com/office/drawing/2014/main" id="{7314B447-796B-4EB5-A90F-DD5D6436D237}"/>
                </a:ext>
              </a:extLst>
            </p:cNvPr>
            <p:cNvGrpSpPr/>
            <p:nvPr/>
          </p:nvGrpSpPr>
          <p:grpSpPr>
            <a:xfrm>
              <a:off x="5065130" y="1519218"/>
              <a:ext cx="2883047" cy="660503"/>
              <a:chOff x="5065130" y="1519218"/>
              <a:chExt cx="2883047" cy="660503"/>
            </a:xfrm>
            <a:grpFill/>
          </p:grpSpPr>
          <p:sp>
            <p:nvSpPr>
              <p:cNvPr id="45" name="Freeform 17">
                <a:extLst>
                  <a:ext uri="{FF2B5EF4-FFF2-40B4-BE49-F238E27FC236}">
                    <a16:creationId xmlns:a16="http://schemas.microsoft.com/office/drawing/2014/main" id="{58C30494-7E6E-412D-954B-169608DD689D}"/>
                  </a:ext>
                </a:extLst>
              </p:cNvPr>
              <p:cNvSpPr>
                <a:spLocks noEditPoints="1"/>
              </p:cNvSpPr>
              <p:nvPr/>
            </p:nvSpPr>
            <p:spPr bwMode="auto">
              <a:xfrm>
                <a:off x="5065130" y="1519218"/>
                <a:ext cx="715284" cy="658938"/>
              </a:xfrm>
              <a:custGeom>
                <a:avLst/>
                <a:gdLst>
                  <a:gd name="T0" fmla="*/ 289 w 303"/>
                  <a:gd name="T1" fmla="*/ 6 h 276"/>
                  <a:gd name="T2" fmla="*/ 258 w 303"/>
                  <a:gd name="T3" fmla="*/ 15 h 276"/>
                  <a:gd name="T4" fmla="*/ 151 w 303"/>
                  <a:gd name="T5" fmla="*/ 208 h 276"/>
                  <a:gd name="T6" fmla="*/ 45 w 303"/>
                  <a:gd name="T7" fmla="*/ 15 h 276"/>
                  <a:gd name="T8" fmla="*/ 14 w 303"/>
                  <a:gd name="T9" fmla="*/ 6 h 276"/>
                  <a:gd name="T10" fmla="*/ 6 w 303"/>
                  <a:gd name="T11" fmla="*/ 37 h 276"/>
                  <a:gd name="T12" fmla="*/ 132 w 303"/>
                  <a:gd name="T13" fmla="*/ 265 h 276"/>
                  <a:gd name="T14" fmla="*/ 151 w 303"/>
                  <a:gd name="T15" fmla="*/ 276 h 276"/>
                  <a:gd name="T16" fmla="*/ 151 w 303"/>
                  <a:gd name="T17" fmla="*/ 276 h 276"/>
                  <a:gd name="T18" fmla="*/ 171 w 303"/>
                  <a:gd name="T19" fmla="*/ 265 h 276"/>
                  <a:gd name="T20" fmla="*/ 297 w 303"/>
                  <a:gd name="T21" fmla="*/ 37 h 276"/>
                  <a:gd name="T22" fmla="*/ 289 w 303"/>
                  <a:gd name="T23" fmla="*/ 6 h 276"/>
                  <a:gd name="T24" fmla="*/ 284 w 303"/>
                  <a:gd name="T25" fmla="*/ 29 h 276"/>
                  <a:gd name="T26" fmla="*/ 158 w 303"/>
                  <a:gd name="T27" fmla="*/ 258 h 276"/>
                  <a:gd name="T28" fmla="*/ 151 w 303"/>
                  <a:gd name="T29" fmla="*/ 261 h 276"/>
                  <a:gd name="T30" fmla="*/ 145 w 303"/>
                  <a:gd name="T31" fmla="*/ 258 h 276"/>
                  <a:gd name="T32" fmla="*/ 19 w 303"/>
                  <a:gd name="T33" fmla="*/ 29 h 276"/>
                  <a:gd name="T34" fmla="*/ 22 w 303"/>
                  <a:gd name="T35" fmla="*/ 19 h 276"/>
                  <a:gd name="T36" fmla="*/ 32 w 303"/>
                  <a:gd name="T37" fmla="*/ 22 h 276"/>
                  <a:gd name="T38" fmla="*/ 151 w 303"/>
                  <a:gd name="T39" fmla="*/ 239 h 276"/>
                  <a:gd name="T40" fmla="*/ 271 w 303"/>
                  <a:gd name="T41" fmla="*/ 22 h 276"/>
                  <a:gd name="T42" fmla="*/ 281 w 303"/>
                  <a:gd name="T43" fmla="*/ 19 h 276"/>
                  <a:gd name="T44" fmla="*/ 284 w 303"/>
                  <a:gd name="T45" fmla="*/ 2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3" h="276">
                    <a:moveTo>
                      <a:pt x="289" y="6"/>
                    </a:moveTo>
                    <a:cubicBezTo>
                      <a:pt x="278" y="0"/>
                      <a:pt x="264" y="4"/>
                      <a:pt x="258" y="15"/>
                    </a:cubicBezTo>
                    <a:cubicBezTo>
                      <a:pt x="151" y="208"/>
                      <a:pt x="151" y="208"/>
                      <a:pt x="151" y="208"/>
                    </a:cubicBezTo>
                    <a:cubicBezTo>
                      <a:pt x="45" y="15"/>
                      <a:pt x="45" y="15"/>
                      <a:pt x="45" y="15"/>
                    </a:cubicBezTo>
                    <a:cubicBezTo>
                      <a:pt x="39" y="4"/>
                      <a:pt x="25" y="0"/>
                      <a:pt x="14" y="6"/>
                    </a:cubicBezTo>
                    <a:cubicBezTo>
                      <a:pt x="4" y="12"/>
                      <a:pt x="0" y="26"/>
                      <a:pt x="6" y="37"/>
                    </a:cubicBezTo>
                    <a:cubicBezTo>
                      <a:pt x="132" y="265"/>
                      <a:pt x="132" y="265"/>
                      <a:pt x="132" y="265"/>
                    </a:cubicBezTo>
                    <a:cubicBezTo>
                      <a:pt x="136" y="272"/>
                      <a:pt x="143" y="276"/>
                      <a:pt x="151" y="276"/>
                    </a:cubicBezTo>
                    <a:cubicBezTo>
                      <a:pt x="151" y="276"/>
                      <a:pt x="151" y="276"/>
                      <a:pt x="151" y="276"/>
                    </a:cubicBezTo>
                    <a:cubicBezTo>
                      <a:pt x="160" y="276"/>
                      <a:pt x="167" y="272"/>
                      <a:pt x="171" y="265"/>
                    </a:cubicBezTo>
                    <a:cubicBezTo>
                      <a:pt x="297" y="37"/>
                      <a:pt x="297" y="37"/>
                      <a:pt x="297" y="37"/>
                    </a:cubicBezTo>
                    <a:cubicBezTo>
                      <a:pt x="303" y="26"/>
                      <a:pt x="299" y="12"/>
                      <a:pt x="289" y="6"/>
                    </a:cubicBezTo>
                    <a:close/>
                    <a:moveTo>
                      <a:pt x="284" y="29"/>
                    </a:moveTo>
                    <a:cubicBezTo>
                      <a:pt x="158" y="258"/>
                      <a:pt x="158" y="258"/>
                      <a:pt x="158" y="258"/>
                    </a:cubicBezTo>
                    <a:cubicBezTo>
                      <a:pt x="157" y="260"/>
                      <a:pt x="154" y="261"/>
                      <a:pt x="151" y="261"/>
                    </a:cubicBezTo>
                    <a:cubicBezTo>
                      <a:pt x="149" y="261"/>
                      <a:pt x="146" y="260"/>
                      <a:pt x="145" y="258"/>
                    </a:cubicBezTo>
                    <a:cubicBezTo>
                      <a:pt x="19" y="29"/>
                      <a:pt x="19" y="29"/>
                      <a:pt x="19" y="29"/>
                    </a:cubicBezTo>
                    <a:cubicBezTo>
                      <a:pt x="17" y="26"/>
                      <a:pt x="18" y="21"/>
                      <a:pt x="22" y="19"/>
                    </a:cubicBezTo>
                    <a:cubicBezTo>
                      <a:pt x="25" y="17"/>
                      <a:pt x="30" y="19"/>
                      <a:pt x="32" y="22"/>
                    </a:cubicBezTo>
                    <a:cubicBezTo>
                      <a:pt x="151" y="239"/>
                      <a:pt x="151" y="239"/>
                      <a:pt x="151" y="239"/>
                    </a:cubicBezTo>
                    <a:cubicBezTo>
                      <a:pt x="271" y="22"/>
                      <a:pt x="271" y="22"/>
                      <a:pt x="271" y="22"/>
                    </a:cubicBezTo>
                    <a:cubicBezTo>
                      <a:pt x="273" y="19"/>
                      <a:pt x="278" y="17"/>
                      <a:pt x="281" y="19"/>
                    </a:cubicBezTo>
                    <a:cubicBezTo>
                      <a:pt x="285" y="21"/>
                      <a:pt x="286" y="26"/>
                      <a:pt x="28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46" name="Freeform 5">
                <a:extLst>
                  <a:ext uri="{FF2B5EF4-FFF2-40B4-BE49-F238E27FC236}">
                    <a16:creationId xmlns:a16="http://schemas.microsoft.com/office/drawing/2014/main" id="{A62B0E44-5AFA-4117-81FF-9BC291BA023B}"/>
                  </a:ext>
                </a:extLst>
              </p:cNvPr>
              <p:cNvSpPr>
                <a:spLocks noEditPoints="1"/>
              </p:cNvSpPr>
              <p:nvPr/>
            </p:nvSpPr>
            <p:spPr bwMode="auto">
              <a:xfrm>
                <a:off x="7422279" y="1528609"/>
                <a:ext cx="525898" cy="377207"/>
              </a:xfrm>
              <a:custGeom>
                <a:avLst/>
                <a:gdLst>
                  <a:gd name="T0" fmla="*/ 210 w 223"/>
                  <a:gd name="T1" fmla="*/ 23 h 158"/>
                  <a:gd name="T2" fmla="*/ 134 w 223"/>
                  <a:gd name="T3" fmla="*/ 0 h 158"/>
                  <a:gd name="T4" fmla="*/ 0 w 223"/>
                  <a:gd name="T5" fmla="*/ 136 h 158"/>
                  <a:gd name="T6" fmla="*/ 22 w 223"/>
                  <a:gd name="T7" fmla="*/ 158 h 158"/>
                  <a:gd name="T8" fmla="*/ 45 w 223"/>
                  <a:gd name="T9" fmla="*/ 136 h 158"/>
                  <a:gd name="T10" fmla="*/ 134 w 223"/>
                  <a:gd name="T11" fmla="*/ 44 h 158"/>
                  <a:gd name="T12" fmla="*/ 185 w 223"/>
                  <a:gd name="T13" fmla="*/ 60 h 158"/>
                  <a:gd name="T14" fmla="*/ 216 w 223"/>
                  <a:gd name="T15" fmla="*/ 54 h 158"/>
                  <a:gd name="T16" fmla="*/ 210 w 223"/>
                  <a:gd name="T17" fmla="*/ 23 h 158"/>
                  <a:gd name="T18" fmla="*/ 205 w 223"/>
                  <a:gd name="T19" fmla="*/ 46 h 158"/>
                  <a:gd name="T20" fmla="*/ 193 w 223"/>
                  <a:gd name="T21" fmla="*/ 48 h 158"/>
                  <a:gd name="T22" fmla="*/ 134 w 223"/>
                  <a:gd name="T23" fmla="*/ 30 h 158"/>
                  <a:gd name="T24" fmla="*/ 61 w 223"/>
                  <a:gd name="T25" fmla="*/ 61 h 158"/>
                  <a:gd name="T26" fmla="*/ 31 w 223"/>
                  <a:gd name="T27" fmla="*/ 136 h 158"/>
                  <a:gd name="T28" fmla="*/ 22 w 223"/>
                  <a:gd name="T29" fmla="*/ 145 h 158"/>
                  <a:gd name="T30" fmla="*/ 14 w 223"/>
                  <a:gd name="T31" fmla="*/ 136 h 158"/>
                  <a:gd name="T32" fmla="*/ 49 w 223"/>
                  <a:gd name="T33" fmla="*/ 49 h 158"/>
                  <a:gd name="T34" fmla="*/ 134 w 223"/>
                  <a:gd name="T35" fmla="*/ 13 h 158"/>
                  <a:gd name="T36" fmla="*/ 202 w 223"/>
                  <a:gd name="T37" fmla="*/ 34 h 158"/>
                  <a:gd name="T38" fmla="*/ 205 w 223"/>
                  <a:gd name="T39"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158">
                    <a:moveTo>
                      <a:pt x="210" y="23"/>
                    </a:moveTo>
                    <a:cubicBezTo>
                      <a:pt x="188" y="8"/>
                      <a:pt x="162" y="0"/>
                      <a:pt x="134" y="0"/>
                    </a:cubicBezTo>
                    <a:cubicBezTo>
                      <a:pt x="59" y="0"/>
                      <a:pt x="0" y="60"/>
                      <a:pt x="0" y="136"/>
                    </a:cubicBezTo>
                    <a:cubicBezTo>
                      <a:pt x="0" y="148"/>
                      <a:pt x="10" y="158"/>
                      <a:pt x="22" y="158"/>
                    </a:cubicBezTo>
                    <a:cubicBezTo>
                      <a:pt x="34" y="158"/>
                      <a:pt x="45" y="148"/>
                      <a:pt x="45" y="136"/>
                    </a:cubicBezTo>
                    <a:cubicBezTo>
                      <a:pt x="45" y="85"/>
                      <a:pt x="84" y="44"/>
                      <a:pt x="134" y="44"/>
                    </a:cubicBezTo>
                    <a:cubicBezTo>
                      <a:pt x="153" y="44"/>
                      <a:pt x="170" y="50"/>
                      <a:pt x="185" y="60"/>
                    </a:cubicBezTo>
                    <a:cubicBezTo>
                      <a:pt x="195" y="67"/>
                      <a:pt x="209" y="64"/>
                      <a:pt x="216" y="54"/>
                    </a:cubicBezTo>
                    <a:cubicBezTo>
                      <a:pt x="223" y="44"/>
                      <a:pt x="220" y="30"/>
                      <a:pt x="210" y="23"/>
                    </a:cubicBezTo>
                    <a:moveTo>
                      <a:pt x="205" y="46"/>
                    </a:moveTo>
                    <a:cubicBezTo>
                      <a:pt x="202" y="50"/>
                      <a:pt x="197" y="51"/>
                      <a:pt x="193" y="48"/>
                    </a:cubicBezTo>
                    <a:cubicBezTo>
                      <a:pt x="176" y="37"/>
                      <a:pt x="155" y="30"/>
                      <a:pt x="134" y="30"/>
                    </a:cubicBezTo>
                    <a:cubicBezTo>
                      <a:pt x="106" y="30"/>
                      <a:pt x="80" y="41"/>
                      <a:pt x="61" y="61"/>
                    </a:cubicBezTo>
                    <a:cubicBezTo>
                      <a:pt x="41" y="81"/>
                      <a:pt x="31" y="108"/>
                      <a:pt x="31" y="136"/>
                    </a:cubicBezTo>
                    <a:cubicBezTo>
                      <a:pt x="31" y="141"/>
                      <a:pt x="27" y="145"/>
                      <a:pt x="22" y="145"/>
                    </a:cubicBezTo>
                    <a:cubicBezTo>
                      <a:pt x="17" y="145"/>
                      <a:pt x="14" y="141"/>
                      <a:pt x="14" y="136"/>
                    </a:cubicBezTo>
                    <a:cubicBezTo>
                      <a:pt x="14" y="103"/>
                      <a:pt x="26" y="72"/>
                      <a:pt x="49" y="49"/>
                    </a:cubicBezTo>
                    <a:cubicBezTo>
                      <a:pt x="71" y="26"/>
                      <a:pt x="102" y="13"/>
                      <a:pt x="134" y="13"/>
                    </a:cubicBezTo>
                    <a:cubicBezTo>
                      <a:pt x="159" y="13"/>
                      <a:pt x="182" y="21"/>
                      <a:pt x="202" y="34"/>
                    </a:cubicBezTo>
                    <a:cubicBezTo>
                      <a:pt x="206" y="37"/>
                      <a:pt x="207" y="42"/>
                      <a:pt x="205" y="4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47" name="Freeform 9">
                <a:extLst>
                  <a:ext uri="{FF2B5EF4-FFF2-40B4-BE49-F238E27FC236}">
                    <a16:creationId xmlns:a16="http://schemas.microsoft.com/office/drawing/2014/main" id="{9C32CB72-A780-4106-8CD5-E4BBFED5A24C}"/>
                  </a:ext>
                </a:extLst>
              </p:cNvPr>
              <p:cNvSpPr>
                <a:spLocks noEditPoints="1"/>
              </p:cNvSpPr>
              <p:nvPr/>
            </p:nvSpPr>
            <p:spPr bwMode="auto">
              <a:xfrm>
                <a:off x="6761776" y="1528609"/>
                <a:ext cx="438248" cy="367816"/>
              </a:xfrm>
              <a:custGeom>
                <a:avLst/>
                <a:gdLst>
                  <a:gd name="T0" fmla="*/ 109 w 186"/>
                  <a:gd name="T1" fmla="*/ 0 h 154"/>
                  <a:gd name="T2" fmla="*/ 23 w 186"/>
                  <a:gd name="T3" fmla="*/ 0 h 154"/>
                  <a:gd name="T4" fmla="*/ 0 w 186"/>
                  <a:gd name="T5" fmla="*/ 22 h 154"/>
                  <a:gd name="T6" fmla="*/ 23 w 186"/>
                  <a:gd name="T7" fmla="*/ 44 h 154"/>
                  <a:gd name="T8" fmla="*/ 109 w 186"/>
                  <a:gd name="T9" fmla="*/ 44 h 154"/>
                  <a:gd name="T10" fmla="*/ 142 w 186"/>
                  <a:gd name="T11" fmla="*/ 77 h 154"/>
                  <a:gd name="T12" fmla="*/ 109 w 186"/>
                  <a:gd name="T13" fmla="*/ 109 h 154"/>
                  <a:gd name="T14" fmla="*/ 23 w 186"/>
                  <a:gd name="T15" fmla="*/ 109 h 154"/>
                  <a:gd name="T16" fmla="*/ 0 w 186"/>
                  <a:gd name="T17" fmla="*/ 132 h 154"/>
                  <a:gd name="T18" fmla="*/ 23 w 186"/>
                  <a:gd name="T19" fmla="*/ 154 h 154"/>
                  <a:gd name="T20" fmla="*/ 109 w 186"/>
                  <a:gd name="T21" fmla="*/ 154 h 154"/>
                  <a:gd name="T22" fmla="*/ 186 w 186"/>
                  <a:gd name="T23" fmla="*/ 77 h 154"/>
                  <a:gd name="T24" fmla="*/ 109 w 186"/>
                  <a:gd name="T25" fmla="*/ 0 h 154"/>
                  <a:gd name="T26" fmla="*/ 109 w 186"/>
                  <a:gd name="T27" fmla="*/ 140 h 154"/>
                  <a:gd name="T28" fmla="*/ 23 w 186"/>
                  <a:gd name="T29" fmla="*/ 140 h 154"/>
                  <a:gd name="T30" fmla="*/ 14 w 186"/>
                  <a:gd name="T31" fmla="*/ 132 h 154"/>
                  <a:gd name="T32" fmla="*/ 23 w 186"/>
                  <a:gd name="T33" fmla="*/ 123 h 154"/>
                  <a:gd name="T34" fmla="*/ 109 w 186"/>
                  <a:gd name="T35" fmla="*/ 123 h 154"/>
                  <a:gd name="T36" fmla="*/ 156 w 186"/>
                  <a:gd name="T37" fmla="*/ 77 h 154"/>
                  <a:gd name="T38" fmla="*/ 109 w 186"/>
                  <a:gd name="T39" fmla="*/ 30 h 154"/>
                  <a:gd name="T40" fmla="*/ 23 w 186"/>
                  <a:gd name="T41" fmla="*/ 30 h 154"/>
                  <a:gd name="T42" fmla="*/ 14 w 186"/>
                  <a:gd name="T43" fmla="*/ 22 h 154"/>
                  <a:gd name="T44" fmla="*/ 23 w 186"/>
                  <a:gd name="T45" fmla="*/ 14 h 154"/>
                  <a:gd name="T46" fmla="*/ 109 w 186"/>
                  <a:gd name="T47" fmla="*/ 14 h 154"/>
                  <a:gd name="T48" fmla="*/ 172 w 186"/>
                  <a:gd name="T49" fmla="*/ 77 h 154"/>
                  <a:gd name="T50" fmla="*/ 109 w 186"/>
                  <a:gd name="T51"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 h="154">
                    <a:moveTo>
                      <a:pt x="109" y="0"/>
                    </a:moveTo>
                    <a:cubicBezTo>
                      <a:pt x="23" y="0"/>
                      <a:pt x="23" y="0"/>
                      <a:pt x="23" y="0"/>
                    </a:cubicBezTo>
                    <a:cubicBezTo>
                      <a:pt x="10" y="0"/>
                      <a:pt x="0" y="10"/>
                      <a:pt x="0" y="22"/>
                    </a:cubicBezTo>
                    <a:cubicBezTo>
                      <a:pt x="0" y="34"/>
                      <a:pt x="10" y="44"/>
                      <a:pt x="23" y="44"/>
                    </a:cubicBezTo>
                    <a:cubicBezTo>
                      <a:pt x="109" y="44"/>
                      <a:pt x="109" y="44"/>
                      <a:pt x="109" y="44"/>
                    </a:cubicBezTo>
                    <a:cubicBezTo>
                      <a:pt x="127" y="44"/>
                      <a:pt x="142" y="59"/>
                      <a:pt x="142" y="77"/>
                    </a:cubicBezTo>
                    <a:cubicBezTo>
                      <a:pt x="142" y="95"/>
                      <a:pt x="127" y="109"/>
                      <a:pt x="109" y="109"/>
                    </a:cubicBezTo>
                    <a:cubicBezTo>
                      <a:pt x="23" y="109"/>
                      <a:pt x="23" y="109"/>
                      <a:pt x="23" y="109"/>
                    </a:cubicBezTo>
                    <a:cubicBezTo>
                      <a:pt x="10" y="109"/>
                      <a:pt x="0" y="120"/>
                      <a:pt x="0" y="132"/>
                    </a:cubicBezTo>
                    <a:cubicBezTo>
                      <a:pt x="0" y="144"/>
                      <a:pt x="10" y="154"/>
                      <a:pt x="23" y="154"/>
                    </a:cubicBezTo>
                    <a:cubicBezTo>
                      <a:pt x="109" y="154"/>
                      <a:pt x="109" y="154"/>
                      <a:pt x="109" y="154"/>
                    </a:cubicBezTo>
                    <a:cubicBezTo>
                      <a:pt x="152" y="154"/>
                      <a:pt x="186" y="120"/>
                      <a:pt x="186" y="77"/>
                    </a:cubicBezTo>
                    <a:cubicBezTo>
                      <a:pt x="186" y="34"/>
                      <a:pt x="152" y="0"/>
                      <a:pt x="109" y="0"/>
                    </a:cubicBezTo>
                    <a:moveTo>
                      <a:pt x="109" y="140"/>
                    </a:moveTo>
                    <a:cubicBezTo>
                      <a:pt x="23" y="140"/>
                      <a:pt x="23" y="140"/>
                      <a:pt x="23" y="140"/>
                    </a:cubicBezTo>
                    <a:cubicBezTo>
                      <a:pt x="18" y="140"/>
                      <a:pt x="14" y="137"/>
                      <a:pt x="14" y="132"/>
                    </a:cubicBezTo>
                    <a:cubicBezTo>
                      <a:pt x="14" y="127"/>
                      <a:pt x="18" y="123"/>
                      <a:pt x="23" y="123"/>
                    </a:cubicBezTo>
                    <a:cubicBezTo>
                      <a:pt x="109" y="123"/>
                      <a:pt x="109" y="123"/>
                      <a:pt x="109" y="123"/>
                    </a:cubicBezTo>
                    <a:cubicBezTo>
                      <a:pt x="135" y="123"/>
                      <a:pt x="156" y="103"/>
                      <a:pt x="156" y="77"/>
                    </a:cubicBezTo>
                    <a:cubicBezTo>
                      <a:pt x="156" y="51"/>
                      <a:pt x="135" y="30"/>
                      <a:pt x="109" y="30"/>
                    </a:cubicBezTo>
                    <a:cubicBezTo>
                      <a:pt x="23" y="30"/>
                      <a:pt x="23" y="30"/>
                      <a:pt x="23" y="30"/>
                    </a:cubicBezTo>
                    <a:cubicBezTo>
                      <a:pt x="18" y="30"/>
                      <a:pt x="14" y="27"/>
                      <a:pt x="14" y="22"/>
                    </a:cubicBezTo>
                    <a:cubicBezTo>
                      <a:pt x="14" y="17"/>
                      <a:pt x="18" y="14"/>
                      <a:pt x="23" y="14"/>
                    </a:cubicBezTo>
                    <a:cubicBezTo>
                      <a:pt x="109" y="14"/>
                      <a:pt x="109" y="14"/>
                      <a:pt x="109" y="14"/>
                    </a:cubicBezTo>
                    <a:cubicBezTo>
                      <a:pt x="144" y="14"/>
                      <a:pt x="172" y="42"/>
                      <a:pt x="172" y="77"/>
                    </a:cubicBezTo>
                    <a:cubicBezTo>
                      <a:pt x="172" y="112"/>
                      <a:pt x="144" y="140"/>
                      <a:pt x="109"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48" name="Freeform 14">
                <a:extLst>
                  <a:ext uri="{FF2B5EF4-FFF2-40B4-BE49-F238E27FC236}">
                    <a16:creationId xmlns:a16="http://schemas.microsoft.com/office/drawing/2014/main" id="{CEB76120-26AF-4B45-9A14-C6C07160659B}"/>
                  </a:ext>
                </a:extLst>
              </p:cNvPr>
              <p:cNvSpPr>
                <a:spLocks noEditPoints="1"/>
              </p:cNvSpPr>
              <p:nvPr/>
            </p:nvSpPr>
            <p:spPr bwMode="auto">
              <a:xfrm>
                <a:off x="6049624" y="1528609"/>
                <a:ext cx="425727" cy="107997"/>
              </a:xfrm>
              <a:custGeom>
                <a:avLst/>
                <a:gdLst>
                  <a:gd name="T0" fmla="*/ 158 w 181"/>
                  <a:gd name="T1" fmla="*/ 0 h 45"/>
                  <a:gd name="T2" fmla="*/ 22 w 181"/>
                  <a:gd name="T3" fmla="*/ 0 h 45"/>
                  <a:gd name="T4" fmla="*/ 0 w 181"/>
                  <a:gd name="T5" fmla="*/ 22 h 45"/>
                  <a:gd name="T6" fmla="*/ 22 w 181"/>
                  <a:gd name="T7" fmla="*/ 45 h 45"/>
                  <a:gd name="T8" fmla="*/ 158 w 181"/>
                  <a:gd name="T9" fmla="*/ 45 h 45"/>
                  <a:gd name="T10" fmla="*/ 181 w 181"/>
                  <a:gd name="T11" fmla="*/ 22 h 45"/>
                  <a:gd name="T12" fmla="*/ 158 w 181"/>
                  <a:gd name="T13" fmla="*/ 0 h 45"/>
                  <a:gd name="T14" fmla="*/ 158 w 181"/>
                  <a:gd name="T15" fmla="*/ 31 h 45"/>
                  <a:gd name="T16" fmla="*/ 158 w 181"/>
                  <a:gd name="T17" fmla="*/ 31 h 45"/>
                  <a:gd name="T18" fmla="*/ 22 w 181"/>
                  <a:gd name="T19" fmla="*/ 31 h 45"/>
                  <a:gd name="T20" fmla="*/ 14 w 181"/>
                  <a:gd name="T21" fmla="*/ 22 h 45"/>
                  <a:gd name="T22" fmla="*/ 22 w 181"/>
                  <a:gd name="T23" fmla="*/ 14 h 45"/>
                  <a:gd name="T24" fmla="*/ 158 w 181"/>
                  <a:gd name="T25" fmla="*/ 14 h 45"/>
                  <a:gd name="T26" fmla="*/ 166 w 181"/>
                  <a:gd name="T27" fmla="*/ 22 h 45"/>
                  <a:gd name="T28" fmla="*/ 158 w 181"/>
                  <a:gd name="T29"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45">
                    <a:moveTo>
                      <a:pt x="158" y="0"/>
                    </a:moveTo>
                    <a:cubicBezTo>
                      <a:pt x="22" y="0"/>
                      <a:pt x="22" y="0"/>
                      <a:pt x="22" y="0"/>
                    </a:cubicBezTo>
                    <a:cubicBezTo>
                      <a:pt x="10" y="0"/>
                      <a:pt x="0" y="10"/>
                      <a:pt x="0" y="22"/>
                    </a:cubicBezTo>
                    <a:cubicBezTo>
                      <a:pt x="0" y="35"/>
                      <a:pt x="10" y="45"/>
                      <a:pt x="22" y="45"/>
                    </a:cubicBezTo>
                    <a:cubicBezTo>
                      <a:pt x="158" y="45"/>
                      <a:pt x="158" y="45"/>
                      <a:pt x="158" y="45"/>
                    </a:cubicBezTo>
                    <a:cubicBezTo>
                      <a:pt x="170" y="45"/>
                      <a:pt x="181" y="35"/>
                      <a:pt x="181" y="22"/>
                    </a:cubicBezTo>
                    <a:cubicBezTo>
                      <a:pt x="181" y="10"/>
                      <a:pt x="170" y="0"/>
                      <a:pt x="158" y="0"/>
                    </a:cubicBezTo>
                    <a:moveTo>
                      <a:pt x="158" y="31"/>
                    </a:moveTo>
                    <a:cubicBezTo>
                      <a:pt x="158" y="31"/>
                      <a:pt x="158" y="31"/>
                      <a:pt x="158" y="31"/>
                    </a:cubicBezTo>
                    <a:cubicBezTo>
                      <a:pt x="22" y="31"/>
                      <a:pt x="22" y="31"/>
                      <a:pt x="22" y="31"/>
                    </a:cubicBezTo>
                    <a:cubicBezTo>
                      <a:pt x="18" y="31"/>
                      <a:pt x="14" y="27"/>
                      <a:pt x="14" y="22"/>
                    </a:cubicBezTo>
                    <a:cubicBezTo>
                      <a:pt x="14" y="17"/>
                      <a:pt x="18" y="14"/>
                      <a:pt x="22" y="14"/>
                    </a:cubicBezTo>
                    <a:cubicBezTo>
                      <a:pt x="158" y="14"/>
                      <a:pt x="158" y="14"/>
                      <a:pt x="158" y="14"/>
                    </a:cubicBezTo>
                    <a:cubicBezTo>
                      <a:pt x="163" y="14"/>
                      <a:pt x="166" y="17"/>
                      <a:pt x="166" y="22"/>
                    </a:cubicBezTo>
                    <a:cubicBezTo>
                      <a:pt x="166" y="27"/>
                      <a:pt x="163" y="31"/>
                      <a:pt x="158"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49" name="Freeform 15">
                <a:extLst>
                  <a:ext uri="{FF2B5EF4-FFF2-40B4-BE49-F238E27FC236}">
                    <a16:creationId xmlns:a16="http://schemas.microsoft.com/office/drawing/2014/main" id="{080C0CA4-113B-4C7D-94C9-1EF4B2FA2BBF}"/>
                  </a:ext>
                </a:extLst>
              </p:cNvPr>
              <p:cNvSpPr>
                <a:spLocks noEditPoints="1"/>
              </p:cNvSpPr>
              <p:nvPr/>
            </p:nvSpPr>
            <p:spPr bwMode="auto">
              <a:xfrm>
                <a:off x="6049624" y="2070159"/>
                <a:ext cx="425727" cy="109562"/>
              </a:xfrm>
              <a:custGeom>
                <a:avLst/>
                <a:gdLst>
                  <a:gd name="T0" fmla="*/ 158 w 181"/>
                  <a:gd name="T1" fmla="*/ 0 h 46"/>
                  <a:gd name="T2" fmla="*/ 22 w 181"/>
                  <a:gd name="T3" fmla="*/ 0 h 46"/>
                  <a:gd name="T4" fmla="*/ 0 w 181"/>
                  <a:gd name="T5" fmla="*/ 23 h 46"/>
                  <a:gd name="T6" fmla="*/ 22 w 181"/>
                  <a:gd name="T7" fmla="*/ 46 h 46"/>
                  <a:gd name="T8" fmla="*/ 158 w 181"/>
                  <a:gd name="T9" fmla="*/ 46 h 46"/>
                  <a:gd name="T10" fmla="*/ 181 w 181"/>
                  <a:gd name="T11" fmla="*/ 23 h 46"/>
                  <a:gd name="T12" fmla="*/ 158 w 181"/>
                  <a:gd name="T13" fmla="*/ 0 h 46"/>
                  <a:gd name="T14" fmla="*/ 158 w 181"/>
                  <a:gd name="T15" fmla="*/ 31 h 46"/>
                  <a:gd name="T16" fmla="*/ 158 w 181"/>
                  <a:gd name="T17" fmla="*/ 31 h 46"/>
                  <a:gd name="T18" fmla="*/ 22 w 181"/>
                  <a:gd name="T19" fmla="*/ 31 h 46"/>
                  <a:gd name="T20" fmla="*/ 14 w 181"/>
                  <a:gd name="T21" fmla="*/ 23 h 46"/>
                  <a:gd name="T22" fmla="*/ 22 w 181"/>
                  <a:gd name="T23" fmla="*/ 15 h 46"/>
                  <a:gd name="T24" fmla="*/ 158 w 181"/>
                  <a:gd name="T25" fmla="*/ 15 h 46"/>
                  <a:gd name="T26" fmla="*/ 166 w 181"/>
                  <a:gd name="T27" fmla="*/ 23 h 46"/>
                  <a:gd name="T28" fmla="*/ 158 w 181"/>
                  <a:gd name="T2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46">
                    <a:moveTo>
                      <a:pt x="158" y="0"/>
                    </a:moveTo>
                    <a:cubicBezTo>
                      <a:pt x="22" y="0"/>
                      <a:pt x="22" y="0"/>
                      <a:pt x="22" y="0"/>
                    </a:cubicBezTo>
                    <a:cubicBezTo>
                      <a:pt x="10" y="0"/>
                      <a:pt x="0" y="11"/>
                      <a:pt x="0" y="23"/>
                    </a:cubicBezTo>
                    <a:cubicBezTo>
                      <a:pt x="0" y="35"/>
                      <a:pt x="10" y="46"/>
                      <a:pt x="22" y="46"/>
                    </a:cubicBezTo>
                    <a:cubicBezTo>
                      <a:pt x="158" y="46"/>
                      <a:pt x="158" y="46"/>
                      <a:pt x="158" y="46"/>
                    </a:cubicBezTo>
                    <a:cubicBezTo>
                      <a:pt x="170" y="46"/>
                      <a:pt x="181" y="35"/>
                      <a:pt x="181" y="23"/>
                    </a:cubicBezTo>
                    <a:cubicBezTo>
                      <a:pt x="181" y="11"/>
                      <a:pt x="170" y="0"/>
                      <a:pt x="158" y="0"/>
                    </a:cubicBezTo>
                    <a:moveTo>
                      <a:pt x="158" y="31"/>
                    </a:moveTo>
                    <a:cubicBezTo>
                      <a:pt x="158" y="31"/>
                      <a:pt x="158" y="31"/>
                      <a:pt x="158" y="31"/>
                    </a:cubicBezTo>
                    <a:cubicBezTo>
                      <a:pt x="22" y="31"/>
                      <a:pt x="22" y="31"/>
                      <a:pt x="22" y="31"/>
                    </a:cubicBezTo>
                    <a:cubicBezTo>
                      <a:pt x="18" y="31"/>
                      <a:pt x="14" y="28"/>
                      <a:pt x="14" y="23"/>
                    </a:cubicBezTo>
                    <a:cubicBezTo>
                      <a:pt x="14" y="18"/>
                      <a:pt x="18" y="15"/>
                      <a:pt x="22" y="15"/>
                    </a:cubicBezTo>
                    <a:cubicBezTo>
                      <a:pt x="158" y="15"/>
                      <a:pt x="158" y="15"/>
                      <a:pt x="158" y="15"/>
                    </a:cubicBezTo>
                    <a:cubicBezTo>
                      <a:pt x="163" y="15"/>
                      <a:pt x="166" y="18"/>
                      <a:pt x="166" y="23"/>
                    </a:cubicBezTo>
                    <a:cubicBezTo>
                      <a:pt x="166" y="28"/>
                      <a:pt x="163" y="31"/>
                      <a:pt x="158"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sp>
            <p:nvSpPr>
              <p:cNvPr id="50" name="Freeform 16">
                <a:extLst>
                  <a:ext uri="{FF2B5EF4-FFF2-40B4-BE49-F238E27FC236}">
                    <a16:creationId xmlns:a16="http://schemas.microsoft.com/office/drawing/2014/main" id="{AD69E0A5-7630-4AC5-AF33-2C496737FA97}"/>
                  </a:ext>
                </a:extLst>
              </p:cNvPr>
              <p:cNvSpPr>
                <a:spLocks noEditPoints="1"/>
              </p:cNvSpPr>
              <p:nvPr/>
            </p:nvSpPr>
            <p:spPr bwMode="auto">
              <a:xfrm>
                <a:off x="6049624" y="1791558"/>
                <a:ext cx="392859" cy="106432"/>
              </a:xfrm>
              <a:custGeom>
                <a:avLst/>
                <a:gdLst>
                  <a:gd name="T0" fmla="*/ 144 w 167"/>
                  <a:gd name="T1" fmla="*/ 0 h 45"/>
                  <a:gd name="T2" fmla="*/ 22 w 167"/>
                  <a:gd name="T3" fmla="*/ 0 h 45"/>
                  <a:gd name="T4" fmla="*/ 0 w 167"/>
                  <a:gd name="T5" fmla="*/ 23 h 45"/>
                  <a:gd name="T6" fmla="*/ 22 w 167"/>
                  <a:gd name="T7" fmla="*/ 45 h 45"/>
                  <a:gd name="T8" fmla="*/ 144 w 167"/>
                  <a:gd name="T9" fmla="*/ 45 h 45"/>
                  <a:gd name="T10" fmla="*/ 167 w 167"/>
                  <a:gd name="T11" fmla="*/ 23 h 45"/>
                  <a:gd name="T12" fmla="*/ 144 w 167"/>
                  <a:gd name="T13" fmla="*/ 0 h 45"/>
                  <a:gd name="T14" fmla="*/ 144 w 167"/>
                  <a:gd name="T15" fmla="*/ 31 h 45"/>
                  <a:gd name="T16" fmla="*/ 144 w 167"/>
                  <a:gd name="T17" fmla="*/ 31 h 45"/>
                  <a:gd name="T18" fmla="*/ 22 w 167"/>
                  <a:gd name="T19" fmla="*/ 31 h 45"/>
                  <a:gd name="T20" fmla="*/ 14 w 167"/>
                  <a:gd name="T21" fmla="*/ 23 h 45"/>
                  <a:gd name="T22" fmla="*/ 22 w 167"/>
                  <a:gd name="T23" fmla="*/ 14 h 45"/>
                  <a:gd name="T24" fmla="*/ 144 w 167"/>
                  <a:gd name="T25" fmla="*/ 14 h 45"/>
                  <a:gd name="T26" fmla="*/ 153 w 167"/>
                  <a:gd name="T27" fmla="*/ 23 h 45"/>
                  <a:gd name="T28" fmla="*/ 144 w 167"/>
                  <a:gd name="T29"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45">
                    <a:moveTo>
                      <a:pt x="144" y="0"/>
                    </a:moveTo>
                    <a:cubicBezTo>
                      <a:pt x="22" y="0"/>
                      <a:pt x="22" y="0"/>
                      <a:pt x="22" y="0"/>
                    </a:cubicBezTo>
                    <a:cubicBezTo>
                      <a:pt x="10" y="0"/>
                      <a:pt x="0" y="10"/>
                      <a:pt x="0" y="23"/>
                    </a:cubicBezTo>
                    <a:cubicBezTo>
                      <a:pt x="0" y="35"/>
                      <a:pt x="10" y="45"/>
                      <a:pt x="22" y="45"/>
                    </a:cubicBezTo>
                    <a:cubicBezTo>
                      <a:pt x="144" y="45"/>
                      <a:pt x="144" y="45"/>
                      <a:pt x="144" y="45"/>
                    </a:cubicBezTo>
                    <a:cubicBezTo>
                      <a:pt x="157" y="45"/>
                      <a:pt x="167" y="35"/>
                      <a:pt x="167" y="23"/>
                    </a:cubicBezTo>
                    <a:cubicBezTo>
                      <a:pt x="167" y="10"/>
                      <a:pt x="157" y="0"/>
                      <a:pt x="144" y="0"/>
                    </a:cubicBezTo>
                    <a:moveTo>
                      <a:pt x="144" y="31"/>
                    </a:moveTo>
                    <a:cubicBezTo>
                      <a:pt x="144" y="31"/>
                      <a:pt x="144" y="31"/>
                      <a:pt x="144" y="31"/>
                    </a:cubicBezTo>
                    <a:cubicBezTo>
                      <a:pt x="22" y="31"/>
                      <a:pt x="22" y="31"/>
                      <a:pt x="22" y="31"/>
                    </a:cubicBezTo>
                    <a:cubicBezTo>
                      <a:pt x="18" y="31"/>
                      <a:pt x="14" y="27"/>
                      <a:pt x="14" y="23"/>
                    </a:cubicBezTo>
                    <a:cubicBezTo>
                      <a:pt x="14" y="18"/>
                      <a:pt x="18" y="14"/>
                      <a:pt x="22" y="14"/>
                    </a:cubicBezTo>
                    <a:cubicBezTo>
                      <a:pt x="144" y="14"/>
                      <a:pt x="144" y="14"/>
                      <a:pt x="144" y="14"/>
                    </a:cubicBezTo>
                    <a:cubicBezTo>
                      <a:pt x="149" y="14"/>
                      <a:pt x="153" y="18"/>
                      <a:pt x="153" y="23"/>
                    </a:cubicBezTo>
                    <a:cubicBezTo>
                      <a:pt x="153" y="27"/>
                      <a:pt x="149" y="31"/>
                      <a:pt x="144"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8"/>
                <a:endParaRPr lang="fr-FR" sz="1800">
                  <a:solidFill>
                    <a:srgbClr val="3C3732"/>
                  </a:solidFill>
                  <a:latin typeface="Avenir LT Std 45 Book"/>
                </a:endParaRPr>
              </a:p>
            </p:txBody>
          </p:sp>
        </p:grpSp>
      </p:grpSp>
      <p:sp>
        <p:nvSpPr>
          <p:cNvPr id="38" name="Espace réservé du texte 33">
            <a:extLst>
              <a:ext uri="{FF2B5EF4-FFF2-40B4-BE49-F238E27FC236}">
                <a16:creationId xmlns:a16="http://schemas.microsoft.com/office/drawing/2014/main" id="{48A72A86-1F60-436B-B80D-B8FFFAFDED09}"/>
              </a:ext>
            </a:extLst>
          </p:cNvPr>
          <p:cNvSpPr txBox="1">
            <a:spLocks/>
          </p:cNvSpPr>
          <p:nvPr/>
        </p:nvSpPr>
        <p:spPr>
          <a:xfrm>
            <a:off x="2186331" y="3801489"/>
            <a:ext cx="1733541" cy="169277"/>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a:t>Marine GUIBERT</a:t>
            </a:r>
          </a:p>
        </p:txBody>
      </p:sp>
      <p:sp>
        <p:nvSpPr>
          <p:cNvPr id="39" name="Espace réservé du texte 36">
            <a:extLst>
              <a:ext uri="{FF2B5EF4-FFF2-40B4-BE49-F238E27FC236}">
                <a16:creationId xmlns:a16="http://schemas.microsoft.com/office/drawing/2014/main" id="{7B0B2B7E-AD50-4089-B627-991503921290}"/>
              </a:ext>
            </a:extLst>
          </p:cNvPr>
          <p:cNvSpPr txBox="1">
            <a:spLocks/>
          </p:cNvSpPr>
          <p:nvPr/>
        </p:nvSpPr>
        <p:spPr>
          <a:xfrm>
            <a:off x="2193073" y="4004634"/>
            <a:ext cx="2099533" cy="558899"/>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pPr>
              <a:spcBef>
                <a:spcPts val="0"/>
              </a:spcBef>
            </a:pPr>
            <a:r>
              <a:rPr lang="fr-FR" sz="1100">
                <a:latin typeface="+mn-lt"/>
              </a:rPr>
              <a:t>Chef de projet – Artelys</a:t>
            </a:r>
          </a:p>
          <a:p>
            <a:pPr lvl="1">
              <a:spcBef>
                <a:spcPts val="0"/>
              </a:spcBef>
            </a:pPr>
            <a:r>
              <a:rPr lang="fr-FR" sz="1100"/>
              <a:t>marine.guibert@artelys.com</a:t>
            </a:r>
          </a:p>
        </p:txBody>
      </p:sp>
      <p:sp>
        <p:nvSpPr>
          <p:cNvPr id="22" name="Espace réservé du texte 33">
            <a:extLst>
              <a:ext uri="{FF2B5EF4-FFF2-40B4-BE49-F238E27FC236}">
                <a16:creationId xmlns:a16="http://schemas.microsoft.com/office/drawing/2014/main" id="{BD975D2B-3DDF-41A7-BA55-1B37CB02E6EF}"/>
              </a:ext>
            </a:extLst>
          </p:cNvPr>
          <p:cNvSpPr txBox="1">
            <a:spLocks/>
          </p:cNvSpPr>
          <p:nvPr/>
        </p:nvSpPr>
        <p:spPr>
          <a:xfrm>
            <a:off x="4986866" y="3801489"/>
            <a:ext cx="1733541" cy="169277"/>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sz="1200"/>
              <a:t>Juliette POUZET</a:t>
            </a:r>
          </a:p>
        </p:txBody>
      </p:sp>
      <p:sp>
        <p:nvSpPr>
          <p:cNvPr id="23" name="Espace réservé du texte 36">
            <a:extLst>
              <a:ext uri="{FF2B5EF4-FFF2-40B4-BE49-F238E27FC236}">
                <a16:creationId xmlns:a16="http://schemas.microsoft.com/office/drawing/2014/main" id="{C8E98181-B722-4C57-ABED-614310B77E83}"/>
              </a:ext>
            </a:extLst>
          </p:cNvPr>
          <p:cNvSpPr txBox="1">
            <a:spLocks/>
          </p:cNvSpPr>
          <p:nvPr/>
        </p:nvSpPr>
        <p:spPr>
          <a:xfrm>
            <a:off x="4986867" y="4004634"/>
            <a:ext cx="1871138" cy="558899"/>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pPr>
              <a:spcBef>
                <a:spcPts val="0"/>
              </a:spcBef>
            </a:pPr>
            <a:r>
              <a:rPr lang="fr-FR" sz="1100">
                <a:latin typeface="+mn-lt"/>
              </a:rPr>
              <a:t>Chef de projet – SNCF</a:t>
            </a:r>
          </a:p>
          <a:p>
            <a:pPr lvl="1">
              <a:spcBef>
                <a:spcPts val="0"/>
              </a:spcBef>
            </a:pPr>
            <a:r>
              <a:rPr lang="fr-FR" sz="1100"/>
              <a:t>juliette.pouzet@sncf.fr</a:t>
            </a:r>
          </a:p>
        </p:txBody>
      </p:sp>
    </p:spTree>
    <p:extLst>
      <p:ext uri="{BB962C8B-B14F-4D97-AF65-F5344CB8AC3E}">
        <p14:creationId xmlns:p14="http://schemas.microsoft.com/office/powerpoint/2010/main" val="415640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4"/>
          </p:nvPr>
        </p:nvSpPr>
        <p:spPr>
          <a:xfrm>
            <a:off x="539750" y="4813200"/>
            <a:ext cx="1423467" cy="140359"/>
          </a:xfrm>
        </p:spPr>
        <p:txBody>
          <a:bodyPr/>
          <a:lstStyle/>
          <a:p>
            <a:fld id="{E078E5E0-6352-4FF6-BC29-32EE006FA502}" type="datetime2">
              <a:rPr lang="fr-FR" smtClean="0"/>
              <a:t>mardi 14 février 2023</a:t>
            </a:fld>
            <a:endParaRPr lang="fr-FR"/>
          </a:p>
        </p:txBody>
      </p:sp>
      <p:sp>
        <p:nvSpPr>
          <p:cNvPr id="6" name="Espace réservé du pied de page 5"/>
          <p:cNvSpPr>
            <a:spLocks noGrp="1"/>
          </p:cNvSpPr>
          <p:nvPr>
            <p:ph type="ftr" sz="quarter" idx="15"/>
          </p:nvPr>
        </p:nvSpPr>
        <p:spPr>
          <a:xfrm>
            <a:off x="179389" y="4724381"/>
            <a:ext cx="1272784" cy="96950"/>
          </a:xfrm>
        </p:spPr>
        <p:txBody>
          <a:bodyPr/>
          <a:lstStyle/>
          <a:p>
            <a:r>
              <a:rPr lang="fr-FR"/>
              <a:t>SNCF DTIPG - Artelys </a:t>
            </a:r>
          </a:p>
        </p:txBody>
      </p:sp>
      <p:sp>
        <p:nvSpPr>
          <p:cNvPr id="5" name="Espace réservé du numéro de diapositive 4"/>
          <p:cNvSpPr>
            <a:spLocks noGrp="1"/>
          </p:cNvSpPr>
          <p:nvPr>
            <p:ph type="sldNum" sz="quarter" idx="16"/>
          </p:nvPr>
        </p:nvSpPr>
        <p:spPr/>
        <p:txBody>
          <a:bodyPr/>
          <a:lstStyle/>
          <a:p>
            <a:fld id="{F39F9F64-4784-4F3A-948D-D16FD8AFA9F9}" type="slidenum">
              <a:rPr lang="fr-FR" smtClean="0"/>
              <a:t>4</a:t>
            </a:fld>
            <a:endParaRPr lang="fr-FR"/>
          </a:p>
        </p:txBody>
      </p:sp>
      <p:sp>
        <p:nvSpPr>
          <p:cNvPr id="30" name="Espace réservé du contenu 17">
            <a:extLst>
              <a:ext uri="{FF2B5EF4-FFF2-40B4-BE49-F238E27FC236}">
                <a16:creationId xmlns:a16="http://schemas.microsoft.com/office/drawing/2014/main" id="{64BF7571-7A2D-43A2-9DBE-DDA83A883A8E}"/>
              </a:ext>
            </a:extLst>
          </p:cNvPr>
          <p:cNvSpPr txBox="1">
            <a:spLocks/>
          </p:cNvSpPr>
          <p:nvPr/>
        </p:nvSpPr>
        <p:spPr>
          <a:xfrm>
            <a:off x="240838" y="1300615"/>
            <a:ext cx="2729178" cy="3576843"/>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altLang="fr-FR" dirty="0"/>
              <a:t>Equipe MOD (Modélisation et Optimisation de la décision)</a:t>
            </a:r>
          </a:p>
          <a:p>
            <a:pPr lvl="2"/>
            <a:r>
              <a:rPr lang="fr-FR" dirty="0"/>
              <a:t>Modélisation de problèmes industriels complexes</a:t>
            </a:r>
          </a:p>
          <a:p>
            <a:pPr lvl="2"/>
            <a:r>
              <a:rPr lang="fr-FR" dirty="0"/>
              <a:t>Etude et mise en œuvre des meilleures solutions techniques</a:t>
            </a:r>
          </a:p>
          <a:p>
            <a:pPr lvl="2"/>
            <a:r>
              <a:rPr lang="fr-FR" dirty="0"/>
              <a:t>Expérimentations terrain</a:t>
            </a:r>
          </a:p>
          <a:p>
            <a:pPr>
              <a:lnSpc>
                <a:spcPct val="90000"/>
              </a:lnSpc>
            </a:pPr>
            <a:r>
              <a:rPr lang="fr-FR" altLang="fr-FR" dirty="0"/>
              <a:t>Compétences</a:t>
            </a:r>
          </a:p>
          <a:p>
            <a:pPr lvl="2">
              <a:lnSpc>
                <a:spcPct val="90000"/>
              </a:lnSpc>
            </a:pPr>
            <a:r>
              <a:rPr lang="fr-FR" dirty="0">
                <a:solidFill>
                  <a:srgbClr val="3C3732"/>
                </a:solidFill>
                <a:latin typeface="Avenir LT Std 45 Book"/>
              </a:rPr>
              <a:t>Recherche opérationnelle</a:t>
            </a:r>
          </a:p>
          <a:p>
            <a:pPr lvl="2">
              <a:lnSpc>
                <a:spcPct val="90000"/>
              </a:lnSpc>
            </a:pPr>
            <a:r>
              <a:rPr lang="fr-FR" dirty="0">
                <a:solidFill>
                  <a:srgbClr val="3C3732"/>
                </a:solidFill>
                <a:latin typeface="Avenir LT Std 45 Book"/>
              </a:rPr>
              <a:t>Simulation</a:t>
            </a:r>
          </a:p>
          <a:p>
            <a:pPr lvl="2">
              <a:lnSpc>
                <a:spcPct val="90000"/>
              </a:lnSpc>
            </a:pPr>
            <a:r>
              <a:rPr lang="fr-FR" dirty="0">
                <a:solidFill>
                  <a:srgbClr val="3C3732"/>
                </a:solidFill>
                <a:latin typeface="Avenir LT Std 45 Book"/>
              </a:rPr>
              <a:t>Science des données</a:t>
            </a:r>
          </a:p>
          <a:p>
            <a:pPr lvl="2">
              <a:lnSpc>
                <a:spcPct val="90000"/>
              </a:lnSpc>
            </a:pPr>
            <a:r>
              <a:rPr lang="fr-FR" dirty="0">
                <a:solidFill>
                  <a:srgbClr val="3C3732"/>
                </a:solidFill>
                <a:latin typeface="Avenir LT Std 45 Book"/>
              </a:rPr>
              <a:t>Développement logiciel</a:t>
            </a:r>
          </a:p>
          <a:p>
            <a:pPr lvl="2">
              <a:lnSpc>
                <a:spcPct val="90000"/>
              </a:lnSpc>
            </a:pPr>
            <a:r>
              <a:rPr lang="fr-FR" dirty="0">
                <a:solidFill>
                  <a:srgbClr val="3C3732"/>
                </a:solidFill>
                <a:latin typeface="Avenir LT Std 45 Book"/>
              </a:rPr>
              <a:t>Gestion de projet</a:t>
            </a:r>
            <a:endParaRPr lang="fr-FR" dirty="0"/>
          </a:p>
          <a:p>
            <a:pPr marL="0" lvl="2" indent="0">
              <a:buNone/>
            </a:pPr>
            <a:endParaRPr lang="fr-FR" dirty="0"/>
          </a:p>
        </p:txBody>
      </p:sp>
      <p:sp>
        <p:nvSpPr>
          <p:cNvPr id="16" name="Title 1">
            <a:extLst>
              <a:ext uri="{FF2B5EF4-FFF2-40B4-BE49-F238E27FC236}">
                <a16:creationId xmlns:a16="http://schemas.microsoft.com/office/drawing/2014/main" id="{E79B08E9-3ABD-4F45-BA0A-94102D0870E4}"/>
              </a:ext>
            </a:extLst>
          </p:cNvPr>
          <p:cNvSpPr>
            <a:spLocks noGrp="1"/>
          </p:cNvSpPr>
          <p:nvPr>
            <p:ph type="title"/>
          </p:nvPr>
        </p:nvSpPr>
        <p:spPr>
          <a:xfrm>
            <a:off x="539751" y="83762"/>
            <a:ext cx="8064499" cy="863943"/>
          </a:xfrm>
        </p:spPr>
        <p:txBody>
          <a:bodyPr/>
          <a:lstStyle/>
          <a:p>
            <a:r>
              <a:rPr lang="fr-FR" cap="none"/>
              <a:t>L’équipe projet</a:t>
            </a:r>
            <a:endParaRPr lang="fr-FR" sz="1600"/>
          </a:p>
        </p:txBody>
      </p:sp>
      <p:sp>
        <p:nvSpPr>
          <p:cNvPr id="17" name="Espace réservé du texte 13">
            <a:extLst>
              <a:ext uri="{FF2B5EF4-FFF2-40B4-BE49-F238E27FC236}">
                <a16:creationId xmlns:a16="http://schemas.microsoft.com/office/drawing/2014/main" id="{81E4CBEA-0708-4530-B3FC-74876719E2AE}"/>
              </a:ext>
            </a:extLst>
          </p:cNvPr>
          <p:cNvSpPr>
            <a:spLocks noGrp="1"/>
          </p:cNvSpPr>
          <p:nvPr>
            <p:ph type="body" sz="quarter" idx="4294967295"/>
          </p:nvPr>
        </p:nvSpPr>
        <p:spPr>
          <a:xfrm>
            <a:off x="539751" y="950914"/>
            <a:ext cx="8064500" cy="469779"/>
          </a:xfrm>
          <a:prstGeom prst="rect">
            <a:avLst/>
          </a:prstGeom>
        </p:spPr>
        <p:txBody>
          <a:bodyPr>
            <a:normAutofit/>
          </a:bodyPr>
          <a:lstStyle/>
          <a:p>
            <a:r>
              <a:rPr lang="fr-FR"/>
              <a:t>Direction Technologies, Innovation et Projets Groupe (DTIPG)</a:t>
            </a:r>
          </a:p>
        </p:txBody>
      </p:sp>
      <p:cxnSp>
        <p:nvCxnSpPr>
          <p:cNvPr id="10" name="Connecteur droit 9">
            <a:extLst>
              <a:ext uri="{FF2B5EF4-FFF2-40B4-BE49-F238E27FC236}">
                <a16:creationId xmlns:a16="http://schemas.microsoft.com/office/drawing/2014/main" id="{1688A07A-9DB5-44E5-9291-86A398E62B04}"/>
              </a:ext>
            </a:extLst>
          </p:cNvPr>
          <p:cNvCxnSpPr>
            <a:cxnSpLocks/>
          </p:cNvCxnSpPr>
          <p:nvPr/>
        </p:nvCxnSpPr>
        <p:spPr>
          <a:xfrm>
            <a:off x="4899424"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44134F7F-362D-47E6-AD02-BDCF644DE2FB}"/>
              </a:ext>
            </a:extLst>
          </p:cNvPr>
          <p:cNvSpPr/>
          <p:nvPr/>
        </p:nvSpPr>
        <p:spPr>
          <a:xfrm rot="10800000">
            <a:off x="4203516" y="1490974"/>
            <a:ext cx="3513802" cy="616686"/>
          </a:xfrm>
          <a:prstGeom prst="roundRect">
            <a:avLst>
              <a:gd name="adj" fmla="val 0"/>
            </a:avLst>
          </a:prstGeom>
          <a:noFill/>
          <a:ln w="34925">
            <a:gradFill>
              <a:gsLst>
                <a:gs pos="0">
                  <a:schemeClr val="accent6"/>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2" name="Rectangle à coins arrondis 44">
            <a:extLst>
              <a:ext uri="{FF2B5EF4-FFF2-40B4-BE49-F238E27FC236}">
                <a16:creationId xmlns:a16="http://schemas.microsoft.com/office/drawing/2014/main" id="{A98CECEE-4013-478D-8D74-B5F7FBFDAB2D}"/>
              </a:ext>
            </a:extLst>
          </p:cNvPr>
          <p:cNvSpPr/>
          <p:nvPr/>
        </p:nvSpPr>
        <p:spPr>
          <a:xfrm>
            <a:off x="5696273" y="1587549"/>
            <a:ext cx="1912561" cy="423492"/>
          </a:xfrm>
          <a:prstGeom prst="roundRect">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lgn="ctr" defTabSz="914378">
              <a:lnSpc>
                <a:spcPct val="95000"/>
              </a:lnSpc>
              <a:defRPr/>
            </a:pPr>
            <a:r>
              <a:rPr lang="fr-FR" sz="1100">
                <a:solidFill>
                  <a:schemeClr val="bg1"/>
                </a:solidFill>
                <a:latin typeface="Avenir LT Std 65 Medium" pitchFamily="34" charset="0"/>
              </a:rPr>
              <a:t>Technologies, Innovation et Projets Groupe</a:t>
            </a:r>
          </a:p>
        </p:txBody>
      </p:sp>
      <p:grpSp>
        <p:nvGrpSpPr>
          <p:cNvPr id="13" name="Groupe 12">
            <a:extLst>
              <a:ext uri="{FF2B5EF4-FFF2-40B4-BE49-F238E27FC236}">
                <a16:creationId xmlns:a16="http://schemas.microsoft.com/office/drawing/2014/main" id="{280E1D47-A60A-4DAA-A9CC-FD29D07D09B2}"/>
              </a:ext>
            </a:extLst>
          </p:cNvPr>
          <p:cNvGrpSpPr/>
          <p:nvPr/>
        </p:nvGrpSpPr>
        <p:grpSpPr>
          <a:xfrm>
            <a:off x="2647651" y="2711816"/>
            <a:ext cx="1119653" cy="614363"/>
            <a:chOff x="658134" y="3736181"/>
            <a:chExt cx="1477478" cy="614363"/>
          </a:xfrm>
          <a:solidFill>
            <a:schemeClr val="accent6"/>
          </a:solidFill>
        </p:grpSpPr>
        <p:sp>
          <p:nvSpPr>
            <p:cNvPr id="14" name="Rectangle : coins arrondis 13">
              <a:extLst>
                <a:ext uri="{FF2B5EF4-FFF2-40B4-BE49-F238E27FC236}">
                  <a16:creationId xmlns:a16="http://schemas.microsoft.com/office/drawing/2014/main" id="{BADDC81A-9C42-4E84-9847-251F3A78F120}"/>
                </a:ext>
              </a:extLst>
            </p:cNvPr>
            <p:cNvSpPr/>
            <p:nvPr/>
          </p:nvSpPr>
          <p:spPr>
            <a:xfrm>
              <a:off x="658136"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8" name="Rectangle 17">
              <a:extLst>
                <a:ext uri="{FF2B5EF4-FFF2-40B4-BE49-F238E27FC236}">
                  <a16:creationId xmlns:a16="http://schemas.microsoft.com/office/drawing/2014/main" id="{C0563F1B-95F0-4687-B9A5-D4FF3330A7D7}"/>
                </a:ext>
              </a:extLst>
            </p:cNvPr>
            <p:cNvSpPr/>
            <p:nvPr/>
          </p:nvSpPr>
          <p:spPr>
            <a:xfrm>
              <a:off x="658134" y="3827591"/>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SNCF RÉSEAU</a:t>
              </a:r>
            </a:p>
          </p:txBody>
        </p:sp>
      </p:grpSp>
      <p:grpSp>
        <p:nvGrpSpPr>
          <p:cNvPr id="19" name="Groupe 18">
            <a:extLst>
              <a:ext uri="{FF2B5EF4-FFF2-40B4-BE49-F238E27FC236}">
                <a16:creationId xmlns:a16="http://schemas.microsoft.com/office/drawing/2014/main" id="{73D6E758-5A38-414E-8A6D-F9FDE9D771B4}"/>
              </a:ext>
            </a:extLst>
          </p:cNvPr>
          <p:cNvGrpSpPr/>
          <p:nvPr/>
        </p:nvGrpSpPr>
        <p:grpSpPr>
          <a:xfrm>
            <a:off x="3929322" y="2710879"/>
            <a:ext cx="1119653" cy="614363"/>
            <a:chOff x="2226122" y="3736181"/>
            <a:chExt cx="1477478" cy="614363"/>
          </a:xfrm>
          <a:solidFill>
            <a:schemeClr val="accent6"/>
          </a:solidFill>
        </p:grpSpPr>
        <p:sp>
          <p:nvSpPr>
            <p:cNvPr id="20" name="Rectangle : coins arrondis 19">
              <a:extLst>
                <a:ext uri="{FF2B5EF4-FFF2-40B4-BE49-F238E27FC236}">
                  <a16:creationId xmlns:a16="http://schemas.microsoft.com/office/drawing/2014/main" id="{5F8267A0-E3EB-4756-A423-8629BBFACF6E}"/>
                </a:ext>
              </a:extLst>
            </p:cNvPr>
            <p:cNvSpPr/>
            <p:nvPr/>
          </p:nvSpPr>
          <p:spPr>
            <a:xfrm>
              <a:off x="2226125"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21" name="Rectangle 20">
              <a:extLst>
                <a:ext uri="{FF2B5EF4-FFF2-40B4-BE49-F238E27FC236}">
                  <a16:creationId xmlns:a16="http://schemas.microsoft.com/office/drawing/2014/main" id="{F146C313-45E9-4741-9864-B8AA10F01941}"/>
                </a:ext>
              </a:extLst>
            </p:cNvPr>
            <p:cNvSpPr/>
            <p:nvPr/>
          </p:nvSpPr>
          <p:spPr>
            <a:xfrm>
              <a:off x="2226122" y="3754483"/>
              <a:ext cx="1477478" cy="443198"/>
            </a:xfrm>
            <a:prstGeom prst="rect">
              <a:avLst/>
            </a:prstGeom>
            <a:noFill/>
          </p:spPr>
          <p:txBody>
            <a:bodyPr wrap="square">
              <a:spAutoFit/>
            </a:bodyPr>
            <a:lstStyle/>
            <a:p>
              <a:pPr lvl="0" algn="ctr" defTabSz="914378">
                <a:lnSpc>
                  <a:spcPct val="95000"/>
                </a:lnSpc>
                <a:defRPr/>
              </a:pPr>
              <a:r>
                <a:rPr lang="fr-FR" sz="1200">
                  <a:solidFill>
                    <a:prstClr val="white"/>
                  </a:solidFill>
                  <a:latin typeface="+mj-lt"/>
                </a:rPr>
                <a:t>RAIL LOGISTICS</a:t>
              </a:r>
              <a:br>
                <a:rPr lang="fr-FR" sz="1200">
                  <a:solidFill>
                    <a:prstClr val="white"/>
                  </a:solidFill>
                  <a:latin typeface="+mj-lt"/>
                </a:rPr>
              </a:br>
              <a:r>
                <a:rPr lang="fr-FR" sz="1200">
                  <a:solidFill>
                    <a:prstClr val="white"/>
                  </a:solidFill>
                  <a:latin typeface="+mj-lt"/>
                </a:rPr>
                <a:t>EUROPE</a:t>
              </a:r>
            </a:p>
          </p:txBody>
        </p:sp>
      </p:grpSp>
      <p:grpSp>
        <p:nvGrpSpPr>
          <p:cNvPr id="22" name="Groupe 21">
            <a:extLst>
              <a:ext uri="{FF2B5EF4-FFF2-40B4-BE49-F238E27FC236}">
                <a16:creationId xmlns:a16="http://schemas.microsoft.com/office/drawing/2014/main" id="{54CA9882-74CF-4277-891B-440D165D92A0}"/>
              </a:ext>
            </a:extLst>
          </p:cNvPr>
          <p:cNvGrpSpPr/>
          <p:nvPr/>
        </p:nvGrpSpPr>
        <p:grpSpPr>
          <a:xfrm>
            <a:off x="5208987" y="2717875"/>
            <a:ext cx="1119653" cy="614363"/>
            <a:chOff x="3784970" y="3736181"/>
            <a:chExt cx="1477478" cy="614363"/>
          </a:xfrm>
          <a:solidFill>
            <a:schemeClr val="accent6"/>
          </a:solidFill>
        </p:grpSpPr>
        <p:sp>
          <p:nvSpPr>
            <p:cNvPr id="23" name="Rectangle : coins arrondis 22">
              <a:extLst>
                <a:ext uri="{FF2B5EF4-FFF2-40B4-BE49-F238E27FC236}">
                  <a16:creationId xmlns:a16="http://schemas.microsoft.com/office/drawing/2014/main" id="{10D28FC3-BF41-47F8-8CA4-260FF31C445C}"/>
                </a:ext>
              </a:extLst>
            </p:cNvPr>
            <p:cNvSpPr/>
            <p:nvPr/>
          </p:nvSpPr>
          <p:spPr>
            <a:xfrm>
              <a:off x="3784972"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24" name="Rectangle 23">
              <a:extLst>
                <a:ext uri="{FF2B5EF4-FFF2-40B4-BE49-F238E27FC236}">
                  <a16:creationId xmlns:a16="http://schemas.microsoft.com/office/drawing/2014/main" id="{EFF45245-F4E5-4B41-89FD-A7DB2521713E}"/>
                </a:ext>
              </a:extLst>
            </p:cNvPr>
            <p:cNvSpPr/>
            <p:nvPr/>
          </p:nvSpPr>
          <p:spPr>
            <a:xfrm>
              <a:off x="3784970" y="3909479"/>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GEODIS</a:t>
              </a:r>
            </a:p>
          </p:txBody>
        </p:sp>
      </p:grpSp>
      <p:grpSp>
        <p:nvGrpSpPr>
          <p:cNvPr id="25" name="Groupe 24">
            <a:extLst>
              <a:ext uri="{FF2B5EF4-FFF2-40B4-BE49-F238E27FC236}">
                <a16:creationId xmlns:a16="http://schemas.microsoft.com/office/drawing/2014/main" id="{E39F443C-3CB0-463E-BB57-70E13A81BA87}"/>
              </a:ext>
            </a:extLst>
          </p:cNvPr>
          <p:cNvGrpSpPr/>
          <p:nvPr/>
        </p:nvGrpSpPr>
        <p:grpSpPr>
          <a:xfrm>
            <a:off x="6487190" y="2710222"/>
            <a:ext cx="1199345" cy="608683"/>
            <a:chOff x="5343819" y="3694432"/>
            <a:chExt cx="1477476" cy="656113"/>
          </a:xfrm>
          <a:solidFill>
            <a:schemeClr val="accent6"/>
          </a:solidFill>
        </p:grpSpPr>
        <p:sp>
          <p:nvSpPr>
            <p:cNvPr id="26" name="Rectangle : coins arrondis 25">
              <a:extLst>
                <a:ext uri="{FF2B5EF4-FFF2-40B4-BE49-F238E27FC236}">
                  <a16:creationId xmlns:a16="http://schemas.microsoft.com/office/drawing/2014/main" id="{5871389C-1B28-45F6-A67F-6C2A756AF2BB}"/>
                </a:ext>
              </a:extLst>
            </p:cNvPr>
            <p:cNvSpPr/>
            <p:nvPr/>
          </p:nvSpPr>
          <p:spPr>
            <a:xfrm>
              <a:off x="5343819" y="3694432"/>
              <a:ext cx="1477476" cy="65611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27" name="Rectangle 26">
              <a:extLst>
                <a:ext uri="{FF2B5EF4-FFF2-40B4-BE49-F238E27FC236}">
                  <a16:creationId xmlns:a16="http://schemas.microsoft.com/office/drawing/2014/main" id="{E5C63CE4-ED58-4BE9-8D46-60AA90088101}"/>
                </a:ext>
              </a:extLst>
            </p:cNvPr>
            <p:cNvSpPr/>
            <p:nvPr/>
          </p:nvSpPr>
          <p:spPr>
            <a:xfrm>
              <a:off x="5384505" y="3759136"/>
              <a:ext cx="1411993" cy="477733"/>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SNCF VOYAGEURS</a:t>
              </a:r>
            </a:p>
          </p:txBody>
        </p:sp>
      </p:grpSp>
      <p:grpSp>
        <p:nvGrpSpPr>
          <p:cNvPr id="28" name="Groupe 27">
            <a:extLst>
              <a:ext uri="{FF2B5EF4-FFF2-40B4-BE49-F238E27FC236}">
                <a16:creationId xmlns:a16="http://schemas.microsoft.com/office/drawing/2014/main" id="{C767A1BC-DD11-4346-81B3-C4E159DE096C}"/>
              </a:ext>
            </a:extLst>
          </p:cNvPr>
          <p:cNvGrpSpPr/>
          <p:nvPr/>
        </p:nvGrpSpPr>
        <p:grpSpPr>
          <a:xfrm>
            <a:off x="7849705" y="2704524"/>
            <a:ext cx="1119653" cy="614363"/>
            <a:chOff x="6917875" y="3736181"/>
            <a:chExt cx="1477478" cy="614363"/>
          </a:xfrm>
          <a:solidFill>
            <a:schemeClr val="accent6"/>
          </a:solidFill>
        </p:grpSpPr>
        <p:sp>
          <p:nvSpPr>
            <p:cNvPr id="29" name="Rectangle : coins arrondis 28">
              <a:extLst>
                <a:ext uri="{FF2B5EF4-FFF2-40B4-BE49-F238E27FC236}">
                  <a16:creationId xmlns:a16="http://schemas.microsoft.com/office/drawing/2014/main" id="{FC7B8E5A-C8FB-4398-A7B3-CF19DFA6A0B4}"/>
                </a:ext>
              </a:extLst>
            </p:cNvPr>
            <p:cNvSpPr/>
            <p:nvPr/>
          </p:nvSpPr>
          <p:spPr>
            <a:xfrm>
              <a:off x="6917877"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31" name="Rectangle 30">
              <a:extLst>
                <a:ext uri="{FF2B5EF4-FFF2-40B4-BE49-F238E27FC236}">
                  <a16:creationId xmlns:a16="http://schemas.microsoft.com/office/drawing/2014/main" id="{EC2101D9-4B57-4875-926E-7C985B3669E3}"/>
                </a:ext>
              </a:extLst>
            </p:cNvPr>
            <p:cNvSpPr/>
            <p:nvPr/>
          </p:nvSpPr>
          <p:spPr>
            <a:xfrm>
              <a:off x="6917875" y="3910331"/>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KEOLIS</a:t>
              </a:r>
            </a:p>
          </p:txBody>
        </p:sp>
      </p:grpSp>
      <p:grpSp>
        <p:nvGrpSpPr>
          <p:cNvPr id="32" name="Groupe 31">
            <a:extLst>
              <a:ext uri="{FF2B5EF4-FFF2-40B4-BE49-F238E27FC236}">
                <a16:creationId xmlns:a16="http://schemas.microsoft.com/office/drawing/2014/main" id="{7110801B-B16E-431B-9FEA-FF853C375CC7}"/>
              </a:ext>
            </a:extLst>
          </p:cNvPr>
          <p:cNvGrpSpPr/>
          <p:nvPr/>
        </p:nvGrpSpPr>
        <p:grpSpPr>
          <a:xfrm>
            <a:off x="2494562" y="3537064"/>
            <a:ext cx="1477478" cy="472146"/>
            <a:chOff x="658134" y="3880274"/>
            <a:chExt cx="1477478" cy="472146"/>
          </a:xfrm>
          <a:noFill/>
        </p:grpSpPr>
        <p:sp>
          <p:nvSpPr>
            <p:cNvPr id="33" name="Rectangle : coins arrondis 32">
              <a:extLst>
                <a:ext uri="{FF2B5EF4-FFF2-40B4-BE49-F238E27FC236}">
                  <a16:creationId xmlns:a16="http://schemas.microsoft.com/office/drawing/2014/main" id="{5E174A89-5EB7-47F1-924D-C4F58ACDF592}"/>
                </a:ext>
              </a:extLst>
            </p:cNvPr>
            <p:cNvSpPr/>
            <p:nvPr/>
          </p:nvSpPr>
          <p:spPr>
            <a:xfrm>
              <a:off x="658136" y="3880274"/>
              <a:ext cx="1477475" cy="472146"/>
            </a:xfrm>
            <a:prstGeom prst="roundRect">
              <a:avLst/>
            </a:prstGeom>
            <a:grp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34" name="Rectangle 33">
              <a:extLst>
                <a:ext uri="{FF2B5EF4-FFF2-40B4-BE49-F238E27FC236}">
                  <a16:creationId xmlns:a16="http://schemas.microsoft.com/office/drawing/2014/main" id="{590CC68B-1F66-4280-A2A5-56C23CC8E498}"/>
                </a:ext>
              </a:extLst>
            </p:cNvPr>
            <p:cNvSpPr/>
            <p:nvPr/>
          </p:nvSpPr>
          <p:spPr>
            <a:xfrm>
              <a:off x="658134" y="3935937"/>
              <a:ext cx="1477478"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SNCF GARES </a:t>
              </a:r>
              <a:br>
                <a:rPr lang="fr-FR" sz="1000">
                  <a:solidFill>
                    <a:schemeClr val="accent6"/>
                  </a:solidFill>
                  <a:latin typeface="+mj-lt"/>
                </a:rPr>
              </a:br>
              <a:r>
                <a:rPr lang="fr-FR" sz="1000">
                  <a:solidFill>
                    <a:schemeClr val="accent6"/>
                  </a:solidFill>
                  <a:latin typeface="+mj-lt"/>
                </a:rPr>
                <a:t>&amp; CONNEXIONS</a:t>
              </a:r>
            </a:p>
          </p:txBody>
        </p:sp>
      </p:grpSp>
      <p:cxnSp>
        <p:nvCxnSpPr>
          <p:cNvPr id="35" name="Connecteur droit 34">
            <a:extLst>
              <a:ext uri="{FF2B5EF4-FFF2-40B4-BE49-F238E27FC236}">
                <a16:creationId xmlns:a16="http://schemas.microsoft.com/office/drawing/2014/main" id="{FE1621BE-F2DB-4858-9A4D-DD69C0F06E59}"/>
              </a:ext>
            </a:extLst>
          </p:cNvPr>
          <p:cNvCxnSpPr>
            <a:cxnSpLocks/>
          </p:cNvCxnSpPr>
          <p:nvPr/>
        </p:nvCxnSpPr>
        <p:spPr>
          <a:xfrm>
            <a:off x="3207477" y="2473407"/>
            <a:ext cx="5241511"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397CDD04-1AA5-424D-BEB8-82530BB9820B}"/>
              </a:ext>
            </a:extLst>
          </p:cNvPr>
          <p:cNvCxnSpPr>
            <a:cxnSpLocks/>
          </p:cNvCxnSpPr>
          <p:nvPr/>
        </p:nvCxnSpPr>
        <p:spPr>
          <a:xfrm>
            <a:off x="5920113" y="2107660"/>
            <a:ext cx="0" cy="359665"/>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7" name="Picture 13" descr="Picture 13">
            <a:extLst>
              <a:ext uri="{FF2B5EF4-FFF2-40B4-BE49-F238E27FC236}">
                <a16:creationId xmlns:a16="http://schemas.microsoft.com/office/drawing/2014/main" id="{3CC35DD8-9281-4C87-B8DF-C7D96FABC506}"/>
              </a:ext>
            </a:extLst>
          </p:cNvPr>
          <p:cNvPicPr>
            <a:picLocks noChangeAspect="1"/>
          </p:cNvPicPr>
          <p:nvPr/>
        </p:nvPicPr>
        <p:blipFill>
          <a:blip r:embed="rId4"/>
          <a:stretch>
            <a:fillRect/>
          </a:stretch>
        </p:blipFill>
        <p:spPr>
          <a:xfrm>
            <a:off x="4348710" y="1669937"/>
            <a:ext cx="499775" cy="250037"/>
          </a:xfrm>
          <a:prstGeom prst="rect">
            <a:avLst/>
          </a:prstGeom>
          <a:ln w="12700">
            <a:miter lim="400000"/>
          </a:ln>
        </p:spPr>
      </p:pic>
      <p:cxnSp>
        <p:nvCxnSpPr>
          <p:cNvPr id="38" name="Connecteur droit 37">
            <a:extLst>
              <a:ext uri="{FF2B5EF4-FFF2-40B4-BE49-F238E27FC236}">
                <a16:creationId xmlns:a16="http://schemas.microsoft.com/office/drawing/2014/main" id="{3B518D0B-B90B-4CBE-8343-22DF6F8609C9}"/>
              </a:ext>
            </a:extLst>
          </p:cNvPr>
          <p:cNvCxnSpPr>
            <a:cxnSpLocks/>
          </p:cNvCxnSpPr>
          <p:nvPr/>
        </p:nvCxnSpPr>
        <p:spPr>
          <a:xfrm>
            <a:off x="3236352" y="3176065"/>
            <a:ext cx="0" cy="3596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DAB5DF35-A529-4EAD-B6A8-D4A99EAFE36F}"/>
              </a:ext>
            </a:extLst>
          </p:cNvPr>
          <p:cNvCxnSpPr>
            <a:cxnSpLocks/>
          </p:cNvCxnSpPr>
          <p:nvPr/>
        </p:nvCxnSpPr>
        <p:spPr>
          <a:xfrm>
            <a:off x="3207477" y="2459192"/>
            <a:ext cx="0" cy="33674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04AEDBB-AE33-457F-A8F8-9A6E14CC589B}"/>
              </a:ext>
            </a:extLst>
          </p:cNvPr>
          <p:cNvCxnSpPr>
            <a:cxnSpLocks/>
          </p:cNvCxnSpPr>
          <p:nvPr/>
        </p:nvCxnSpPr>
        <p:spPr>
          <a:xfrm>
            <a:off x="4483573" y="2465547"/>
            <a:ext cx="0" cy="263634"/>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D8768716-797B-47E2-9792-DDCD003116D8}"/>
              </a:ext>
            </a:extLst>
          </p:cNvPr>
          <p:cNvCxnSpPr>
            <a:cxnSpLocks/>
          </p:cNvCxnSpPr>
          <p:nvPr/>
        </p:nvCxnSpPr>
        <p:spPr>
          <a:xfrm>
            <a:off x="5768813" y="2467325"/>
            <a:ext cx="0" cy="41863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7C33DF17-53AE-4F1A-A844-434B3B892D5E}"/>
              </a:ext>
            </a:extLst>
          </p:cNvPr>
          <p:cNvCxnSpPr>
            <a:cxnSpLocks/>
            <a:endCxn id="27" idx="0"/>
          </p:cNvCxnSpPr>
          <p:nvPr/>
        </p:nvCxnSpPr>
        <p:spPr>
          <a:xfrm>
            <a:off x="7093311" y="2473407"/>
            <a:ext cx="1" cy="29684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C97124BA-A265-4087-AF73-62C04E63AB70}"/>
              </a:ext>
            </a:extLst>
          </p:cNvPr>
          <p:cNvCxnSpPr>
            <a:cxnSpLocks/>
          </p:cNvCxnSpPr>
          <p:nvPr/>
        </p:nvCxnSpPr>
        <p:spPr>
          <a:xfrm>
            <a:off x="8433264" y="2459192"/>
            <a:ext cx="0" cy="41863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740A680C-555C-4236-BFBB-51E7A91BF3EC}"/>
              </a:ext>
            </a:extLst>
          </p:cNvPr>
          <p:cNvCxnSpPr>
            <a:cxnSpLocks/>
          </p:cNvCxnSpPr>
          <p:nvPr/>
        </p:nvCxnSpPr>
        <p:spPr>
          <a:xfrm>
            <a:off x="4899424" y="3794951"/>
            <a:ext cx="324248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5426E11E-5C37-4C9F-A012-D50967EF63BE}"/>
              </a:ext>
            </a:extLst>
          </p:cNvPr>
          <p:cNvCxnSpPr>
            <a:cxnSpLocks/>
          </p:cNvCxnSpPr>
          <p:nvPr/>
        </p:nvCxnSpPr>
        <p:spPr>
          <a:xfrm>
            <a:off x="5845908"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ECC0574A-BDD3-440A-AE8F-896B788CB4FB}"/>
              </a:ext>
            </a:extLst>
          </p:cNvPr>
          <p:cNvCxnSpPr>
            <a:cxnSpLocks/>
          </p:cNvCxnSpPr>
          <p:nvPr/>
        </p:nvCxnSpPr>
        <p:spPr>
          <a:xfrm>
            <a:off x="6787044"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45D6ACD9-71C3-49C7-82B1-5A6A1D4013BD}"/>
              </a:ext>
            </a:extLst>
          </p:cNvPr>
          <p:cNvCxnSpPr>
            <a:cxnSpLocks/>
          </p:cNvCxnSpPr>
          <p:nvPr/>
        </p:nvCxnSpPr>
        <p:spPr>
          <a:xfrm>
            <a:off x="8141908"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99C2074E-BFD4-4D15-8611-1C05A9F9016F}"/>
              </a:ext>
            </a:extLst>
          </p:cNvPr>
          <p:cNvCxnSpPr>
            <a:cxnSpLocks/>
          </p:cNvCxnSpPr>
          <p:nvPr/>
        </p:nvCxnSpPr>
        <p:spPr>
          <a:xfrm flipH="1">
            <a:off x="7093311" y="3225768"/>
            <a:ext cx="6755" cy="5597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9" name="Groupe 48">
            <a:extLst>
              <a:ext uri="{FF2B5EF4-FFF2-40B4-BE49-F238E27FC236}">
                <a16:creationId xmlns:a16="http://schemas.microsoft.com/office/drawing/2014/main" id="{F5B6585E-3634-46F9-9453-726EAF134BB0}"/>
              </a:ext>
            </a:extLst>
          </p:cNvPr>
          <p:cNvGrpSpPr/>
          <p:nvPr/>
        </p:nvGrpSpPr>
        <p:grpSpPr>
          <a:xfrm>
            <a:off x="4406555" y="4094955"/>
            <a:ext cx="1033743" cy="406429"/>
            <a:chOff x="658134" y="3931450"/>
            <a:chExt cx="1477478" cy="420970"/>
          </a:xfrm>
          <a:noFill/>
        </p:grpSpPr>
        <p:sp>
          <p:nvSpPr>
            <p:cNvPr id="50" name="Rectangle : coins arrondis 49">
              <a:extLst>
                <a:ext uri="{FF2B5EF4-FFF2-40B4-BE49-F238E27FC236}">
                  <a16:creationId xmlns:a16="http://schemas.microsoft.com/office/drawing/2014/main" id="{D5B76FEC-0D3E-43B5-961D-68B1FE84337C}"/>
                </a:ext>
              </a:extLst>
            </p:cNvPr>
            <p:cNvSpPr/>
            <p:nvPr/>
          </p:nvSpPr>
          <p:spPr>
            <a:xfrm>
              <a:off x="658135" y="3931450"/>
              <a:ext cx="1477475" cy="420970"/>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51" name="Rectangle 50">
              <a:extLst>
                <a:ext uri="{FF2B5EF4-FFF2-40B4-BE49-F238E27FC236}">
                  <a16:creationId xmlns:a16="http://schemas.microsoft.com/office/drawing/2014/main" id="{7563ECE3-D2EB-403D-988A-61A6B4BB0DF2}"/>
                </a:ext>
              </a:extLst>
            </p:cNvPr>
            <p:cNvSpPr/>
            <p:nvPr/>
          </p:nvSpPr>
          <p:spPr>
            <a:xfrm>
              <a:off x="658134" y="4028230"/>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VOYAGES</a:t>
              </a:r>
            </a:p>
          </p:txBody>
        </p:sp>
      </p:grpSp>
      <p:grpSp>
        <p:nvGrpSpPr>
          <p:cNvPr id="52" name="Groupe 51">
            <a:extLst>
              <a:ext uri="{FF2B5EF4-FFF2-40B4-BE49-F238E27FC236}">
                <a16:creationId xmlns:a16="http://schemas.microsoft.com/office/drawing/2014/main" id="{E15E39DE-63A3-449B-A27E-88D9882021C6}"/>
              </a:ext>
            </a:extLst>
          </p:cNvPr>
          <p:cNvGrpSpPr/>
          <p:nvPr/>
        </p:nvGrpSpPr>
        <p:grpSpPr>
          <a:xfrm>
            <a:off x="5488174" y="4094956"/>
            <a:ext cx="695154" cy="406430"/>
            <a:chOff x="658131" y="3971750"/>
            <a:chExt cx="1477480" cy="380670"/>
          </a:xfrm>
          <a:noFill/>
        </p:grpSpPr>
        <p:sp>
          <p:nvSpPr>
            <p:cNvPr id="53" name="Rectangle : coins arrondis 52">
              <a:extLst>
                <a:ext uri="{FF2B5EF4-FFF2-40B4-BE49-F238E27FC236}">
                  <a16:creationId xmlns:a16="http://schemas.microsoft.com/office/drawing/2014/main" id="{3B93A92B-84DE-41D3-A014-B9DBA97DF93C}"/>
                </a:ext>
              </a:extLst>
            </p:cNvPr>
            <p:cNvSpPr/>
            <p:nvPr/>
          </p:nvSpPr>
          <p:spPr>
            <a:xfrm>
              <a:off x="658136" y="3971750"/>
              <a:ext cx="1477475" cy="380670"/>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54" name="Rectangle 53">
              <a:extLst>
                <a:ext uri="{FF2B5EF4-FFF2-40B4-BE49-F238E27FC236}">
                  <a16:creationId xmlns:a16="http://schemas.microsoft.com/office/drawing/2014/main" id="{544B832C-C072-47E1-A0E7-1DD560713EF6}"/>
                </a:ext>
              </a:extLst>
            </p:cNvPr>
            <p:cNvSpPr/>
            <p:nvPr/>
          </p:nvSpPr>
          <p:spPr>
            <a:xfrm>
              <a:off x="658131" y="4055609"/>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TER</a:t>
              </a:r>
            </a:p>
          </p:txBody>
        </p:sp>
      </p:grpSp>
      <p:grpSp>
        <p:nvGrpSpPr>
          <p:cNvPr id="55" name="Groupe 54">
            <a:extLst>
              <a:ext uri="{FF2B5EF4-FFF2-40B4-BE49-F238E27FC236}">
                <a16:creationId xmlns:a16="http://schemas.microsoft.com/office/drawing/2014/main" id="{6C7AADCE-ADAE-401F-A2A0-EEB6CE2E95F4}"/>
              </a:ext>
            </a:extLst>
          </p:cNvPr>
          <p:cNvGrpSpPr/>
          <p:nvPr/>
        </p:nvGrpSpPr>
        <p:grpSpPr>
          <a:xfrm>
            <a:off x="6240998" y="4094956"/>
            <a:ext cx="1098795" cy="406431"/>
            <a:chOff x="658134" y="3936765"/>
            <a:chExt cx="1477478" cy="415655"/>
          </a:xfrm>
          <a:noFill/>
        </p:grpSpPr>
        <p:sp>
          <p:nvSpPr>
            <p:cNvPr id="56" name="Rectangle : coins arrondis 55">
              <a:extLst>
                <a:ext uri="{FF2B5EF4-FFF2-40B4-BE49-F238E27FC236}">
                  <a16:creationId xmlns:a16="http://schemas.microsoft.com/office/drawing/2014/main" id="{5DA2BA76-4F48-4AC3-BBB1-52055BE538A1}"/>
                </a:ext>
              </a:extLst>
            </p:cNvPr>
            <p:cNvSpPr/>
            <p:nvPr/>
          </p:nvSpPr>
          <p:spPr>
            <a:xfrm>
              <a:off x="658135" y="3936765"/>
              <a:ext cx="1477475" cy="415655"/>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57" name="Rectangle 56">
              <a:extLst>
                <a:ext uri="{FF2B5EF4-FFF2-40B4-BE49-F238E27FC236}">
                  <a16:creationId xmlns:a16="http://schemas.microsoft.com/office/drawing/2014/main" id="{89AFB9B5-9840-4BCD-A47C-09CDE9FA899D}"/>
                </a:ext>
              </a:extLst>
            </p:cNvPr>
            <p:cNvSpPr/>
            <p:nvPr/>
          </p:nvSpPr>
          <p:spPr>
            <a:xfrm>
              <a:off x="658134" y="4027987"/>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TRANSILIEN</a:t>
              </a:r>
            </a:p>
          </p:txBody>
        </p:sp>
      </p:grpSp>
      <p:grpSp>
        <p:nvGrpSpPr>
          <p:cNvPr id="58" name="Groupe 57">
            <a:extLst>
              <a:ext uri="{FF2B5EF4-FFF2-40B4-BE49-F238E27FC236}">
                <a16:creationId xmlns:a16="http://schemas.microsoft.com/office/drawing/2014/main" id="{0F0B8464-E914-4A28-A0CA-3EF350B5FD30}"/>
              </a:ext>
            </a:extLst>
          </p:cNvPr>
          <p:cNvGrpSpPr/>
          <p:nvPr/>
        </p:nvGrpSpPr>
        <p:grpSpPr>
          <a:xfrm>
            <a:off x="7406753" y="4088812"/>
            <a:ext cx="1473893" cy="416483"/>
            <a:chOff x="658133" y="3923580"/>
            <a:chExt cx="1477478" cy="416483"/>
          </a:xfrm>
          <a:noFill/>
        </p:grpSpPr>
        <p:sp>
          <p:nvSpPr>
            <p:cNvPr id="59" name="Rectangle : coins arrondis 58">
              <a:extLst>
                <a:ext uri="{FF2B5EF4-FFF2-40B4-BE49-F238E27FC236}">
                  <a16:creationId xmlns:a16="http://schemas.microsoft.com/office/drawing/2014/main" id="{4C43C87E-D618-4EE1-A2D4-927AC6DDB1DC}"/>
                </a:ext>
              </a:extLst>
            </p:cNvPr>
            <p:cNvSpPr/>
            <p:nvPr/>
          </p:nvSpPr>
          <p:spPr>
            <a:xfrm>
              <a:off x="658134" y="3923580"/>
              <a:ext cx="1477475" cy="416483"/>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60" name="Rectangle 59">
              <a:extLst>
                <a:ext uri="{FF2B5EF4-FFF2-40B4-BE49-F238E27FC236}">
                  <a16:creationId xmlns:a16="http://schemas.microsoft.com/office/drawing/2014/main" id="{F2B727DC-BE0B-4FD4-AF2C-89F7D1080569}"/>
                </a:ext>
              </a:extLst>
            </p:cNvPr>
            <p:cNvSpPr/>
            <p:nvPr/>
          </p:nvSpPr>
          <p:spPr>
            <a:xfrm>
              <a:off x="658133" y="3951434"/>
              <a:ext cx="1477478"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DIRECTION INDUSTRIELLE</a:t>
              </a:r>
            </a:p>
          </p:txBody>
        </p:sp>
      </p:grpSp>
      <p:cxnSp>
        <p:nvCxnSpPr>
          <p:cNvPr id="61" name="Connecteur droit 60">
            <a:extLst>
              <a:ext uri="{FF2B5EF4-FFF2-40B4-BE49-F238E27FC236}">
                <a16:creationId xmlns:a16="http://schemas.microsoft.com/office/drawing/2014/main" id="{609BA386-A0AE-4797-B1E4-0463EB69C014}"/>
              </a:ext>
            </a:extLst>
          </p:cNvPr>
          <p:cNvCxnSpPr>
            <a:cxnSpLocks/>
            <a:endCxn id="66" idx="0"/>
          </p:cNvCxnSpPr>
          <p:nvPr/>
        </p:nvCxnSpPr>
        <p:spPr>
          <a:xfrm flipH="1">
            <a:off x="4465107" y="3316522"/>
            <a:ext cx="1677" cy="2319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65" name="Groupe 64">
            <a:extLst>
              <a:ext uri="{FF2B5EF4-FFF2-40B4-BE49-F238E27FC236}">
                <a16:creationId xmlns:a16="http://schemas.microsoft.com/office/drawing/2014/main" id="{D6E04CD8-43EF-494B-8CD1-84ECA31C14DC}"/>
              </a:ext>
            </a:extLst>
          </p:cNvPr>
          <p:cNvGrpSpPr/>
          <p:nvPr/>
        </p:nvGrpSpPr>
        <p:grpSpPr>
          <a:xfrm>
            <a:off x="4088483" y="3548477"/>
            <a:ext cx="753247" cy="472146"/>
            <a:chOff x="658134" y="3880274"/>
            <a:chExt cx="1477478" cy="472146"/>
          </a:xfrm>
          <a:noFill/>
        </p:grpSpPr>
        <p:sp>
          <p:nvSpPr>
            <p:cNvPr id="66" name="Rectangle : coins arrondis 65">
              <a:extLst>
                <a:ext uri="{FF2B5EF4-FFF2-40B4-BE49-F238E27FC236}">
                  <a16:creationId xmlns:a16="http://schemas.microsoft.com/office/drawing/2014/main" id="{F21BBD03-3556-4935-8137-7BCF9F4B2489}"/>
                </a:ext>
              </a:extLst>
            </p:cNvPr>
            <p:cNvSpPr/>
            <p:nvPr/>
          </p:nvSpPr>
          <p:spPr>
            <a:xfrm>
              <a:off x="658136" y="3880274"/>
              <a:ext cx="1477475" cy="472146"/>
            </a:xfrm>
            <a:prstGeom prst="roundRect">
              <a:avLst/>
            </a:prstGeom>
            <a:grp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67" name="Rectangle 66">
              <a:extLst>
                <a:ext uri="{FF2B5EF4-FFF2-40B4-BE49-F238E27FC236}">
                  <a16:creationId xmlns:a16="http://schemas.microsoft.com/office/drawing/2014/main" id="{AEC2283F-929A-4199-82A8-B8262FAD3C86}"/>
                </a:ext>
              </a:extLst>
            </p:cNvPr>
            <p:cNvSpPr/>
            <p:nvPr/>
          </p:nvSpPr>
          <p:spPr>
            <a:xfrm>
              <a:off x="658134" y="3935937"/>
              <a:ext cx="1477478"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FRET SNCF</a:t>
              </a:r>
            </a:p>
          </p:txBody>
        </p:sp>
      </p:grpSp>
    </p:spTree>
    <p:extLst>
      <p:ext uri="{BB962C8B-B14F-4D97-AF65-F5344CB8AC3E}">
        <p14:creationId xmlns:p14="http://schemas.microsoft.com/office/powerpoint/2010/main" val="3858670781"/>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4"/>
          </p:nvPr>
        </p:nvSpPr>
        <p:spPr>
          <a:xfrm>
            <a:off x="539750" y="4813200"/>
            <a:ext cx="1423467" cy="140359"/>
          </a:xfrm>
        </p:spPr>
        <p:txBody>
          <a:bodyPr/>
          <a:lstStyle/>
          <a:p>
            <a:fld id="{57A63BE2-1EF4-46BD-878D-95ECD12465AA}" type="datetime2">
              <a:rPr lang="fr-FR" smtClean="0"/>
              <a:t>mardi 14 février 2023</a:t>
            </a:fld>
            <a:endParaRPr lang="fr-FR"/>
          </a:p>
        </p:txBody>
      </p:sp>
      <p:sp>
        <p:nvSpPr>
          <p:cNvPr id="6" name="Espace réservé du pied de page 5"/>
          <p:cNvSpPr>
            <a:spLocks noGrp="1"/>
          </p:cNvSpPr>
          <p:nvPr>
            <p:ph type="ftr" sz="quarter" idx="15"/>
          </p:nvPr>
        </p:nvSpPr>
        <p:spPr>
          <a:xfrm>
            <a:off x="179389" y="4724381"/>
            <a:ext cx="1272784" cy="96950"/>
          </a:xfrm>
        </p:spPr>
        <p:txBody>
          <a:bodyPr/>
          <a:lstStyle/>
          <a:p>
            <a:r>
              <a:rPr lang="fr-FR"/>
              <a:t>SNCF DTIPG - Artelys </a:t>
            </a:r>
          </a:p>
        </p:txBody>
      </p:sp>
      <p:sp>
        <p:nvSpPr>
          <p:cNvPr id="5" name="Espace réservé du numéro de diapositive 4"/>
          <p:cNvSpPr>
            <a:spLocks noGrp="1"/>
          </p:cNvSpPr>
          <p:nvPr>
            <p:ph type="sldNum" sz="quarter" idx="16"/>
          </p:nvPr>
        </p:nvSpPr>
        <p:spPr/>
        <p:txBody>
          <a:bodyPr/>
          <a:lstStyle/>
          <a:p>
            <a:fld id="{F39F9F64-4784-4F3A-948D-D16FD8AFA9F9}" type="slidenum">
              <a:rPr lang="fr-FR" smtClean="0"/>
              <a:t>5</a:t>
            </a:fld>
            <a:endParaRPr lang="fr-FR"/>
          </a:p>
        </p:txBody>
      </p:sp>
      <p:sp>
        <p:nvSpPr>
          <p:cNvPr id="30" name="Espace réservé du contenu 17">
            <a:extLst>
              <a:ext uri="{FF2B5EF4-FFF2-40B4-BE49-F238E27FC236}">
                <a16:creationId xmlns:a16="http://schemas.microsoft.com/office/drawing/2014/main" id="{64BF7571-7A2D-43A2-9DBE-DDA83A883A8E}"/>
              </a:ext>
            </a:extLst>
          </p:cNvPr>
          <p:cNvSpPr txBox="1">
            <a:spLocks/>
          </p:cNvSpPr>
          <p:nvPr/>
        </p:nvSpPr>
        <p:spPr>
          <a:xfrm>
            <a:off x="240837" y="1367119"/>
            <a:ext cx="2646643" cy="3576843"/>
          </a:xfrm>
          <a:prstGeom prst="rect">
            <a:avLst/>
          </a:prstGeom>
        </p:spPr>
        <p:txBody>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altLang="fr-FR" dirty="0"/>
              <a:t>Pôle RO créé en 2018</a:t>
            </a:r>
          </a:p>
          <a:p>
            <a:pPr lvl="2"/>
            <a:r>
              <a:rPr lang="fr-FR" dirty="0"/>
              <a:t>Responsable : Vincent CHMIELARSKI</a:t>
            </a:r>
          </a:p>
          <a:p>
            <a:pPr lvl="2"/>
            <a:r>
              <a:rPr lang="fr-FR" dirty="0"/>
              <a:t>Transformation avec le projet ORP (Optimisation des Ressources de Production)</a:t>
            </a:r>
          </a:p>
          <a:p>
            <a:pPr lvl="2"/>
            <a:r>
              <a:rPr lang="fr-FR" dirty="0"/>
              <a:t>Plusieurs briques d’optimisation développées</a:t>
            </a:r>
          </a:p>
          <a:p>
            <a:pPr lvl="2"/>
            <a:r>
              <a:rPr lang="fr-FR" dirty="0"/>
              <a:t>Programme de recherche     avec la DTIPG</a:t>
            </a:r>
          </a:p>
        </p:txBody>
      </p:sp>
      <p:sp>
        <p:nvSpPr>
          <p:cNvPr id="16" name="Title 1">
            <a:extLst>
              <a:ext uri="{FF2B5EF4-FFF2-40B4-BE49-F238E27FC236}">
                <a16:creationId xmlns:a16="http://schemas.microsoft.com/office/drawing/2014/main" id="{E79B08E9-3ABD-4F45-BA0A-94102D0870E4}"/>
              </a:ext>
            </a:extLst>
          </p:cNvPr>
          <p:cNvSpPr>
            <a:spLocks noGrp="1"/>
          </p:cNvSpPr>
          <p:nvPr>
            <p:ph type="title"/>
          </p:nvPr>
        </p:nvSpPr>
        <p:spPr>
          <a:xfrm>
            <a:off x="539751" y="83762"/>
            <a:ext cx="8064499" cy="863943"/>
          </a:xfrm>
        </p:spPr>
        <p:txBody>
          <a:bodyPr/>
          <a:lstStyle/>
          <a:p>
            <a:r>
              <a:rPr lang="fr-FR" cap="none"/>
              <a:t>L’équipe projet</a:t>
            </a:r>
            <a:endParaRPr lang="fr-FR" sz="1600"/>
          </a:p>
        </p:txBody>
      </p:sp>
      <p:sp>
        <p:nvSpPr>
          <p:cNvPr id="17" name="Espace réservé du texte 13">
            <a:extLst>
              <a:ext uri="{FF2B5EF4-FFF2-40B4-BE49-F238E27FC236}">
                <a16:creationId xmlns:a16="http://schemas.microsoft.com/office/drawing/2014/main" id="{81E4CBEA-0708-4530-B3FC-74876719E2AE}"/>
              </a:ext>
            </a:extLst>
          </p:cNvPr>
          <p:cNvSpPr>
            <a:spLocks noGrp="1"/>
          </p:cNvSpPr>
          <p:nvPr>
            <p:ph type="body" sz="quarter" idx="4294967295"/>
          </p:nvPr>
        </p:nvSpPr>
        <p:spPr>
          <a:xfrm>
            <a:off x="539751" y="950914"/>
            <a:ext cx="8064500" cy="469779"/>
          </a:xfrm>
          <a:prstGeom prst="rect">
            <a:avLst/>
          </a:prstGeom>
        </p:spPr>
        <p:txBody>
          <a:bodyPr>
            <a:normAutofit/>
          </a:bodyPr>
          <a:lstStyle/>
          <a:p>
            <a:r>
              <a:rPr lang="fr-FR"/>
              <a:t>FRET SNCF</a:t>
            </a:r>
          </a:p>
        </p:txBody>
      </p:sp>
      <p:cxnSp>
        <p:nvCxnSpPr>
          <p:cNvPr id="116" name="Connecteur droit 115">
            <a:extLst>
              <a:ext uri="{FF2B5EF4-FFF2-40B4-BE49-F238E27FC236}">
                <a16:creationId xmlns:a16="http://schemas.microsoft.com/office/drawing/2014/main" id="{8DD14C6E-3B51-4D54-8038-7A3A75361F36}"/>
              </a:ext>
            </a:extLst>
          </p:cNvPr>
          <p:cNvCxnSpPr>
            <a:cxnSpLocks/>
          </p:cNvCxnSpPr>
          <p:nvPr/>
        </p:nvCxnSpPr>
        <p:spPr>
          <a:xfrm>
            <a:off x="4899424"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7" name="Rectangle : coins arrondis 116">
            <a:extLst>
              <a:ext uri="{FF2B5EF4-FFF2-40B4-BE49-F238E27FC236}">
                <a16:creationId xmlns:a16="http://schemas.microsoft.com/office/drawing/2014/main" id="{D1724964-3955-4E5F-9C49-08DBC357D79F}"/>
              </a:ext>
            </a:extLst>
          </p:cNvPr>
          <p:cNvSpPr/>
          <p:nvPr/>
        </p:nvSpPr>
        <p:spPr>
          <a:xfrm rot="10800000">
            <a:off x="4203516" y="1490974"/>
            <a:ext cx="3513802" cy="616686"/>
          </a:xfrm>
          <a:prstGeom prst="roundRect">
            <a:avLst>
              <a:gd name="adj" fmla="val 0"/>
            </a:avLst>
          </a:prstGeom>
          <a:noFill/>
          <a:ln w="34925">
            <a:gradFill>
              <a:gsLst>
                <a:gs pos="0">
                  <a:schemeClr val="accent6"/>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18" name="Rectangle à coins arrondis 44">
            <a:extLst>
              <a:ext uri="{FF2B5EF4-FFF2-40B4-BE49-F238E27FC236}">
                <a16:creationId xmlns:a16="http://schemas.microsoft.com/office/drawing/2014/main" id="{C07E931B-5932-4B91-B812-783D9430D744}"/>
              </a:ext>
            </a:extLst>
          </p:cNvPr>
          <p:cNvSpPr/>
          <p:nvPr/>
        </p:nvSpPr>
        <p:spPr>
          <a:xfrm>
            <a:off x="5696273" y="1587549"/>
            <a:ext cx="1912561" cy="423492"/>
          </a:xfrm>
          <a:prstGeom prst="roundRect">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lvl="0" algn="ctr" defTabSz="914378">
              <a:lnSpc>
                <a:spcPct val="95000"/>
              </a:lnSpc>
              <a:defRPr/>
            </a:pPr>
            <a:r>
              <a:rPr lang="fr-FR" sz="1100">
                <a:solidFill>
                  <a:schemeClr val="bg1"/>
                </a:solidFill>
                <a:latin typeface="Avenir LT Std 65 Medium" pitchFamily="34" charset="0"/>
              </a:rPr>
              <a:t>Technologies, Innovation et Projets Groupe</a:t>
            </a:r>
          </a:p>
        </p:txBody>
      </p:sp>
      <p:grpSp>
        <p:nvGrpSpPr>
          <p:cNvPr id="119" name="Groupe 118">
            <a:extLst>
              <a:ext uri="{FF2B5EF4-FFF2-40B4-BE49-F238E27FC236}">
                <a16:creationId xmlns:a16="http://schemas.microsoft.com/office/drawing/2014/main" id="{CC61FE38-AC05-42FA-8085-55B0AC7DE07B}"/>
              </a:ext>
            </a:extLst>
          </p:cNvPr>
          <p:cNvGrpSpPr/>
          <p:nvPr/>
        </p:nvGrpSpPr>
        <p:grpSpPr>
          <a:xfrm>
            <a:off x="2647651" y="2711816"/>
            <a:ext cx="1119653" cy="614363"/>
            <a:chOff x="658134" y="3736181"/>
            <a:chExt cx="1477478" cy="614363"/>
          </a:xfrm>
          <a:solidFill>
            <a:schemeClr val="accent6"/>
          </a:solidFill>
        </p:grpSpPr>
        <p:sp>
          <p:nvSpPr>
            <p:cNvPr id="120" name="Rectangle : coins arrondis 119">
              <a:extLst>
                <a:ext uri="{FF2B5EF4-FFF2-40B4-BE49-F238E27FC236}">
                  <a16:creationId xmlns:a16="http://schemas.microsoft.com/office/drawing/2014/main" id="{ECF3AB31-2CEA-4D6C-AA0E-45A8246FDFA0}"/>
                </a:ext>
              </a:extLst>
            </p:cNvPr>
            <p:cNvSpPr/>
            <p:nvPr/>
          </p:nvSpPr>
          <p:spPr>
            <a:xfrm>
              <a:off x="658136"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21" name="Rectangle 120">
              <a:extLst>
                <a:ext uri="{FF2B5EF4-FFF2-40B4-BE49-F238E27FC236}">
                  <a16:creationId xmlns:a16="http://schemas.microsoft.com/office/drawing/2014/main" id="{2E89FDB8-2E70-4262-B4A0-C8BB8B5CBAA0}"/>
                </a:ext>
              </a:extLst>
            </p:cNvPr>
            <p:cNvSpPr/>
            <p:nvPr/>
          </p:nvSpPr>
          <p:spPr>
            <a:xfrm>
              <a:off x="658134" y="3827591"/>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SNCF RÉSEAU</a:t>
              </a:r>
            </a:p>
          </p:txBody>
        </p:sp>
      </p:grpSp>
      <p:grpSp>
        <p:nvGrpSpPr>
          <p:cNvPr id="122" name="Groupe 121">
            <a:extLst>
              <a:ext uri="{FF2B5EF4-FFF2-40B4-BE49-F238E27FC236}">
                <a16:creationId xmlns:a16="http://schemas.microsoft.com/office/drawing/2014/main" id="{E9808175-E45C-42CA-81F8-02EE66EB8A95}"/>
              </a:ext>
            </a:extLst>
          </p:cNvPr>
          <p:cNvGrpSpPr/>
          <p:nvPr/>
        </p:nvGrpSpPr>
        <p:grpSpPr>
          <a:xfrm>
            <a:off x="3929322" y="2710879"/>
            <a:ext cx="1119653" cy="614363"/>
            <a:chOff x="2226122" y="3736181"/>
            <a:chExt cx="1477478" cy="614363"/>
          </a:xfrm>
          <a:solidFill>
            <a:schemeClr val="accent6"/>
          </a:solidFill>
        </p:grpSpPr>
        <p:sp>
          <p:nvSpPr>
            <p:cNvPr id="123" name="Rectangle : coins arrondis 122">
              <a:extLst>
                <a:ext uri="{FF2B5EF4-FFF2-40B4-BE49-F238E27FC236}">
                  <a16:creationId xmlns:a16="http://schemas.microsoft.com/office/drawing/2014/main" id="{2685279F-C520-4779-9519-BF7E63BBC45E}"/>
                </a:ext>
              </a:extLst>
            </p:cNvPr>
            <p:cNvSpPr/>
            <p:nvPr/>
          </p:nvSpPr>
          <p:spPr>
            <a:xfrm>
              <a:off x="2226125"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24" name="Rectangle 123">
              <a:extLst>
                <a:ext uri="{FF2B5EF4-FFF2-40B4-BE49-F238E27FC236}">
                  <a16:creationId xmlns:a16="http://schemas.microsoft.com/office/drawing/2014/main" id="{0EB3DF1A-F46B-4BC0-9073-1231832B414C}"/>
                </a:ext>
              </a:extLst>
            </p:cNvPr>
            <p:cNvSpPr/>
            <p:nvPr/>
          </p:nvSpPr>
          <p:spPr>
            <a:xfrm>
              <a:off x="2226122" y="3754483"/>
              <a:ext cx="1477478" cy="443198"/>
            </a:xfrm>
            <a:prstGeom prst="rect">
              <a:avLst/>
            </a:prstGeom>
            <a:noFill/>
          </p:spPr>
          <p:txBody>
            <a:bodyPr wrap="square">
              <a:spAutoFit/>
            </a:bodyPr>
            <a:lstStyle/>
            <a:p>
              <a:pPr lvl="0" algn="ctr" defTabSz="914378">
                <a:lnSpc>
                  <a:spcPct val="95000"/>
                </a:lnSpc>
                <a:defRPr/>
              </a:pPr>
              <a:r>
                <a:rPr lang="fr-FR" sz="1200">
                  <a:solidFill>
                    <a:prstClr val="white"/>
                  </a:solidFill>
                  <a:latin typeface="+mj-lt"/>
                </a:rPr>
                <a:t>RAIL LOGISTICS</a:t>
              </a:r>
              <a:br>
                <a:rPr lang="fr-FR" sz="1200">
                  <a:solidFill>
                    <a:prstClr val="white"/>
                  </a:solidFill>
                  <a:latin typeface="+mj-lt"/>
                </a:rPr>
              </a:br>
              <a:r>
                <a:rPr lang="fr-FR" sz="1200">
                  <a:solidFill>
                    <a:prstClr val="white"/>
                  </a:solidFill>
                  <a:latin typeface="+mj-lt"/>
                </a:rPr>
                <a:t>EUROPE</a:t>
              </a:r>
            </a:p>
          </p:txBody>
        </p:sp>
      </p:grpSp>
      <p:grpSp>
        <p:nvGrpSpPr>
          <p:cNvPr id="125" name="Groupe 124">
            <a:extLst>
              <a:ext uri="{FF2B5EF4-FFF2-40B4-BE49-F238E27FC236}">
                <a16:creationId xmlns:a16="http://schemas.microsoft.com/office/drawing/2014/main" id="{83A4FBAD-26E6-4EDB-8CE6-9ADDD4410B73}"/>
              </a:ext>
            </a:extLst>
          </p:cNvPr>
          <p:cNvGrpSpPr/>
          <p:nvPr/>
        </p:nvGrpSpPr>
        <p:grpSpPr>
          <a:xfrm>
            <a:off x="5208987" y="2717875"/>
            <a:ext cx="1119653" cy="614363"/>
            <a:chOff x="3784970" y="3736181"/>
            <a:chExt cx="1477478" cy="614363"/>
          </a:xfrm>
          <a:solidFill>
            <a:schemeClr val="accent6"/>
          </a:solidFill>
        </p:grpSpPr>
        <p:sp>
          <p:nvSpPr>
            <p:cNvPr id="126" name="Rectangle : coins arrondis 125">
              <a:extLst>
                <a:ext uri="{FF2B5EF4-FFF2-40B4-BE49-F238E27FC236}">
                  <a16:creationId xmlns:a16="http://schemas.microsoft.com/office/drawing/2014/main" id="{ACE55CFC-9FEC-461B-8E3C-8AA5C38108E1}"/>
                </a:ext>
              </a:extLst>
            </p:cNvPr>
            <p:cNvSpPr/>
            <p:nvPr/>
          </p:nvSpPr>
          <p:spPr>
            <a:xfrm>
              <a:off x="3784972"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27" name="Rectangle 126">
              <a:extLst>
                <a:ext uri="{FF2B5EF4-FFF2-40B4-BE49-F238E27FC236}">
                  <a16:creationId xmlns:a16="http://schemas.microsoft.com/office/drawing/2014/main" id="{B16C7643-87AB-4723-911E-7A1F60E245C4}"/>
                </a:ext>
              </a:extLst>
            </p:cNvPr>
            <p:cNvSpPr/>
            <p:nvPr/>
          </p:nvSpPr>
          <p:spPr>
            <a:xfrm>
              <a:off x="3784970" y="3909479"/>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GEODIS</a:t>
              </a:r>
            </a:p>
          </p:txBody>
        </p:sp>
      </p:grpSp>
      <p:grpSp>
        <p:nvGrpSpPr>
          <p:cNvPr id="128" name="Groupe 127">
            <a:extLst>
              <a:ext uri="{FF2B5EF4-FFF2-40B4-BE49-F238E27FC236}">
                <a16:creationId xmlns:a16="http://schemas.microsoft.com/office/drawing/2014/main" id="{45C96E2F-B435-42D7-B640-1772014CFDC8}"/>
              </a:ext>
            </a:extLst>
          </p:cNvPr>
          <p:cNvGrpSpPr/>
          <p:nvPr/>
        </p:nvGrpSpPr>
        <p:grpSpPr>
          <a:xfrm>
            <a:off x="6487190" y="2710222"/>
            <a:ext cx="1199345" cy="608683"/>
            <a:chOff x="5343819" y="3694432"/>
            <a:chExt cx="1477476" cy="656113"/>
          </a:xfrm>
          <a:solidFill>
            <a:schemeClr val="accent6"/>
          </a:solidFill>
        </p:grpSpPr>
        <p:sp>
          <p:nvSpPr>
            <p:cNvPr id="129" name="Rectangle : coins arrondis 128">
              <a:extLst>
                <a:ext uri="{FF2B5EF4-FFF2-40B4-BE49-F238E27FC236}">
                  <a16:creationId xmlns:a16="http://schemas.microsoft.com/office/drawing/2014/main" id="{035E8E06-2D32-4F2C-8639-2D10A6BB78FF}"/>
                </a:ext>
              </a:extLst>
            </p:cNvPr>
            <p:cNvSpPr/>
            <p:nvPr/>
          </p:nvSpPr>
          <p:spPr>
            <a:xfrm>
              <a:off x="5343819" y="3694432"/>
              <a:ext cx="1477476" cy="65611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30" name="Rectangle 129">
              <a:extLst>
                <a:ext uri="{FF2B5EF4-FFF2-40B4-BE49-F238E27FC236}">
                  <a16:creationId xmlns:a16="http://schemas.microsoft.com/office/drawing/2014/main" id="{67BC6EEC-F71D-43C7-9A04-EAADA2CDD2F7}"/>
                </a:ext>
              </a:extLst>
            </p:cNvPr>
            <p:cNvSpPr/>
            <p:nvPr/>
          </p:nvSpPr>
          <p:spPr>
            <a:xfrm>
              <a:off x="5384505" y="3759136"/>
              <a:ext cx="1411993" cy="477733"/>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SNCF VOYAGEURS</a:t>
              </a:r>
            </a:p>
          </p:txBody>
        </p:sp>
      </p:grpSp>
      <p:grpSp>
        <p:nvGrpSpPr>
          <p:cNvPr id="131" name="Groupe 130">
            <a:extLst>
              <a:ext uri="{FF2B5EF4-FFF2-40B4-BE49-F238E27FC236}">
                <a16:creationId xmlns:a16="http://schemas.microsoft.com/office/drawing/2014/main" id="{BAC42829-B89F-4D71-A41C-8FE6BA353D83}"/>
              </a:ext>
            </a:extLst>
          </p:cNvPr>
          <p:cNvGrpSpPr/>
          <p:nvPr/>
        </p:nvGrpSpPr>
        <p:grpSpPr>
          <a:xfrm>
            <a:off x="7849705" y="2704524"/>
            <a:ext cx="1119653" cy="614363"/>
            <a:chOff x="6917875" y="3736181"/>
            <a:chExt cx="1477478" cy="614363"/>
          </a:xfrm>
          <a:solidFill>
            <a:schemeClr val="accent6"/>
          </a:solidFill>
        </p:grpSpPr>
        <p:sp>
          <p:nvSpPr>
            <p:cNvPr id="132" name="Rectangle : coins arrondis 131">
              <a:extLst>
                <a:ext uri="{FF2B5EF4-FFF2-40B4-BE49-F238E27FC236}">
                  <a16:creationId xmlns:a16="http://schemas.microsoft.com/office/drawing/2014/main" id="{EEFD8C09-6ED3-4AF6-BFAE-515A4D3194FE}"/>
                </a:ext>
              </a:extLst>
            </p:cNvPr>
            <p:cNvSpPr/>
            <p:nvPr/>
          </p:nvSpPr>
          <p:spPr>
            <a:xfrm>
              <a:off x="6917877" y="3736181"/>
              <a:ext cx="1477475" cy="61436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p>
          </p:txBody>
        </p:sp>
        <p:sp>
          <p:nvSpPr>
            <p:cNvPr id="133" name="Rectangle 132">
              <a:extLst>
                <a:ext uri="{FF2B5EF4-FFF2-40B4-BE49-F238E27FC236}">
                  <a16:creationId xmlns:a16="http://schemas.microsoft.com/office/drawing/2014/main" id="{11E34419-D1BA-41D1-92C6-B6FBD1B23DAE}"/>
                </a:ext>
              </a:extLst>
            </p:cNvPr>
            <p:cNvSpPr/>
            <p:nvPr/>
          </p:nvSpPr>
          <p:spPr>
            <a:xfrm>
              <a:off x="6917875" y="3910331"/>
              <a:ext cx="1477478" cy="267766"/>
            </a:xfrm>
            <a:prstGeom prst="rect">
              <a:avLst/>
            </a:prstGeom>
            <a:grpFill/>
          </p:spPr>
          <p:txBody>
            <a:bodyPr wrap="square">
              <a:spAutoFit/>
            </a:bodyPr>
            <a:lstStyle/>
            <a:p>
              <a:pPr lvl="0" algn="ctr" defTabSz="914378">
                <a:lnSpc>
                  <a:spcPct val="95000"/>
                </a:lnSpc>
                <a:defRPr/>
              </a:pPr>
              <a:r>
                <a:rPr lang="fr-FR" sz="1200">
                  <a:solidFill>
                    <a:prstClr val="white"/>
                  </a:solidFill>
                  <a:latin typeface="+mj-lt"/>
                </a:rPr>
                <a:t>KEOLIS</a:t>
              </a:r>
            </a:p>
          </p:txBody>
        </p:sp>
      </p:grpSp>
      <p:grpSp>
        <p:nvGrpSpPr>
          <p:cNvPr id="134" name="Groupe 133">
            <a:extLst>
              <a:ext uri="{FF2B5EF4-FFF2-40B4-BE49-F238E27FC236}">
                <a16:creationId xmlns:a16="http://schemas.microsoft.com/office/drawing/2014/main" id="{F92B4FFB-E15C-40FC-9C4B-C017CAD66FB7}"/>
              </a:ext>
            </a:extLst>
          </p:cNvPr>
          <p:cNvGrpSpPr/>
          <p:nvPr/>
        </p:nvGrpSpPr>
        <p:grpSpPr>
          <a:xfrm>
            <a:off x="2494562" y="3537064"/>
            <a:ext cx="1477478" cy="472146"/>
            <a:chOff x="658134" y="3880274"/>
            <a:chExt cx="1477478" cy="472146"/>
          </a:xfrm>
          <a:noFill/>
        </p:grpSpPr>
        <p:sp>
          <p:nvSpPr>
            <p:cNvPr id="135" name="Rectangle : coins arrondis 134">
              <a:extLst>
                <a:ext uri="{FF2B5EF4-FFF2-40B4-BE49-F238E27FC236}">
                  <a16:creationId xmlns:a16="http://schemas.microsoft.com/office/drawing/2014/main" id="{3982474A-C8A1-4E9C-B370-DDF96473B29A}"/>
                </a:ext>
              </a:extLst>
            </p:cNvPr>
            <p:cNvSpPr/>
            <p:nvPr/>
          </p:nvSpPr>
          <p:spPr>
            <a:xfrm>
              <a:off x="658136" y="3880274"/>
              <a:ext cx="1477475" cy="472146"/>
            </a:xfrm>
            <a:prstGeom prst="roundRect">
              <a:avLst/>
            </a:prstGeom>
            <a:grp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36" name="Rectangle 135">
              <a:extLst>
                <a:ext uri="{FF2B5EF4-FFF2-40B4-BE49-F238E27FC236}">
                  <a16:creationId xmlns:a16="http://schemas.microsoft.com/office/drawing/2014/main" id="{F17E077A-92B3-4707-B55B-871C62069E6E}"/>
                </a:ext>
              </a:extLst>
            </p:cNvPr>
            <p:cNvSpPr/>
            <p:nvPr/>
          </p:nvSpPr>
          <p:spPr>
            <a:xfrm>
              <a:off x="658134" y="3935937"/>
              <a:ext cx="1477478"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SNCF GARES </a:t>
              </a:r>
              <a:br>
                <a:rPr lang="fr-FR" sz="1000">
                  <a:solidFill>
                    <a:schemeClr val="accent6"/>
                  </a:solidFill>
                  <a:latin typeface="+mj-lt"/>
                </a:rPr>
              </a:br>
              <a:r>
                <a:rPr lang="fr-FR" sz="1000">
                  <a:solidFill>
                    <a:schemeClr val="accent6"/>
                  </a:solidFill>
                  <a:latin typeface="+mj-lt"/>
                </a:rPr>
                <a:t>&amp; CONNEXIONS</a:t>
              </a:r>
            </a:p>
          </p:txBody>
        </p:sp>
      </p:grpSp>
      <p:cxnSp>
        <p:nvCxnSpPr>
          <p:cNvPr id="137" name="Connecteur droit 136">
            <a:extLst>
              <a:ext uri="{FF2B5EF4-FFF2-40B4-BE49-F238E27FC236}">
                <a16:creationId xmlns:a16="http://schemas.microsoft.com/office/drawing/2014/main" id="{7AA379AD-2983-401D-A4FD-7A25384E8C7B}"/>
              </a:ext>
            </a:extLst>
          </p:cNvPr>
          <p:cNvCxnSpPr>
            <a:cxnSpLocks/>
          </p:cNvCxnSpPr>
          <p:nvPr/>
        </p:nvCxnSpPr>
        <p:spPr>
          <a:xfrm>
            <a:off x="3207477" y="2473407"/>
            <a:ext cx="5241511"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8" name="Connecteur droit 137">
            <a:extLst>
              <a:ext uri="{FF2B5EF4-FFF2-40B4-BE49-F238E27FC236}">
                <a16:creationId xmlns:a16="http://schemas.microsoft.com/office/drawing/2014/main" id="{D35017C9-C296-4897-9846-BBB5D59EF9E9}"/>
              </a:ext>
            </a:extLst>
          </p:cNvPr>
          <p:cNvCxnSpPr>
            <a:cxnSpLocks/>
          </p:cNvCxnSpPr>
          <p:nvPr/>
        </p:nvCxnSpPr>
        <p:spPr>
          <a:xfrm>
            <a:off x="5920113" y="2107660"/>
            <a:ext cx="0" cy="359665"/>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9" name="Picture 13" descr="Picture 13">
            <a:extLst>
              <a:ext uri="{FF2B5EF4-FFF2-40B4-BE49-F238E27FC236}">
                <a16:creationId xmlns:a16="http://schemas.microsoft.com/office/drawing/2014/main" id="{26B0A331-3375-46B3-86AC-3675B5D853F0}"/>
              </a:ext>
            </a:extLst>
          </p:cNvPr>
          <p:cNvPicPr>
            <a:picLocks noChangeAspect="1"/>
          </p:cNvPicPr>
          <p:nvPr/>
        </p:nvPicPr>
        <p:blipFill>
          <a:blip r:embed="rId4"/>
          <a:stretch>
            <a:fillRect/>
          </a:stretch>
        </p:blipFill>
        <p:spPr>
          <a:xfrm>
            <a:off x="4348710" y="1669937"/>
            <a:ext cx="499775" cy="250037"/>
          </a:xfrm>
          <a:prstGeom prst="rect">
            <a:avLst/>
          </a:prstGeom>
          <a:ln w="12700">
            <a:miter lim="400000"/>
          </a:ln>
        </p:spPr>
      </p:pic>
      <p:cxnSp>
        <p:nvCxnSpPr>
          <p:cNvPr id="140" name="Connecteur droit 139">
            <a:extLst>
              <a:ext uri="{FF2B5EF4-FFF2-40B4-BE49-F238E27FC236}">
                <a16:creationId xmlns:a16="http://schemas.microsoft.com/office/drawing/2014/main" id="{6C9081E8-508E-472F-BC27-AA1A6110F9B4}"/>
              </a:ext>
            </a:extLst>
          </p:cNvPr>
          <p:cNvCxnSpPr>
            <a:cxnSpLocks/>
          </p:cNvCxnSpPr>
          <p:nvPr/>
        </p:nvCxnSpPr>
        <p:spPr>
          <a:xfrm>
            <a:off x="3236352" y="3176065"/>
            <a:ext cx="0" cy="3596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1" name="Connecteur droit 140">
            <a:extLst>
              <a:ext uri="{FF2B5EF4-FFF2-40B4-BE49-F238E27FC236}">
                <a16:creationId xmlns:a16="http://schemas.microsoft.com/office/drawing/2014/main" id="{C9CAFC4C-D59B-4FC8-83A7-3F0FA79285D5}"/>
              </a:ext>
            </a:extLst>
          </p:cNvPr>
          <p:cNvCxnSpPr>
            <a:cxnSpLocks/>
          </p:cNvCxnSpPr>
          <p:nvPr/>
        </p:nvCxnSpPr>
        <p:spPr>
          <a:xfrm>
            <a:off x="3207477" y="2459192"/>
            <a:ext cx="0" cy="33674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2" name="Connecteur droit 141">
            <a:extLst>
              <a:ext uri="{FF2B5EF4-FFF2-40B4-BE49-F238E27FC236}">
                <a16:creationId xmlns:a16="http://schemas.microsoft.com/office/drawing/2014/main" id="{A23E8C0A-E564-47C9-B836-9F3512152141}"/>
              </a:ext>
            </a:extLst>
          </p:cNvPr>
          <p:cNvCxnSpPr>
            <a:cxnSpLocks/>
          </p:cNvCxnSpPr>
          <p:nvPr/>
        </p:nvCxnSpPr>
        <p:spPr>
          <a:xfrm>
            <a:off x="4483573" y="2465547"/>
            <a:ext cx="0" cy="263634"/>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3" name="Connecteur droit 142">
            <a:extLst>
              <a:ext uri="{FF2B5EF4-FFF2-40B4-BE49-F238E27FC236}">
                <a16:creationId xmlns:a16="http://schemas.microsoft.com/office/drawing/2014/main" id="{74B868AB-1779-40B9-BE21-17AAB587CAE3}"/>
              </a:ext>
            </a:extLst>
          </p:cNvPr>
          <p:cNvCxnSpPr>
            <a:cxnSpLocks/>
          </p:cNvCxnSpPr>
          <p:nvPr/>
        </p:nvCxnSpPr>
        <p:spPr>
          <a:xfrm>
            <a:off x="5768813" y="2467325"/>
            <a:ext cx="0" cy="41863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4" name="Connecteur droit 143">
            <a:extLst>
              <a:ext uri="{FF2B5EF4-FFF2-40B4-BE49-F238E27FC236}">
                <a16:creationId xmlns:a16="http://schemas.microsoft.com/office/drawing/2014/main" id="{00A67B66-833A-47E0-AA02-8A5F91B4ED26}"/>
              </a:ext>
            </a:extLst>
          </p:cNvPr>
          <p:cNvCxnSpPr>
            <a:cxnSpLocks/>
            <a:endCxn id="130" idx="0"/>
          </p:cNvCxnSpPr>
          <p:nvPr/>
        </p:nvCxnSpPr>
        <p:spPr>
          <a:xfrm>
            <a:off x="7093311" y="2473407"/>
            <a:ext cx="1" cy="29684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5" name="Connecteur droit 144">
            <a:extLst>
              <a:ext uri="{FF2B5EF4-FFF2-40B4-BE49-F238E27FC236}">
                <a16:creationId xmlns:a16="http://schemas.microsoft.com/office/drawing/2014/main" id="{59EA7491-5897-42B6-A004-CC7B08ACB41A}"/>
              </a:ext>
            </a:extLst>
          </p:cNvPr>
          <p:cNvCxnSpPr>
            <a:cxnSpLocks/>
          </p:cNvCxnSpPr>
          <p:nvPr/>
        </p:nvCxnSpPr>
        <p:spPr>
          <a:xfrm>
            <a:off x="8433264" y="2459192"/>
            <a:ext cx="0" cy="41863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6" name="Connecteur droit 145">
            <a:extLst>
              <a:ext uri="{FF2B5EF4-FFF2-40B4-BE49-F238E27FC236}">
                <a16:creationId xmlns:a16="http://schemas.microsoft.com/office/drawing/2014/main" id="{5BB16A22-53E4-4AB4-B086-62278ED86743}"/>
              </a:ext>
            </a:extLst>
          </p:cNvPr>
          <p:cNvCxnSpPr>
            <a:cxnSpLocks/>
          </p:cNvCxnSpPr>
          <p:nvPr/>
        </p:nvCxnSpPr>
        <p:spPr>
          <a:xfrm>
            <a:off x="4899424" y="3794951"/>
            <a:ext cx="324248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7" name="Connecteur droit 146">
            <a:extLst>
              <a:ext uri="{FF2B5EF4-FFF2-40B4-BE49-F238E27FC236}">
                <a16:creationId xmlns:a16="http://schemas.microsoft.com/office/drawing/2014/main" id="{0C31BADC-BF53-47A4-864C-3570411E86E4}"/>
              </a:ext>
            </a:extLst>
          </p:cNvPr>
          <p:cNvCxnSpPr>
            <a:cxnSpLocks/>
          </p:cNvCxnSpPr>
          <p:nvPr/>
        </p:nvCxnSpPr>
        <p:spPr>
          <a:xfrm>
            <a:off x="5845908"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8" name="Connecteur droit 147">
            <a:extLst>
              <a:ext uri="{FF2B5EF4-FFF2-40B4-BE49-F238E27FC236}">
                <a16:creationId xmlns:a16="http://schemas.microsoft.com/office/drawing/2014/main" id="{2A2AF748-E7C4-415D-ADED-B1CD941B2968}"/>
              </a:ext>
            </a:extLst>
          </p:cNvPr>
          <p:cNvCxnSpPr>
            <a:cxnSpLocks/>
          </p:cNvCxnSpPr>
          <p:nvPr/>
        </p:nvCxnSpPr>
        <p:spPr>
          <a:xfrm>
            <a:off x="6787044"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9" name="Connecteur droit 148">
            <a:extLst>
              <a:ext uri="{FF2B5EF4-FFF2-40B4-BE49-F238E27FC236}">
                <a16:creationId xmlns:a16="http://schemas.microsoft.com/office/drawing/2014/main" id="{FA2316E6-A990-4C89-B83D-5A15549A14C1}"/>
              </a:ext>
            </a:extLst>
          </p:cNvPr>
          <p:cNvCxnSpPr>
            <a:cxnSpLocks/>
          </p:cNvCxnSpPr>
          <p:nvPr/>
        </p:nvCxnSpPr>
        <p:spPr>
          <a:xfrm>
            <a:off x="8141908" y="3789604"/>
            <a:ext cx="0" cy="4689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0" name="Connecteur droit 149">
            <a:extLst>
              <a:ext uri="{FF2B5EF4-FFF2-40B4-BE49-F238E27FC236}">
                <a16:creationId xmlns:a16="http://schemas.microsoft.com/office/drawing/2014/main" id="{415D726C-5B78-45A2-8F61-02EBEA5CA9A5}"/>
              </a:ext>
            </a:extLst>
          </p:cNvPr>
          <p:cNvCxnSpPr>
            <a:cxnSpLocks/>
          </p:cNvCxnSpPr>
          <p:nvPr/>
        </p:nvCxnSpPr>
        <p:spPr>
          <a:xfrm flipH="1">
            <a:off x="7093311" y="3225768"/>
            <a:ext cx="6755" cy="5597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51" name="Groupe 150">
            <a:extLst>
              <a:ext uri="{FF2B5EF4-FFF2-40B4-BE49-F238E27FC236}">
                <a16:creationId xmlns:a16="http://schemas.microsoft.com/office/drawing/2014/main" id="{620FFEFA-A132-44F7-8E91-24702061CA4D}"/>
              </a:ext>
            </a:extLst>
          </p:cNvPr>
          <p:cNvGrpSpPr/>
          <p:nvPr/>
        </p:nvGrpSpPr>
        <p:grpSpPr>
          <a:xfrm>
            <a:off x="4406555" y="4094955"/>
            <a:ext cx="1033743" cy="406429"/>
            <a:chOff x="658134" y="3931450"/>
            <a:chExt cx="1477478" cy="420970"/>
          </a:xfrm>
          <a:noFill/>
        </p:grpSpPr>
        <p:sp>
          <p:nvSpPr>
            <p:cNvPr id="152" name="Rectangle : coins arrondis 151">
              <a:extLst>
                <a:ext uri="{FF2B5EF4-FFF2-40B4-BE49-F238E27FC236}">
                  <a16:creationId xmlns:a16="http://schemas.microsoft.com/office/drawing/2014/main" id="{87766A9A-B02C-4017-B415-041A7154E01A}"/>
                </a:ext>
              </a:extLst>
            </p:cNvPr>
            <p:cNvSpPr/>
            <p:nvPr/>
          </p:nvSpPr>
          <p:spPr>
            <a:xfrm>
              <a:off x="658135" y="3931450"/>
              <a:ext cx="1477475" cy="420970"/>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53" name="Rectangle 152">
              <a:extLst>
                <a:ext uri="{FF2B5EF4-FFF2-40B4-BE49-F238E27FC236}">
                  <a16:creationId xmlns:a16="http://schemas.microsoft.com/office/drawing/2014/main" id="{C61C21CA-5D04-4FF3-ABB6-A807F533A228}"/>
                </a:ext>
              </a:extLst>
            </p:cNvPr>
            <p:cNvSpPr/>
            <p:nvPr/>
          </p:nvSpPr>
          <p:spPr>
            <a:xfrm>
              <a:off x="658134" y="4028230"/>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VOYAGES</a:t>
              </a:r>
            </a:p>
          </p:txBody>
        </p:sp>
      </p:grpSp>
      <p:grpSp>
        <p:nvGrpSpPr>
          <p:cNvPr id="154" name="Groupe 153">
            <a:extLst>
              <a:ext uri="{FF2B5EF4-FFF2-40B4-BE49-F238E27FC236}">
                <a16:creationId xmlns:a16="http://schemas.microsoft.com/office/drawing/2014/main" id="{40C05D30-2008-4991-878B-61054B6759DE}"/>
              </a:ext>
            </a:extLst>
          </p:cNvPr>
          <p:cNvGrpSpPr/>
          <p:nvPr/>
        </p:nvGrpSpPr>
        <p:grpSpPr>
          <a:xfrm>
            <a:off x="5488174" y="4094956"/>
            <a:ext cx="695154" cy="406430"/>
            <a:chOff x="658131" y="3971750"/>
            <a:chExt cx="1477480" cy="380670"/>
          </a:xfrm>
          <a:noFill/>
        </p:grpSpPr>
        <p:sp>
          <p:nvSpPr>
            <p:cNvPr id="155" name="Rectangle : coins arrondis 154">
              <a:extLst>
                <a:ext uri="{FF2B5EF4-FFF2-40B4-BE49-F238E27FC236}">
                  <a16:creationId xmlns:a16="http://schemas.microsoft.com/office/drawing/2014/main" id="{F94212DB-B173-479B-83C5-3EBD4880B4D2}"/>
                </a:ext>
              </a:extLst>
            </p:cNvPr>
            <p:cNvSpPr/>
            <p:nvPr/>
          </p:nvSpPr>
          <p:spPr>
            <a:xfrm>
              <a:off x="658136" y="3971750"/>
              <a:ext cx="1477475" cy="380670"/>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56" name="Rectangle 155">
              <a:extLst>
                <a:ext uri="{FF2B5EF4-FFF2-40B4-BE49-F238E27FC236}">
                  <a16:creationId xmlns:a16="http://schemas.microsoft.com/office/drawing/2014/main" id="{5791A968-34FD-4CC5-AD6C-D635B71916EB}"/>
                </a:ext>
              </a:extLst>
            </p:cNvPr>
            <p:cNvSpPr/>
            <p:nvPr/>
          </p:nvSpPr>
          <p:spPr>
            <a:xfrm>
              <a:off x="658131" y="4055609"/>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TER</a:t>
              </a:r>
            </a:p>
          </p:txBody>
        </p:sp>
      </p:grpSp>
      <p:grpSp>
        <p:nvGrpSpPr>
          <p:cNvPr id="157" name="Groupe 156">
            <a:extLst>
              <a:ext uri="{FF2B5EF4-FFF2-40B4-BE49-F238E27FC236}">
                <a16:creationId xmlns:a16="http://schemas.microsoft.com/office/drawing/2014/main" id="{BC6A80BD-73A6-402E-B1C5-EA4B32E91F83}"/>
              </a:ext>
            </a:extLst>
          </p:cNvPr>
          <p:cNvGrpSpPr/>
          <p:nvPr/>
        </p:nvGrpSpPr>
        <p:grpSpPr>
          <a:xfrm>
            <a:off x="6240998" y="4094956"/>
            <a:ext cx="1098795" cy="406431"/>
            <a:chOff x="658134" y="3936765"/>
            <a:chExt cx="1477478" cy="415655"/>
          </a:xfrm>
          <a:noFill/>
        </p:grpSpPr>
        <p:sp>
          <p:nvSpPr>
            <p:cNvPr id="158" name="Rectangle : coins arrondis 157">
              <a:extLst>
                <a:ext uri="{FF2B5EF4-FFF2-40B4-BE49-F238E27FC236}">
                  <a16:creationId xmlns:a16="http://schemas.microsoft.com/office/drawing/2014/main" id="{31BA77B8-39C4-455E-B44E-222E43E37B64}"/>
                </a:ext>
              </a:extLst>
            </p:cNvPr>
            <p:cNvSpPr/>
            <p:nvPr/>
          </p:nvSpPr>
          <p:spPr>
            <a:xfrm>
              <a:off x="658135" y="3936765"/>
              <a:ext cx="1477475" cy="415655"/>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59" name="Rectangle 158">
              <a:extLst>
                <a:ext uri="{FF2B5EF4-FFF2-40B4-BE49-F238E27FC236}">
                  <a16:creationId xmlns:a16="http://schemas.microsoft.com/office/drawing/2014/main" id="{64EC2649-843A-437C-9BA8-F525881C4183}"/>
                </a:ext>
              </a:extLst>
            </p:cNvPr>
            <p:cNvSpPr/>
            <p:nvPr/>
          </p:nvSpPr>
          <p:spPr>
            <a:xfrm>
              <a:off x="658134" y="4027987"/>
              <a:ext cx="1477478" cy="238527"/>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TRANSILIEN</a:t>
              </a:r>
            </a:p>
          </p:txBody>
        </p:sp>
      </p:grpSp>
      <p:grpSp>
        <p:nvGrpSpPr>
          <p:cNvPr id="160" name="Groupe 159">
            <a:extLst>
              <a:ext uri="{FF2B5EF4-FFF2-40B4-BE49-F238E27FC236}">
                <a16:creationId xmlns:a16="http://schemas.microsoft.com/office/drawing/2014/main" id="{232DB78F-7A32-4D80-A221-BA5BD0AC344D}"/>
              </a:ext>
            </a:extLst>
          </p:cNvPr>
          <p:cNvGrpSpPr/>
          <p:nvPr/>
        </p:nvGrpSpPr>
        <p:grpSpPr>
          <a:xfrm>
            <a:off x="7406753" y="4088812"/>
            <a:ext cx="1473893" cy="416483"/>
            <a:chOff x="658133" y="3923580"/>
            <a:chExt cx="1477478" cy="416483"/>
          </a:xfrm>
          <a:noFill/>
        </p:grpSpPr>
        <p:sp>
          <p:nvSpPr>
            <p:cNvPr id="161" name="Rectangle : coins arrondis 160">
              <a:extLst>
                <a:ext uri="{FF2B5EF4-FFF2-40B4-BE49-F238E27FC236}">
                  <a16:creationId xmlns:a16="http://schemas.microsoft.com/office/drawing/2014/main" id="{B5D2D947-51F1-4727-BA14-486A7EA5A463}"/>
                </a:ext>
              </a:extLst>
            </p:cNvPr>
            <p:cNvSpPr/>
            <p:nvPr/>
          </p:nvSpPr>
          <p:spPr>
            <a:xfrm>
              <a:off x="658134" y="3923580"/>
              <a:ext cx="1477475" cy="416483"/>
            </a:xfrm>
            <a:prstGeom prst="round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62" name="Rectangle 161">
              <a:extLst>
                <a:ext uri="{FF2B5EF4-FFF2-40B4-BE49-F238E27FC236}">
                  <a16:creationId xmlns:a16="http://schemas.microsoft.com/office/drawing/2014/main" id="{3EFF76A5-2EB7-4809-8DC5-50DB98225159}"/>
                </a:ext>
              </a:extLst>
            </p:cNvPr>
            <p:cNvSpPr/>
            <p:nvPr/>
          </p:nvSpPr>
          <p:spPr>
            <a:xfrm>
              <a:off x="658133" y="3951434"/>
              <a:ext cx="1477478"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DIRECTION INDUSTRIELLE</a:t>
              </a:r>
            </a:p>
          </p:txBody>
        </p:sp>
      </p:grpSp>
      <p:cxnSp>
        <p:nvCxnSpPr>
          <p:cNvPr id="163" name="Connecteur droit 162">
            <a:extLst>
              <a:ext uri="{FF2B5EF4-FFF2-40B4-BE49-F238E27FC236}">
                <a16:creationId xmlns:a16="http://schemas.microsoft.com/office/drawing/2014/main" id="{A4B5615B-03CC-4BF8-8D99-2D33296CF58A}"/>
              </a:ext>
            </a:extLst>
          </p:cNvPr>
          <p:cNvCxnSpPr>
            <a:cxnSpLocks/>
            <a:endCxn id="165" idx="0"/>
          </p:cNvCxnSpPr>
          <p:nvPr/>
        </p:nvCxnSpPr>
        <p:spPr>
          <a:xfrm flipH="1">
            <a:off x="4465107" y="3316522"/>
            <a:ext cx="1677" cy="2319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64" name="Groupe 163">
            <a:extLst>
              <a:ext uri="{FF2B5EF4-FFF2-40B4-BE49-F238E27FC236}">
                <a16:creationId xmlns:a16="http://schemas.microsoft.com/office/drawing/2014/main" id="{096C839F-F363-4A5F-B27E-5265519394DD}"/>
              </a:ext>
            </a:extLst>
          </p:cNvPr>
          <p:cNvGrpSpPr/>
          <p:nvPr/>
        </p:nvGrpSpPr>
        <p:grpSpPr>
          <a:xfrm>
            <a:off x="4088484" y="3548477"/>
            <a:ext cx="753245" cy="472146"/>
            <a:chOff x="658136" y="3880274"/>
            <a:chExt cx="1477475" cy="472146"/>
          </a:xfrm>
          <a:solidFill>
            <a:srgbClr val="FFFF00"/>
          </a:solidFill>
        </p:grpSpPr>
        <p:sp>
          <p:nvSpPr>
            <p:cNvPr id="165" name="Rectangle : coins arrondis 164">
              <a:extLst>
                <a:ext uri="{FF2B5EF4-FFF2-40B4-BE49-F238E27FC236}">
                  <a16:creationId xmlns:a16="http://schemas.microsoft.com/office/drawing/2014/main" id="{F15FFF47-224B-44D0-84EA-0D11C05D1F83}"/>
                </a:ext>
              </a:extLst>
            </p:cNvPr>
            <p:cNvSpPr/>
            <p:nvPr/>
          </p:nvSpPr>
          <p:spPr>
            <a:xfrm>
              <a:off x="658136" y="3880274"/>
              <a:ext cx="1477475" cy="472146"/>
            </a:xfrm>
            <a:prstGeom prst="roundRect">
              <a:avLst/>
            </a:prstGeom>
            <a:grp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l"/>
              <a:endParaRPr lang="fr-FR" sz="1000" err="1">
                <a:solidFill>
                  <a:schemeClr val="accent6"/>
                </a:solidFill>
              </a:endParaRPr>
            </a:p>
          </p:txBody>
        </p:sp>
        <p:sp>
          <p:nvSpPr>
            <p:cNvPr id="166" name="Rectangle 165">
              <a:extLst>
                <a:ext uri="{FF2B5EF4-FFF2-40B4-BE49-F238E27FC236}">
                  <a16:creationId xmlns:a16="http://schemas.microsoft.com/office/drawing/2014/main" id="{EDB5DB0C-9659-46CA-9498-3355D5276829}"/>
                </a:ext>
              </a:extLst>
            </p:cNvPr>
            <p:cNvSpPr/>
            <p:nvPr/>
          </p:nvSpPr>
          <p:spPr>
            <a:xfrm>
              <a:off x="717575" y="3935937"/>
              <a:ext cx="1344161" cy="384721"/>
            </a:xfrm>
            <a:prstGeom prst="rect">
              <a:avLst/>
            </a:prstGeom>
            <a:grpFill/>
            <a:ln>
              <a:noFill/>
            </a:ln>
          </p:spPr>
          <p:txBody>
            <a:bodyPr wrap="square">
              <a:spAutoFit/>
            </a:bodyPr>
            <a:lstStyle/>
            <a:p>
              <a:pPr lvl="0" algn="ctr" defTabSz="914378">
                <a:lnSpc>
                  <a:spcPct val="95000"/>
                </a:lnSpc>
                <a:defRPr/>
              </a:pPr>
              <a:r>
                <a:rPr lang="fr-FR" sz="1000">
                  <a:solidFill>
                    <a:schemeClr val="accent6"/>
                  </a:solidFill>
                  <a:latin typeface="+mj-lt"/>
                </a:rPr>
                <a:t>FRET SNCF</a:t>
              </a:r>
            </a:p>
          </p:txBody>
        </p:sp>
      </p:grpSp>
    </p:spTree>
    <p:extLst>
      <p:ext uri="{BB962C8B-B14F-4D97-AF65-F5344CB8AC3E}">
        <p14:creationId xmlns:p14="http://schemas.microsoft.com/office/powerpoint/2010/main" val="262624831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118B6DC5-275E-4D57-83DD-9272F08423AB}" type="datetime2">
              <a:rPr lang="fr-FR" smtClean="0"/>
              <a:t>mardi 14 février 2023</a:t>
            </a:fld>
            <a:endParaRPr lang="fr-FR"/>
          </a:p>
        </p:txBody>
      </p:sp>
      <p:sp>
        <p:nvSpPr>
          <p:cNvPr id="7" name="Espace réservé du numéro de diapositive 6"/>
          <p:cNvSpPr>
            <a:spLocks noGrp="1"/>
          </p:cNvSpPr>
          <p:nvPr>
            <p:ph type="sldNum" sz="quarter" idx="11"/>
          </p:nvPr>
        </p:nvSpPr>
        <p:spPr/>
        <p:txBody>
          <a:bodyPr/>
          <a:lstStyle/>
          <a:p>
            <a:fld id="{F39F9F64-4784-4F3A-948D-D16FD8AFA9F9}" type="slidenum">
              <a:rPr lang="fr-FR" smtClean="0"/>
              <a:t>6</a:t>
            </a:fld>
            <a:endParaRPr lang="fr-FR"/>
          </a:p>
        </p:txBody>
      </p:sp>
      <p:sp>
        <p:nvSpPr>
          <p:cNvPr id="20" name="Espace réservé du texte 19"/>
          <p:cNvSpPr>
            <a:spLocks noGrp="1"/>
          </p:cNvSpPr>
          <p:nvPr>
            <p:ph type="body" sz="quarter" idx="13"/>
          </p:nvPr>
        </p:nvSpPr>
        <p:spPr bwMode="gray">
          <a:xfrm>
            <a:off x="539751" y="2068072"/>
            <a:ext cx="6904845" cy="1107996"/>
          </a:xfrm>
          <a:prstGeom prst="rect">
            <a:avLst/>
          </a:prstGeom>
          <a:noFill/>
        </p:spPr>
        <p:txBody>
          <a:bodyPr wrap="square"/>
          <a:lstStyle/>
          <a:p>
            <a:r>
              <a:rPr lang="fr-FR" sz="3600" dirty="0">
                <a:solidFill>
                  <a:srgbClr val="00AFBC"/>
                </a:solidFill>
              </a:rPr>
              <a:t>Problématique d’une gare de triage</a:t>
            </a:r>
            <a:endParaRPr lang="da-DK" sz="3600" dirty="0">
              <a:solidFill>
                <a:srgbClr val="00AFBC"/>
              </a:solidFill>
            </a:endParaRPr>
          </a:p>
        </p:txBody>
      </p:sp>
      <p:sp>
        <p:nvSpPr>
          <p:cNvPr id="8" name="Espace réservé du pied de page 5"/>
          <p:cNvSpPr>
            <a:spLocks noGrp="1"/>
          </p:cNvSpPr>
          <p:nvPr>
            <p:ph type="ftr" sz="quarter" idx="16"/>
          </p:nvPr>
        </p:nvSpPr>
        <p:spPr>
          <a:xfrm>
            <a:off x="179389" y="4724381"/>
            <a:ext cx="761427" cy="96950"/>
          </a:xfrm>
        </p:spPr>
        <p:txBody>
          <a:bodyPr/>
          <a:lstStyle/>
          <a:p>
            <a:r>
              <a:rPr lang="fr-FR"/>
              <a:t>SNCF DTIPG - Artelys </a:t>
            </a:r>
          </a:p>
        </p:txBody>
      </p:sp>
    </p:spTree>
    <p:extLst>
      <p:ext uri="{BB962C8B-B14F-4D97-AF65-F5344CB8AC3E}">
        <p14:creationId xmlns:p14="http://schemas.microsoft.com/office/powerpoint/2010/main" val="96373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A79F8EA-62B0-450A-B1B0-2E066FD18C87}"/>
              </a:ext>
            </a:extLst>
          </p:cNvPr>
          <p:cNvSpPr>
            <a:spLocks noGrp="1"/>
          </p:cNvSpPr>
          <p:nvPr>
            <p:ph type="title"/>
          </p:nvPr>
        </p:nvSpPr>
        <p:spPr>
          <a:xfrm>
            <a:off x="539751" y="83762"/>
            <a:ext cx="8064499" cy="863943"/>
          </a:xfrm>
        </p:spPr>
        <p:txBody>
          <a:bodyPr anchor="b">
            <a:normAutofit/>
          </a:bodyPr>
          <a:lstStyle/>
          <a:p>
            <a:r>
              <a:rPr lang="fr-FR" dirty="0"/>
              <a:t>Problématique d’une gare de triage</a:t>
            </a:r>
          </a:p>
        </p:txBody>
      </p:sp>
      <p:pic>
        <p:nvPicPr>
          <p:cNvPr id="9" name="Image 8">
            <a:extLst>
              <a:ext uri="{FF2B5EF4-FFF2-40B4-BE49-F238E27FC236}">
                <a16:creationId xmlns:a16="http://schemas.microsoft.com/office/drawing/2014/main" id="{E27C3C09-8A9E-42DA-8638-F2B26FA25C82}"/>
              </a:ext>
            </a:extLst>
          </p:cNvPr>
          <p:cNvPicPr>
            <a:picLocks noChangeAspect="1"/>
          </p:cNvPicPr>
          <p:nvPr/>
        </p:nvPicPr>
        <p:blipFill>
          <a:blip r:embed="rId4"/>
          <a:stretch>
            <a:fillRect/>
          </a:stretch>
        </p:blipFill>
        <p:spPr>
          <a:xfrm>
            <a:off x="200385" y="1219201"/>
            <a:ext cx="5703518" cy="3365074"/>
          </a:xfrm>
          <a:prstGeom prst="rect">
            <a:avLst/>
          </a:prstGeom>
          <a:noFill/>
        </p:spPr>
      </p:pic>
      <p:sp>
        <p:nvSpPr>
          <p:cNvPr id="14" name="Date Placeholder 3">
            <a:extLst>
              <a:ext uri="{FF2B5EF4-FFF2-40B4-BE49-F238E27FC236}">
                <a16:creationId xmlns:a16="http://schemas.microsoft.com/office/drawing/2014/main" id="{F2657D49-631E-260E-4228-F36305A2B26F}"/>
              </a:ext>
            </a:extLst>
          </p:cNvPr>
          <p:cNvSpPr>
            <a:spLocks noGrp="1"/>
          </p:cNvSpPr>
          <p:nvPr>
            <p:ph type="dt" sz="half" idx="10"/>
          </p:nvPr>
        </p:nvSpPr>
        <p:spPr>
          <a:xfrm>
            <a:off x="539750" y="4813200"/>
            <a:ext cx="538609" cy="134652"/>
          </a:xfrm>
        </p:spPr>
        <p:txBody>
          <a:bodyPr/>
          <a:lstStyle/>
          <a:p>
            <a:pPr>
              <a:spcAft>
                <a:spcPts val="600"/>
              </a:spcAft>
            </a:pPr>
            <a:fld id="{FC4A01E3-BED0-411B-BA51-918F2977A45A}" type="datetime2">
              <a:rPr lang="fr-FR" smtClean="0"/>
              <a:t>mardi 14 février 2023</a:t>
            </a:fld>
            <a:endParaRPr lang="fr-FR"/>
          </a:p>
        </p:txBody>
      </p:sp>
      <p:sp>
        <p:nvSpPr>
          <p:cNvPr id="16" name="Slide Number Placeholder 4">
            <a:extLst>
              <a:ext uri="{FF2B5EF4-FFF2-40B4-BE49-F238E27FC236}">
                <a16:creationId xmlns:a16="http://schemas.microsoft.com/office/drawing/2014/main" id="{E4BBD8DF-0814-557D-0919-18F8A96F8349}"/>
              </a:ext>
            </a:extLst>
          </p:cNvPr>
          <p:cNvSpPr>
            <a:spLocks noGrp="1"/>
          </p:cNvSpPr>
          <p:nvPr>
            <p:ph type="sldNum" sz="quarter" idx="11"/>
          </p:nvPr>
        </p:nvSpPr>
        <p:spPr>
          <a:xfrm>
            <a:off x="179388" y="4813200"/>
            <a:ext cx="360362" cy="162000"/>
          </a:xfrm>
        </p:spPr>
        <p:txBody>
          <a:bodyPr/>
          <a:lstStyle/>
          <a:p>
            <a:pPr>
              <a:spcAft>
                <a:spcPts val="600"/>
              </a:spcAft>
            </a:pPr>
            <a:fld id="{F39F9F64-4784-4F3A-948D-D16FD8AFA9F9}" type="slidenum">
              <a:rPr lang="fr-FR" smtClean="0"/>
              <a:pPr>
                <a:spcAft>
                  <a:spcPts val="600"/>
                </a:spcAft>
              </a:pPr>
              <a:t>7</a:t>
            </a:fld>
            <a:endParaRPr lang="fr-FR"/>
          </a:p>
        </p:txBody>
      </p:sp>
      <p:sp>
        <p:nvSpPr>
          <p:cNvPr id="18" name="Content Placeholder 5">
            <a:extLst>
              <a:ext uri="{FF2B5EF4-FFF2-40B4-BE49-F238E27FC236}">
                <a16:creationId xmlns:a16="http://schemas.microsoft.com/office/drawing/2014/main" id="{5DA56211-69EC-46B9-1079-ADFC64877EB1}"/>
              </a:ext>
            </a:extLst>
          </p:cNvPr>
          <p:cNvSpPr>
            <a:spLocks noGrp="1"/>
          </p:cNvSpPr>
          <p:nvPr>
            <p:ph idx="19"/>
          </p:nvPr>
        </p:nvSpPr>
        <p:spPr>
          <a:xfrm>
            <a:off x="6104962" y="1454913"/>
            <a:ext cx="2752167" cy="3129361"/>
          </a:xfrm>
        </p:spPr>
        <p:txBody>
          <a:bodyPr>
            <a:normAutofit/>
          </a:bodyPr>
          <a:lstStyle/>
          <a:p>
            <a:pPr marL="0" lvl="2" indent="0">
              <a:buNone/>
            </a:pPr>
            <a:r>
              <a:rPr lang="fr-FR" sz="1500" dirty="0"/>
              <a:t> </a:t>
            </a:r>
            <a:r>
              <a:rPr lang="fr-FR" sz="1400" dirty="0"/>
              <a:t>FRET SNCF achemine des flux de marchandises…</a:t>
            </a:r>
          </a:p>
          <a:p>
            <a:pPr marL="215509" lvl="3" indent="-143510">
              <a:buFont typeface="Wingdings" panose="05000000000000000000" pitchFamily="2" charset="2"/>
              <a:buChar char="Ø"/>
            </a:pPr>
            <a:endParaRPr lang="fr-FR" sz="1400" dirty="0"/>
          </a:p>
          <a:p>
            <a:pPr marL="143510" lvl="2" indent="-143510">
              <a:buFont typeface="Wingdings" panose="05000000000000000000" pitchFamily="2" charset="2"/>
              <a:buChar char="Ø"/>
            </a:pPr>
            <a:r>
              <a:rPr lang="fr-FR" sz="1500" dirty="0"/>
              <a:t> Soit par « transport massif » :  1 train entier = 1 client</a:t>
            </a:r>
          </a:p>
          <a:p>
            <a:pPr marL="143510" lvl="2" indent="-143510">
              <a:buFont typeface="Wingdings" panose="05000000000000000000" pitchFamily="2" charset="2"/>
              <a:buChar char="Ø"/>
            </a:pPr>
            <a:endParaRPr lang="fr-FR" sz="1500" dirty="0"/>
          </a:p>
          <a:p>
            <a:pPr marL="143510" lvl="2" indent="-143510">
              <a:buFont typeface="Wingdings" panose="05000000000000000000" pitchFamily="2" charset="2"/>
              <a:buChar char="Ø"/>
            </a:pPr>
            <a:r>
              <a:rPr lang="fr-FR" sz="1500" dirty="0"/>
              <a:t> S</a:t>
            </a:r>
            <a:r>
              <a:rPr lang="fr-FR" sz="1400" dirty="0"/>
              <a:t>oit par « wagons isolés » :     Un ensemble de wagons (qui appartient au même client) va emprunter plusieurs sillons en faisant des « </a:t>
            </a:r>
            <a:r>
              <a:rPr lang="fr-FR" sz="1400" b="1" dirty="0"/>
              <a:t>correspondances</a:t>
            </a:r>
            <a:r>
              <a:rPr lang="fr-FR" sz="1400" dirty="0"/>
              <a:t> » en </a:t>
            </a:r>
            <a:r>
              <a:rPr lang="fr-FR" sz="1400" b="1" dirty="0"/>
              <a:t>gare de triage</a:t>
            </a:r>
            <a:r>
              <a:rPr lang="fr-FR" sz="1400" dirty="0"/>
              <a:t>, pour arriver à sa destination</a:t>
            </a:r>
          </a:p>
          <a:p>
            <a:pPr marL="0" lvl="2" indent="0">
              <a:buNone/>
            </a:pPr>
            <a:endParaRPr lang="en-US" sz="1400" dirty="0"/>
          </a:p>
        </p:txBody>
      </p:sp>
      <p:sp>
        <p:nvSpPr>
          <p:cNvPr id="20" name="Footer Placeholder 6">
            <a:extLst>
              <a:ext uri="{FF2B5EF4-FFF2-40B4-BE49-F238E27FC236}">
                <a16:creationId xmlns:a16="http://schemas.microsoft.com/office/drawing/2014/main" id="{239BE8DB-A132-E5C6-AC98-EBA6AE4DDFD0}"/>
              </a:ext>
            </a:extLst>
          </p:cNvPr>
          <p:cNvSpPr>
            <a:spLocks noGrp="1"/>
          </p:cNvSpPr>
          <p:nvPr>
            <p:ph type="ftr" sz="quarter" idx="20"/>
          </p:nvPr>
        </p:nvSpPr>
        <p:spPr>
          <a:xfrm>
            <a:off x="179389" y="4724381"/>
            <a:ext cx="804707" cy="96950"/>
          </a:xfrm>
        </p:spPr>
        <p:txBody>
          <a:bodyPr/>
          <a:lstStyle/>
          <a:p>
            <a:pPr>
              <a:spcAft>
                <a:spcPts val="600"/>
              </a:spcAft>
            </a:pPr>
            <a:r>
              <a:rPr lang="fr-FR"/>
              <a:t>SNCF DTIPG - Artelys </a:t>
            </a:r>
          </a:p>
        </p:txBody>
      </p:sp>
    </p:spTree>
    <p:extLst>
      <p:ext uri="{BB962C8B-B14F-4D97-AF65-F5344CB8AC3E}">
        <p14:creationId xmlns:p14="http://schemas.microsoft.com/office/powerpoint/2010/main" val="655584085"/>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A79F8EA-62B0-450A-B1B0-2E066FD18C87}"/>
              </a:ext>
            </a:extLst>
          </p:cNvPr>
          <p:cNvSpPr>
            <a:spLocks noGrp="1"/>
          </p:cNvSpPr>
          <p:nvPr>
            <p:ph type="title"/>
          </p:nvPr>
        </p:nvSpPr>
        <p:spPr>
          <a:xfrm>
            <a:off x="539751" y="83762"/>
            <a:ext cx="8064499" cy="863943"/>
          </a:xfrm>
        </p:spPr>
        <p:txBody>
          <a:bodyPr anchor="b">
            <a:normAutofit/>
          </a:bodyPr>
          <a:lstStyle/>
          <a:p>
            <a:r>
              <a:rPr lang="fr-FR" dirty="0"/>
              <a:t>Problématique d’une gare de triage</a:t>
            </a:r>
          </a:p>
        </p:txBody>
      </p:sp>
      <p:pic>
        <p:nvPicPr>
          <p:cNvPr id="9" name="Image 8">
            <a:extLst>
              <a:ext uri="{FF2B5EF4-FFF2-40B4-BE49-F238E27FC236}">
                <a16:creationId xmlns:a16="http://schemas.microsoft.com/office/drawing/2014/main" id="{E27C3C09-8A9E-42DA-8638-F2B26FA25C82}"/>
              </a:ext>
            </a:extLst>
          </p:cNvPr>
          <p:cNvPicPr>
            <a:picLocks noChangeAspect="1"/>
          </p:cNvPicPr>
          <p:nvPr/>
        </p:nvPicPr>
        <p:blipFill>
          <a:blip r:embed="rId3"/>
          <a:stretch>
            <a:fillRect/>
          </a:stretch>
        </p:blipFill>
        <p:spPr>
          <a:xfrm>
            <a:off x="200385" y="1219201"/>
            <a:ext cx="5703518" cy="3365074"/>
          </a:xfrm>
          <a:prstGeom prst="rect">
            <a:avLst/>
          </a:prstGeom>
          <a:noFill/>
        </p:spPr>
      </p:pic>
      <p:sp>
        <p:nvSpPr>
          <p:cNvPr id="14" name="Date Placeholder 3">
            <a:extLst>
              <a:ext uri="{FF2B5EF4-FFF2-40B4-BE49-F238E27FC236}">
                <a16:creationId xmlns:a16="http://schemas.microsoft.com/office/drawing/2014/main" id="{F2657D49-631E-260E-4228-F36305A2B26F}"/>
              </a:ext>
            </a:extLst>
          </p:cNvPr>
          <p:cNvSpPr>
            <a:spLocks noGrp="1"/>
          </p:cNvSpPr>
          <p:nvPr>
            <p:ph type="dt" sz="half" idx="10"/>
          </p:nvPr>
        </p:nvSpPr>
        <p:spPr>
          <a:xfrm>
            <a:off x="539750" y="4813200"/>
            <a:ext cx="538609" cy="134652"/>
          </a:xfrm>
        </p:spPr>
        <p:txBody>
          <a:bodyPr/>
          <a:lstStyle/>
          <a:p>
            <a:pPr>
              <a:spcAft>
                <a:spcPts val="600"/>
              </a:spcAft>
            </a:pPr>
            <a:fld id="{1F642C9D-6FF3-4182-8347-812955F7301B}" type="datetime2">
              <a:rPr lang="fr-FR" smtClean="0"/>
              <a:t>mardi 14 février 2023</a:t>
            </a:fld>
            <a:endParaRPr lang="fr-FR"/>
          </a:p>
        </p:txBody>
      </p:sp>
      <p:sp>
        <p:nvSpPr>
          <p:cNvPr id="16" name="Slide Number Placeholder 4">
            <a:extLst>
              <a:ext uri="{FF2B5EF4-FFF2-40B4-BE49-F238E27FC236}">
                <a16:creationId xmlns:a16="http://schemas.microsoft.com/office/drawing/2014/main" id="{E4BBD8DF-0814-557D-0919-18F8A96F8349}"/>
              </a:ext>
            </a:extLst>
          </p:cNvPr>
          <p:cNvSpPr>
            <a:spLocks noGrp="1"/>
          </p:cNvSpPr>
          <p:nvPr>
            <p:ph type="sldNum" sz="quarter" idx="11"/>
          </p:nvPr>
        </p:nvSpPr>
        <p:spPr>
          <a:xfrm>
            <a:off x="179388" y="4813200"/>
            <a:ext cx="360362" cy="162000"/>
          </a:xfrm>
        </p:spPr>
        <p:txBody>
          <a:bodyPr/>
          <a:lstStyle/>
          <a:p>
            <a:pPr>
              <a:spcAft>
                <a:spcPts val="600"/>
              </a:spcAft>
            </a:pPr>
            <a:fld id="{F39F9F64-4784-4F3A-948D-D16FD8AFA9F9}" type="slidenum">
              <a:rPr lang="fr-FR" smtClean="0"/>
              <a:pPr>
                <a:spcAft>
                  <a:spcPts val="600"/>
                </a:spcAft>
              </a:pPr>
              <a:t>8</a:t>
            </a:fld>
            <a:endParaRPr lang="fr-FR"/>
          </a:p>
        </p:txBody>
      </p:sp>
      <p:sp>
        <p:nvSpPr>
          <p:cNvPr id="18" name="Content Placeholder 5">
            <a:extLst>
              <a:ext uri="{FF2B5EF4-FFF2-40B4-BE49-F238E27FC236}">
                <a16:creationId xmlns:a16="http://schemas.microsoft.com/office/drawing/2014/main" id="{5DA56211-69EC-46B9-1079-ADFC64877EB1}"/>
              </a:ext>
            </a:extLst>
          </p:cNvPr>
          <p:cNvSpPr>
            <a:spLocks noGrp="1"/>
          </p:cNvSpPr>
          <p:nvPr>
            <p:ph idx="19"/>
          </p:nvPr>
        </p:nvSpPr>
        <p:spPr>
          <a:xfrm>
            <a:off x="6167717" y="1454913"/>
            <a:ext cx="2612215" cy="3129361"/>
          </a:xfrm>
        </p:spPr>
        <p:txBody>
          <a:bodyPr>
            <a:normAutofit/>
          </a:bodyPr>
          <a:lstStyle/>
          <a:p>
            <a:pPr marL="143510" lvl="2" indent="-143510">
              <a:buFont typeface="Wingdings" panose="05000000000000000000" pitchFamily="2" charset="2"/>
              <a:buChar char="Ø"/>
            </a:pPr>
            <a:r>
              <a:rPr lang="fr-FR" sz="1500" dirty="0"/>
              <a:t> </a:t>
            </a:r>
            <a:r>
              <a:rPr lang="fr-FR" sz="1400" b="1" dirty="0"/>
              <a:t>Gares de triage = nœuds principaux du fret ferroviaire</a:t>
            </a:r>
          </a:p>
          <a:p>
            <a:pPr marL="143510" lvl="2" indent="-143510">
              <a:buFont typeface="Wingdings" panose="05000000000000000000" pitchFamily="2" charset="2"/>
              <a:buChar char="Ø"/>
            </a:pPr>
            <a:endParaRPr lang="fr-FR" sz="1400" dirty="0"/>
          </a:p>
          <a:p>
            <a:pPr marL="143510" lvl="2" indent="-143510">
              <a:buFont typeface="Wingdings" panose="05000000000000000000" pitchFamily="2" charset="2"/>
              <a:buChar char="Ø"/>
            </a:pPr>
            <a:r>
              <a:rPr lang="fr-FR" sz="1400" dirty="0"/>
              <a:t> 60-80% du temps d’acheminement d’un wagon est du temps passé en gare </a:t>
            </a:r>
          </a:p>
          <a:p>
            <a:pPr marL="143510" lvl="2" indent="-143510">
              <a:buFont typeface="Wingdings" panose="05000000000000000000" pitchFamily="2" charset="2"/>
              <a:buChar char="Ø"/>
            </a:pPr>
            <a:endParaRPr lang="fr-FR" sz="1400" dirty="0"/>
          </a:p>
          <a:p>
            <a:pPr marL="0" lvl="2" indent="0">
              <a:buNone/>
            </a:pPr>
            <a:endParaRPr lang="fr-FR" sz="1400" dirty="0"/>
          </a:p>
          <a:p>
            <a:pPr marL="143510" lvl="2" indent="-143510">
              <a:buFont typeface="Wingdings" panose="05000000000000000000" pitchFamily="2" charset="2"/>
              <a:buChar char="Ø"/>
            </a:pPr>
            <a:endParaRPr lang="en-US" sz="1400" dirty="0"/>
          </a:p>
        </p:txBody>
      </p:sp>
      <p:sp>
        <p:nvSpPr>
          <p:cNvPr id="20" name="Footer Placeholder 6">
            <a:extLst>
              <a:ext uri="{FF2B5EF4-FFF2-40B4-BE49-F238E27FC236}">
                <a16:creationId xmlns:a16="http://schemas.microsoft.com/office/drawing/2014/main" id="{239BE8DB-A132-E5C6-AC98-EBA6AE4DDFD0}"/>
              </a:ext>
            </a:extLst>
          </p:cNvPr>
          <p:cNvSpPr>
            <a:spLocks noGrp="1"/>
          </p:cNvSpPr>
          <p:nvPr>
            <p:ph type="ftr" sz="quarter" idx="20"/>
          </p:nvPr>
        </p:nvSpPr>
        <p:spPr>
          <a:xfrm>
            <a:off x="179389" y="4724381"/>
            <a:ext cx="804707" cy="96950"/>
          </a:xfrm>
        </p:spPr>
        <p:txBody>
          <a:bodyPr/>
          <a:lstStyle/>
          <a:p>
            <a:pPr>
              <a:spcAft>
                <a:spcPts val="600"/>
              </a:spcAft>
            </a:pPr>
            <a:r>
              <a:rPr lang="fr-FR"/>
              <a:t>SNCF DTIPG - Artelys </a:t>
            </a:r>
          </a:p>
        </p:txBody>
      </p:sp>
    </p:spTree>
    <p:extLst>
      <p:ext uri="{BB962C8B-B14F-4D97-AF65-F5344CB8AC3E}">
        <p14:creationId xmlns:p14="http://schemas.microsoft.com/office/powerpoint/2010/main" val="43600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6"/>
          </p:nvPr>
        </p:nvSpPr>
        <p:spPr/>
        <p:txBody>
          <a:bodyPr/>
          <a:lstStyle/>
          <a:p>
            <a:fld id="{39EAF3BD-521D-45E6-BF60-DA5BD6C02FA6}" type="datetime2">
              <a:rPr lang="fr-FR" smtClean="0"/>
              <a:t>mardi 14 février 2023</a:t>
            </a:fld>
            <a:endParaRPr lang="fr-FR" dirty="0"/>
          </a:p>
        </p:txBody>
      </p:sp>
      <p:sp>
        <p:nvSpPr>
          <p:cNvPr id="6" name="Espace réservé du numéro de diapositive 5"/>
          <p:cNvSpPr>
            <a:spLocks noGrp="1"/>
          </p:cNvSpPr>
          <p:nvPr>
            <p:ph type="sldNum" sz="quarter" idx="18"/>
          </p:nvPr>
        </p:nvSpPr>
        <p:spPr/>
        <p:txBody>
          <a:bodyPr/>
          <a:lstStyle/>
          <a:p>
            <a:fld id="{F39F9F64-4784-4F3A-948D-D16FD8AFA9F9}" type="slidenum">
              <a:rPr lang="fr-FR" smtClean="0"/>
              <a:t>9</a:t>
            </a:fld>
            <a:endParaRPr lang="fr-FR" dirty="0"/>
          </a:p>
        </p:txBody>
      </p:sp>
      <p:sp>
        <p:nvSpPr>
          <p:cNvPr id="14" name="Espace réservé du contenu 2">
            <a:extLst>
              <a:ext uri="{FF2B5EF4-FFF2-40B4-BE49-F238E27FC236}">
                <a16:creationId xmlns:a16="http://schemas.microsoft.com/office/drawing/2014/main" id="{0832BBF0-7812-48AF-9DB4-87E24E629024}"/>
              </a:ext>
            </a:extLst>
          </p:cNvPr>
          <p:cNvSpPr txBox="1">
            <a:spLocks/>
          </p:cNvSpPr>
          <p:nvPr/>
        </p:nvSpPr>
        <p:spPr bwMode="gray">
          <a:xfrm>
            <a:off x="428624" y="1036524"/>
            <a:ext cx="8396061" cy="3708939"/>
          </a:xfrm>
          <a:prstGeom prst="rect">
            <a:avLst/>
          </a:prstGeom>
        </p:spPr>
        <p:txBody>
          <a:bodyPr vert="horz" lIns="91440" tIns="45720" rIns="91440" bIns="45720" rtlCol="0" anchor="t" anchorCtr="0">
            <a:normAutofit/>
          </a:bodyPr>
          <a:lstStyle>
            <a:lvl1pPr marL="0" indent="0" algn="l" defTabSz="914378" rtl="0" eaLnBrk="1" latinLnBrk="0" hangingPunct="1">
              <a:lnSpc>
                <a:spcPct val="100000"/>
              </a:lnSpc>
              <a:spcBef>
                <a:spcPts val="600"/>
              </a:spcBef>
              <a:spcAft>
                <a:spcPts val="0"/>
              </a:spcAft>
              <a:buFont typeface="Avenir LT Std 45 Book" pitchFamily="34" charset="0"/>
              <a:buNone/>
              <a:defRPr sz="1300" b="0" kern="1200">
                <a:solidFill>
                  <a:schemeClr val="accent1"/>
                </a:solidFill>
                <a:latin typeface="+mj-lt"/>
                <a:ea typeface="+mn-ea"/>
                <a:cs typeface="+mn-cs"/>
              </a:defRPr>
            </a:lvl1pPr>
            <a:lvl2pPr marL="0" indent="0" algn="l" defTabSz="914378" rtl="0" eaLnBrk="1" latinLnBrk="0" hangingPunct="1">
              <a:lnSpc>
                <a:spcPct val="100000"/>
              </a:lnSpc>
              <a:spcBef>
                <a:spcPts val="600"/>
              </a:spcBef>
              <a:spcAft>
                <a:spcPts val="0"/>
              </a:spcAft>
              <a:buFont typeface="Avenir LT Std 45 Book" pitchFamily="34" charset="0"/>
              <a:buNone/>
              <a:defRPr sz="1300" kern="1200">
                <a:solidFill>
                  <a:schemeClr val="tx1"/>
                </a:solidFill>
                <a:latin typeface="+mn-lt"/>
                <a:ea typeface="+mn-ea"/>
                <a:cs typeface="+mn-cs"/>
              </a:defRPr>
            </a:lvl2pPr>
            <a:lvl3pPr marL="143996" indent="-143996" algn="l" defTabSz="914378" rtl="0" eaLnBrk="1" latinLnBrk="0" hangingPunct="1">
              <a:lnSpc>
                <a:spcPct val="100000"/>
              </a:lnSpc>
              <a:spcBef>
                <a:spcPts val="600"/>
              </a:spcBef>
              <a:spcAft>
                <a:spcPts val="0"/>
              </a:spcAft>
              <a:buClr>
                <a:schemeClr val="accent1"/>
              </a:buClr>
              <a:buSzPct val="100000"/>
              <a:buFont typeface="Avenir LT Std 65 Medium" pitchFamily="34" charset="0"/>
              <a:buChar char="+"/>
              <a:defRPr sz="1300" kern="1200">
                <a:solidFill>
                  <a:schemeClr val="tx1"/>
                </a:solidFill>
                <a:latin typeface="+mn-lt"/>
                <a:ea typeface="+mn-ea"/>
                <a:cs typeface="+mn-cs"/>
              </a:defRPr>
            </a:lvl3pPr>
            <a:lvl4pPr marL="215995" indent="-71999" algn="l" defTabSz="914378" rtl="0" eaLnBrk="1" latinLnBrk="0" hangingPunct="1">
              <a:lnSpc>
                <a:spcPct val="100000"/>
              </a:lnSpc>
              <a:spcBef>
                <a:spcPts val="200"/>
              </a:spcBef>
              <a:spcAft>
                <a:spcPts val="0"/>
              </a:spcAft>
              <a:buClr>
                <a:schemeClr val="tx1"/>
              </a:buClr>
              <a:buSzPct val="75000"/>
              <a:buFont typeface="Avenir LT Std 45 Book" pitchFamily="34" charset="0"/>
              <a:buChar char="•"/>
              <a:defRPr sz="1200" kern="1200" baseline="0">
                <a:solidFill>
                  <a:schemeClr val="tx1"/>
                </a:solidFill>
                <a:latin typeface="+mn-lt"/>
                <a:ea typeface="+mn-ea"/>
                <a:cs typeface="+mn-cs"/>
              </a:defRPr>
            </a:lvl4pPr>
            <a:lvl5pPr marL="215995" indent="0" algn="l" defTabSz="914378" rtl="0" eaLnBrk="1" latinLnBrk="0" hangingPunct="1">
              <a:lnSpc>
                <a:spcPct val="100000"/>
              </a:lnSpc>
              <a:spcBef>
                <a:spcPts val="200"/>
              </a:spcBef>
              <a:spcAft>
                <a:spcPts val="0"/>
              </a:spcAft>
              <a:buSzPct val="100000"/>
              <a:buFont typeface="Avenir LT Std 45 Book" pitchFamily="34" charset="0"/>
              <a:buNone/>
              <a:defRPr sz="1000" kern="1200">
                <a:solidFill>
                  <a:schemeClr val="accent3"/>
                </a:solidFill>
                <a:latin typeface="+mn-lt"/>
                <a:ea typeface="+mn-ea"/>
                <a:cs typeface="+mn-cs"/>
              </a:defRPr>
            </a:lvl5pPr>
            <a:lvl6pPr marL="2514537"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venir LT Std 45 Book" pitchFamily="34" charset="0"/>
              <a:buChar char="•"/>
              <a:defRPr sz="2000" kern="1200">
                <a:solidFill>
                  <a:schemeClr val="tx1"/>
                </a:solidFill>
                <a:latin typeface="+mn-lt"/>
                <a:ea typeface="+mn-ea"/>
                <a:cs typeface="+mn-cs"/>
              </a:defRPr>
            </a:lvl9pPr>
          </a:lstStyle>
          <a:p>
            <a:r>
              <a:rPr lang="fr-FR" dirty="0"/>
              <a:t>Une gare de triage, c’est :</a:t>
            </a:r>
          </a:p>
        </p:txBody>
      </p:sp>
      <p:sp>
        <p:nvSpPr>
          <p:cNvPr id="17" name="Espace réservé du pied de page 16">
            <a:extLst>
              <a:ext uri="{FF2B5EF4-FFF2-40B4-BE49-F238E27FC236}">
                <a16:creationId xmlns:a16="http://schemas.microsoft.com/office/drawing/2014/main" id="{30F8650D-4731-4B4E-B8E9-0B3412959051}"/>
              </a:ext>
            </a:extLst>
          </p:cNvPr>
          <p:cNvSpPr>
            <a:spLocks noGrp="1"/>
          </p:cNvSpPr>
          <p:nvPr>
            <p:ph type="ftr" sz="quarter" idx="17"/>
          </p:nvPr>
        </p:nvSpPr>
        <p:spPr/>
        <p:txBody>
          <a:bodyPr/>
          <a:lstStyle/>
          <a:p>
            <a:r>
              <a:rPr lang="fr-FR"/>
              <a:t>SNCF DTIPG - Artelys </a:t>
            </a:r>
          </a:p>
        </p:txBody>
      </p:sp>
      <p:pic>
        <p:nvPicPr>
          <p:cNvPr id="9" name="Image 8">
            <a:extLst>
              <a:ext uri="{FF2B5EF4-FFF2-40B4-BE49-F238E27FC236}">
                <a16:creationId xmlns:a16="http://schemas.microsoft.com/office/drawing/2014/main" id="{F15904FF-02BB-4EEB-93D4-4003A1B2FC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514" y="2773277"/>
            <a:ext cx="7801190" cy="1683174"/>
          </a:xfrm>
          <a:prstGeom prst="rect">
            <a:avLst/>
          </a:prstGeom>
          <a:noFill/>
        </p:spPr>
      </p:pic>
      <p:sp>
        <p:nvSpPr>
          <p:cNvPr id="12" name="ZoneTexte 11">
            <a:extLst>
              <a:ext uri="{FF2B5EF4-FFF2-40B4-BE49-F238E27FC236}">
                <a16:creationId xmlns:a16="http://schemas.microsoft.com/office/drawing/2014/main" id="{B4831EC4-C99E-42C7-8EA3-FB4E4A7BF050}"/>
              </a:ext>
            </a:extLst>
          </p:cNvPr>
          <p:cNvSpPr txBox="1"/>
          <p:nvPr/>
        </p:nvSpPr>
        <p:spPr>
          <a:xfrm>
            <a:off x="3170424" y="4433539"/>
            <a:ext cx="2266122" cy="276999"/>
          </a:xfrm>
          <a:prstGeom prst="rect">
            <a:avLst/>
          </a:prstGeom>
          <a:noFill/>
        </p:spPr>
        <p:txBody>
          <a:bodyPr wrap="square" rtlCol="0">
            <a:spAutoFit/>
          </a:bodyPr>
          <a:lstStyle/>
          <a:p>
            <a:pPr algn="ctr"/>
            <a:r>
              <a:rPr lang="fr-FR" sz="1200" i="1" dirty="0"/>
              <a:t>Schéma d’une gare de triage</a:t>
            </a:r>
          </a:p>
        </p:txBody>
      </p:sp>
      <p:sp>
        <p:nvSpPr>
          <p:cNvPr id="13" name="Titre 2">
            <a:extLst>
              <a:ext uri="{FF2B5EF4-FFF2-40B4-BE49-F238E27FC236}">
                <a16:creationId xmlns:a16="http://schemas.microsoft.com/office/drawing/2014/main" id="{DC377832-576D-4E63-8C0D-D3FBF1775225}"/>
              </a:ext>
            </a:extLst>
          </p:cNvPr>
          <p:cNvSpPr>
            <a:spLocks noGrp="1"/>
          </p:cNvSpPr>
          <p:nvPr>
            <p:ph type="title"/>
          </p:nvPr>
        </p:nvSpPr>
        <p:spPr>
          <a:xfrm>
            <a:off x="539751" y="83762"/>
            <a:ext cx="8064499" cy="863943"/>
          </a:xfrm>
        </p:spPr>
        <p:txBody>
          <a:bodyPr/>
          <a:lstStyle/>
          <a:p>
            <a:r>
              <a:rPr lang="fr-FR" dirty="0"/>
              <a:t>Problématique d’une gare de triage</a:t>
            </a:r>
          </a:p>
        </p:txBody>
      </p:sp>
    </p:spTree>
    <p:extLst>
      <p:ext uri="{BB962C8B-B14F-4D97-AF65-F5344CB8AC3E}">
        <p14:creationId xmlns:p14="http://schemas.microsoft.com/office/powerpoint/2010/main" val="64257112"/>
      </p:ext>
    </p:extLst>
  </p:cSld>
  <p:clrMapOvr>
    <a:masterClrMapping/>
  </p:clrMapOvr>
</p:sld>
</file>

<file path=ppt/theme/theme1.xml><?xml version="1.0" encoding="utf-8"?>
<a:theme xmlns:a="http://schemas.openxmlformats.org/drawingml/2006/main" name="SNCF">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majorFont>
        <a:latin typeface="Avenir LT Std 65 Medium"/>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72000" tIns="72000" rIns="72000" bIns="72000" rtlCol="0" anchor="t"/>
      <a:lstStyle>
        <a:defPPr algn="l">
          <a:defRPr sz="1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err="1" smtClean="0"/>
        </a:defPPr>
      </a:lstStyle>
    </a:txDef>
  </a:objectDefaults>
  <a:extraClrSchemeLst/>
  <a:custClrLst>
    <a:custClr name="VIOLET">
      <a:srgbClr val="6E1E78"/>
    </a:custClr>
    <a:custClr name="PRUNE">
      <a:srgbClr val="A1006B"/>
    </a:custClr>
    <a:custClr name="FRAMBOISE">
      <a:srgbClr val="CD0037"/>
    </a:custClr>
    <a:custClr name="ORANGE">
      <a:srgbClr val="E05206"/>
    </a:custClr>
    <a:custClr name="JAUNE SAFRAN">
      <a:srgbClr val="FFB612"/>
    </a:custClr>
    <a:custClr name="VERT ANIS">
      <a:srgbClr val="D2E100"/>
    </a:custClr>
    <a:custClr>
      <a:srgbClr val="F0F0F0"/>
    </a:custClr>
    <a:custClr>
      <a:srgbClr val="F0F0F0"/>
    </a:custClr>
    <a:custClr>
      <a:srgbClr val="F0F0F0"/>
    </a:custClr>
    <a:custClr>
      <a:srgbClr val="F0F0F0"/>
    </a:custClr>
    <a:custClr name="VERT POMME">
      <a:srgbClr val="82BE00"/>
    </a:custClr>
    <a:custClr name="BLEU CANARD">
      <a:srgbClr val="009AA6"/>
    </a:custClr>
    <a:custClr name="BLEU PRIMAIRE">
      <a:srgbClr val="0088CE"/>
    </a:custClr>
    <a:custClr name="ROUGE ASSISTANCE">
      <a:srgbClr val="D52B1E"/>
    </a:custClr>
    <a:custClr name="CARBONE">
      <a:srgbClr val="3C3732"/>
    </a:custClr>
    <a:custClr name="BLANC">
      <a:srgbClr val="FFFFFF"/>
    </a:custClr>
    <a:custClr>
      <a:srgbClr val="F0F0F0"/>
    </a:custClr>
    <a:custClr>
      <a:srgbClr val="F0F0F0"/>
    </a:custClr>
    <a:custClr>
      <a:srgbClr val="F0F0F0"/>
    </a:custClr>
    <a:custClr>
      <a:srgbClr val="F0F0F0"/>
    </a:custClr>
    <a:custClr name="WARM GRAY 1">
      <a:srgbClr val="E0DED8"/>
    </a:custClr>
    <a:custClr name="WARM GRAY 3">
      <a:srgbClr val="C3BEB4"/>
    </a:custClr>
    <a:custClr name="WARM GRAY 5">
      <a:srgbClr val="AFA59B"/>
    </a:custClr>
    <a:custClr name="WARM GRAY 7">
      <a:srgbClr val="988F86"/>
    </a:custClr>
    <a:custClr name="WARM GRAY 9">
      <a:srgbClr val="82786F"/>
    </a:custClr>
    <a:custClr name="WARM GRAY 11">
      <a:srgbClr val="675C53"/>
    </a:custClr>
    <a:custClr>
      <a:srgbClr val="F0F0F0"/>
    </a:custClr>
    <a:custClr>
      <a:srgbClr val="F0F0F0"/>
    </a:custClr>
    <a:custClr>
      <a:srgbClr val="F0F0F0"/>
    </a:custClr>
    <a:custClr>
      <a:srgbClr val="F0F0F0"/>
    </a:custClr>
    <a:custClr name="COOL GRAY 1">
      <a:srgbClr val="E1E1E1"/>
    </a:custClr>
    <a:custClr name="COOL GRAY 3">
      <a:srgbClr val="D7D7D7"/>
    </a:custClr>
    <a:custClr name="COOL GRAY 5">
      <a:srgbClr val="B9B9B9"/>
    </a:custClr>
    <a:custClr name="COOL GRAY 7">
      <a:srgbClr val="A0A0A0"/>
    </a:custClr>
    <a:custClr name="COOL GRAY 9">
      <a:srgbClr val="747678"/>
    </a:custClr>
    <a:custClr name="COOL GRAY 11">
      <a:srgbClr val="4D4F53"/>
    </a:custClr>
    <a:custClr>
      <a:srgbClr val="F0F0F0"/>
    </a:custClr>
    <a:custClr>
      <a:srgbClr val="F0F0F0"/>
    </a:custClr>
    <a:custClr>
      <a:srgbClr val="F0F0F0"/>
    </a:custClr>
    <a:custClr>
      <a:srgbClr val="F0F0F0"/>
    </a:custClr>
  </a:custClrLst>
  <a:extLst>
    <a:ext uri="{05A4C25C-085E-4340-85A3-A5531E510DB2}">
      <thm15:themeFamily xmlns:thm15="http://schemas.microsoft.com/office/thememl/2012/main" name="SNCF-Modèle-16x9.potx" id="{3BC92FB6-79FF-4A72-899A-25835EE65853}" vid="{E177CA4C-8DD5-411F-8739-E6249989E9D9}"/>
    </a:ext>
  </a:extLst>
</a:theme>
</file>

<file path=ppt/theme/theme2.xml><?xml version="1.0" encoding="utf-8"?>
<a:theme xmlns:a="http://schemas.openxmlformats.org/drawingml/2006/main" name="1_SNCF">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majorFont>
        <a:latin typeface="Avenir LT Std 65 Medium"/>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72000" tIns="72000" rIns="72000" bIns="72000" rtlCol="0" anchor="t"/>
      <a:lstStyle>
        <a:defPPr algn="l">
          <a:defRPr sz="1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err="1" smtClean="0"/>
        </a:defPPr>
      </a:lstStyle>
    </a:txDef>
  </a:objectDefaults>
  <a:extraClrSchemeLst/>
  <a:custClrLst>
    <a:custClr name="VIOLET">
      <a:srgbClr val="6E1E78"/>
    </a:custClr>
    <a:custClr name="PRUNE">
      <a:srgbClr val="A1006B"/>
    </a:custClr>
    <a:custClr name="FRAMBOISE">
      <a:srgbClr val="CD0037"/>
    </a:custClr>
    <a:custClr name="ORANGE">
      <a:srgbClr val="E05206"/>
    </a:custClr>
    <a:custClr name="JAUNE SAFRAN">
      <a:srgbClr val="FFB612"/>
    </a:custClr>
    <a:custClr name="VERT ANIS">
      <a:srgbClr val="D2E100"/>
    </a:custClr>
    <a:custClr>
      <a:srgbClr val="F0F0F0"/>
    </a:custClr>
    <a:custClr>
      <a:srgbClr val="F0F0F0"/>
    </a:custClr>
    <a:custClr>
      <a:srgbClr val="F0F0F0"/>
    </a:custClr>
    <a:custClr>
      <a:srgbClr val="F0F0F0"/>
    </a:custClr>
    <a:custClr name="VERT POMME">
      <a:srgbClr val="82BE00"/>
    </a:custClr>
    <a:custClr name="BLEU CANARD">
      <a:srgbClr val="009AA6"/>
    </a:custClr>
    <a:custClr name="BLEU PRIMAIRE">
      <a:srgbClr val="0088CE"/>
    </a:custClr>
    <a:custClr name="ROUGE ASSISTANCE">
      <a:srgbClr val="D52B1E"/>
    </a:custClr>
    <a:custClr name="CARBONE">
      <a:srgbClr val="3C3732"/>
    </a:custClr>
    <a:custClr name="BLANC">
      <a:srgbClr val="FFFFFF"/>
    </a:custClr>
    <a:custClr>
      <a:srgbClr val="F0F0F0"/>
    </a:custClr>
    <a:custClr>
      <a:srgbClr val="F0F0F0"/>
    </a:custClr>
    <a:custClr>
      <a:srgbClr val="F0F0F0"/>
    </a:custClr>
    <a:custClr>
      <a:srgbClr val="F0F0F0"/>
    </a:custClr>
    <a:custClr name="WARM GRAY 1">
      <a:srgbClr val="E0DED8"/>
    </a:custClr>
    <a:custClr name="WARM GRAY 3">
      <a:srgbClr val="C3BEB4"/>
    </a:custClr>
    <a:custClr name="WARM GRAY 5">
      <a:srgbClr val="AFA59B"/>
    </a:custClr>
    <a:custClr name="WARM GRAY 7">
      <a:srgbClr val="988F86"/>
    </a:custClr>
    <a:custClr name="WARM GRAY 9">
      <a:srgbClr val="82786F"/>
    </a:custClr>
    <a:custClr name="WARM GRAY 11">
      <a:srgbClr val="675C53"/>
    </a:custClr>
    <a:custClr>
      <a:srgbClr val="F0F0F0"/>
    </a:custClr>
    <a:custClr>
      <a:srgbClr val="F0F0F0"/>
    </a:custClr>
    <a:custClr>
      <a:srgbClr val="F0F0F0"/>
    </a:custClr>
    <a:custClr>
      <a:srgbClr val="F0F0F0"/>
    </a:custClr>
    <a:custClr name="COOL GRAY 1">
      <a:srgbClr val="E1E1E1"/>
    </a:custClr>
    <a:custClr name="COOL GRAY 3">
      <a:srgbClr val="D7D7D7"/>
    </a:custClr>
    <a:custClr name="COOL GRAY 5">
      <a:srgbClr val="B9B9B9"/>
    </a:custClr>
    <a:custClr name="COOL GRAY 7">
      <a:srgbClr val="A0A0A0"/>
    </a:custClr>
    <a:custClr name="COOL GRAY 9">
      <a:srgbClr val="747678"/>
    </a:custClr>
    <a:custClr name="COOL GRAY 11">
      <a:srgbClr val="4D4F53"/>
    </a:custClr>
    <a:custClr>
      <a:srgbClr val="F0F0F0"/>
    </a:custClr>
    <a:custClr>
      <a:srgbClr val="F0F0F0"/>
    </a:custClr>
    <a:custClr>
      <a:srgbClr val="F0F0F0"/>
    </a:custClr>
    <a:custClr>
      <a:srgbClr val="F0F0F0"/>
    </a:custClr>
  </a:custClrLst>
  <a:extLst>
    <a:ext uri="{05A4C25C-085E-4340-85A3-A5531E510DB2}">
      <thm15:themeFamily xmlns:thm15="http://schemas.microsoft.com/office/thememl/2012/main" name="SNCF-Modèle-16x9.potx" id="{3BC92FB6-79FF-4A72-899A-25835EE65853}" vid="{E177CA4C-8DD5-411F-8739-E6249989E9D9}"/>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venir LT Std 45 Book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venir LT Std 45 Book"/>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venir LT Std 45 Book" panose="020F0502020204030204"/>
        <a:ea typeface=""/>
        <a:cs typeface=""/>
        <a:font script="Jpan" typeface="游ゴシック"/>
        <a:font script="Hang" typeface="맑은 고딕"/>
        <a:font script="Hans" typeface="等线"/>
        <a:font script="Hant" typeface="新細明體"/>
        <a:font script="Arab" typeface="Avenir LT Std 45 Book"/>
        <a:font script="Hebr" typeface="Avenir LT Std 45 Boo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venir LT Std 45 Book"/>
        <a:font script="Uigh" typeface="Microsoft Uighur"/>
        <a:font script="Geor" typeface="Sylfaen"/>
        <a:font script="Armn" typeface="Avenir LT Std 45 Book"/>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_x00e9_gorie xmlns="c9afdf7c-5d4a-49f1-a886-cffbcad46fce">
      <ns2:Value xmlns:ns2="c9afdf7c-5d4a-49f1-a886-cffbcad46fce">Interne</ns2:Value>
    </Cat_x00e9_gori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529F36B671C040B522090D383444AB" ma:contentTypeVersion="8" ma:contentTypeDescription="Crée un document." ma:contentTypeScope="" ma:versionID="279b2ff0b8c2433a1995dbef16487a29">
  <xsd:schema xmlns:xsd="http://www.w3.org/2001/XMLSchema" xmlns:xs="http://www.w3.org/2001/XMLSchema" xmlns:p="http://schemas.microsoft.com/office/2006/metadata/properties" xmlns:ns2="c9afdf7c-5d4a-49f1-a886-cffbcad46fce" xmlns:ns3="47003a39-64da-452d-8df8-b47c61b29d7f" targetNamespace="http://schemas.microsoft.com/office/2006/metadata/properties" ma:root="true" ma:fieldsID="243c63fb0e013be175f963eaa00a919f" ns2:_="" ns3:_="">
    <xsd:import namespace="c9afdf7c-5d4a-49f1-a886-cffbcad46fce"/>
    <xsd:import namespace="47003a39-64da-452d-8df8-b47c61b29d7f"/>
    <xsd:element name="properties">
      <xsd:complexType>
        <xsd:sequence>
          <xsd:element name="documentManagement">
            <xsd:complexType>
              <xsd:all>
                <xsd:element ref="ns2:Cat_x00e9_gorie" minOccurs="0"/>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afdf7c-5d4a-49f1-a886-cffbcad46fce" elementFormDefault="qualified">
    <xsd:import namespace="http://schemas.microsoft.com/office/2006/documentManagement/types"/>
    <xsd:import namespace="http://schemas.microsoft.com/office/infopath/2007/PartnerControls"/>
    <xsd:element name="Cat_x00e9_gorie" ma:index="8" nillable="true" ma:displayName="Catégorie" ma:internalName="Cat_x00e9_gorie" ma:requiredMultiChoice="true">
      <xsd:complexType>
        <xsd:complexContent>
          <xsd:extension base="dms:MultiChoice">
            <xsd:sequence>
              <xsd:element name="Value" maxOccurs="unbounded" minOccurs="0" nillable="true">
                <xsd:simpleType>
                  <xsd:restriction base="dms:Choice">
                    <xsd:enumeration value="Interne"/>
                    <xsd:enumeration value="Externe"/>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MediaServiceAutoTags" ma:internalName="MediaServiceAutoTags"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003a39-64da-452d-8df8-b47c61b29d7f"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CE3194-1840-4021-86ED-ACB89591EB9A}">
  <ds:schemaRefs>
    <ds:schemaRef ds:uri="47003a39-64da-452d-8df8-b47c61b29d7f"/>
    <ds:schemaRef ds:uri="c9afdf7c-5d4a-49f1-a886-cffbcad46f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7219BFB-A836-4909-AAE6-F4AFE3B7DDAB}">
  <ds:schemaRefs>
    <ds:schemaRef ds:uri="http://schemas.microsoft.com/sharepoint/v3/contenttype/forms"/>
  </ds:schemaRefs>
</ds:datastoreItem>
</file>

<file path=customXml/itemProps3.xml><?xml version="1.0" encoding="utf-8"?>
<ds:datastoreItem xmlns:ds="http://schemas.openxmlformats.org/officeDocument/2006/customXml" ds:itemID="{60B838F0-D629-46D1-861E-BAB3EBB6FDB9}">
  <ds:schemaRefs>
    <ds:schemaRef ds:uri="47003a39-64da-452d-8df8-b47c61b29d7f"/>
    <ds:schemaRef ds:uri="c9afdf7c-5d4a-49f1-a886-cffbcad46f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SNCF-Modèle-16x9</Template>
  <TotalTime>205</TotalTime>
  <Words>2405</Words>
  <Application>Microsoft Office PowerPoint</Application>
  <PresentationFormat>Affichage à l'écran (16:9)</PresentationFormat>
  <Paragraphs>475</Paragraphs>
  <Slides>33</Slides>
  <Notes>25</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33</vt:i4>
      </vt:variant>
    </vt:vector>
  </HeadingPairs>
  <TitlesOfParts>
    <vt:vector size="39" baseType="lpstr">
      <vt:lpstr>Avenir LT Std 45 Book</vt:lpstr>
      <vt:lpstr>Avenir LT Std 65 Medium</vt:lpstr>
      <vt:lpstr>Wingdings</vt:lpstr>
      <vt:lpstr>Wingdings,Sans-Serif</vt:lpstr>
      <vt:lpstr>SNCF</vt:lpstr>
      <vt:lpstr>1_SNCF</vt:lpstr>
      <vt:lpstr>Optimisation des ressources en gare de triage pour FRET SNCF</vt:lpstr>
      <vt:lpstr>PLAN</vt:lpstr>
      <vt:lpstr>Présentation PowerPoint</vt:lpstr>
      <vt:lpstr>L’équipe projet</vt:lpstr>
      <vt:lpstr>L’équipe projet</vt:lpstr>
      <vt:lpstr>Présentation PowerPoint</vt:lpstr>
      <vt:lpstr>Problématique d’une gare de triage</vt:lpstr>
      <vt:lpstr>Problématique d’une gare de triage</vt:lpstr>
      <vt:lpstr>Problématique d’une gare de triage</vt:lpstr>
      <vt:lpstr>Problématique d’une gare de triage</vt:lpstr>
      <vt:lpstr>Problématique d’une gare de triage</vt:lpstr>
      <vt:lpstr>Problématique d’une gare de triage</vt:lpstr>
      <vt:lpstr>Problématique d’une gare de triage</vt:lpstr>
      <vt:lpstr>Problématique d’une gare de triage</vt:lpstr>
      <vt:lpstr>Contexte et problématique métier</vt:lpstr>
      <vt:lpstr>Contexte et problématique métier</vt:lpstr>
      <vt:lpstr>Présentation PowerPoint</vt:lpstr>
      <vt:lpstr>gestion des engins, agent, voies...</vt:lpstr>
      <vt:lpstr>gestion des engins, agent, voies...</vt:lpstr>
      <vt:lpstr>Présentation PowerPoint</vt:lpstr>
      <vt:lpstr>Choix de modélisation et implémentation</vt:lpstr>
      <vt:lpstr>Modèle : MAJ des bornes</vt:lpstr>
      <vt:lpstr>Modèle : CORRESPONDANCES Infaisables</vt:lpstr>
      <vt:lpstr>Modèle : Optimisation Machines</vt:lpstr>
      <vt:lpstr>Modèle : Optimisation JS et tâches Sol</vt:lpstr>
      <vt:lpstr>RENDRE l'Optimisation USER-FRIENDLY</vt:lpstr>
      <vt:lpstr>Présentation PowerPoint</vt:lpstr>
      <vt:lpstr>Résultats : Performances</vt:lpstr>
      <vt:lpstr>RésultatS : QuAlité</vt:lpstr>
      <vt:lpstr>Présentation PowerPoint</vt:lpstr>
      <vt:lpstr>perspectives</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Novaty Agency</dc:creator>
  <cp:lastModifiedBy>LEBON Fanny (EXT Artelys)</cp:lastModifiedBy>
  <cp:revision>132</cp:revision>
  <dcterms:created xsi:type="dcterms:W3CDTF">2018-04-17T07:34:10Z</dcterms:created>
  <dcterms:modified xsi:type="dcterms:W3CDTF">2023-02-14T08:35:39Z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0x010100E6529F36B671C040B522090D383444AB</vt:lpwstr>
  </property>
  <property fmtid="{D5CDD505-2E9C-101B-9397-08002B2CF9AE}" pid="3" name="MSIP_Label_021ee20b-2db6-434b-a656-4500d2063055_Enabled">
    <vt:lpwstr>true</vt:lpwstr>
  </property>
  <property fmtid="{D5CDD505-2E9C-101B-9397-08002B2CF9AE}" pid="4" name="MSIP_Label_021ee20b-2db6-434b-a656-4500d2063055_SetDate">
    <vt:lpwstr>2023-02-09T17:33:39Z</vt:lpwstr>
  </property>
  <property fmtid="{D5CDD505-2E9C-101B-9397-08002B2CF9AE}" pid="5" name="MSIP_Label_021ee20b-2db6-434b-a656-4500d2063055_Method">
    <vt:lpwstr>Privileged</vt:lpwstr>
  </property>
  <property fmtid="{D5CDD505-2E9C-101B-9397-08002B2CF9AE}" pid="6" name="MSIP_Label_021ee20b-2db6-434b-a656-4500d2063055_Name">
    <vt:lpwstr>Sans Marquage - Groupe et Réseau</vt:lpwstr>
  </property>
  <property fmtid="{D5CDD505-2E9C-101B-9397-08002B2CF9AE}" pid="7" name="MSIP_Label_021ee20b-2db6-434b-a656-4500d2063055_SiteId">
    <vt:lpwstr>4a7c8238-5799-4b16-9fc6-9ad8fce5a7d9</vt:lpwstr>
  </property>
  <property fmtid="{D5CDD505-2E9C-101B-9397-08002B2CF9AE}" pid="8" name="MSIP_Label_021ee20b-2db6-434b-a656-4500d2063055_ActionId">
    <vt:lpwstr>d31bd26f-4589-4589-8ae6-298b167e4ae2</vt:lpwstr>
  </property>
  <property fmtid="{D5CDD505-2E9C-101B-9397-08002B2CF9AE}" pid="9" name="MSIP_Label_021ee20b-2db6-434b-a656-4500d2063055_ContentBits">
    <vt:lpwstr>0</vt:lpwstr>
  </property>
</Properties>
</file>