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8" r:id="rId4"/>
    <p:sldId id="271" r:id="rId5"/>
    <p:sldId id="27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683C-D63E-45F2-9CC1-97C165014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741D6-1994-4405-97EB-1D3A54AA1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8B25-9974-425C-90FC-2A2AFF48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78BB-231E-4CDA-A96A-43EBA41D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6031-7046-4DCC-82C8-2BA02102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94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CE81-B023-40FB-B19F-B9F4DF0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8A7E3-6F35-4B98-A4E7-ECA89F793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DF17-806E-4D87-8869-B853802D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282EB-EC43-413A-83A0-C68EF330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36B6-3CEF-4BA4-91F7-45549C68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0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04874-D665-45E5-B2F3-4A3E75DE0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D78A2-734E-49B3-AB11-803DD75E9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183C-3E96-4B2B-AE95-4595988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D3FA-E2BA-4E90-A51C-C86A80C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3551-0D81-4E54-958B-5CB7E5D8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0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373D-4DCE-40D8-BCE0-99B4AC9C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AA2D-87CD-491C-B11E-144910E6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5827-5A56-4137-9D00-EF28E37C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E53E-F600-44C1-8868-ACD77289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6B69-65BD-4220-B5BF-C103C260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83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5EE5-D14E-4BF4-85FB-2387FB12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3B5F-DF40-4DB7-BA26-750A903B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C0BE-5BC9-4507-B7D0-EE47B6BA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BB79-FE79-4C2F-A835-99DF49A8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41E4-E42D-4001-B46C-8698EC7F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3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763A-530F-41CB-91FD-AE07D72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C25B-2CE7-473C-B1E9-4EF31F2B1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67D3-03ED-4E2A-9A06-53546C74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BC3-184E-4B0B-9A05-9D6BB6C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2E75-2DC7-4AA2-8260-11C18427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4E016-443B-4C2C-A0E5-9DC8C94D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94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45F8-FBDC-4ECE-B8E0-A9BCAA55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283F5-A825-4FCE-A633-F392C5AE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7A28-3A80-4B95-B995-1A201DE6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8BB8E-317B-4DF0-B04D-B60BFA0D3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F48D8-BE73-47DC-A26B-3DA9CC650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1CF49-3C11-4199-9FEA-5410BB37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C44F5-42AA-451E-8FC3-347B2B61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3E6FD-1E62-4FB0-A02F-EF8DF542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91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681A-36B4-47A7-B77E-E0D81E81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4F2B-F6D3-4311-94CD-AFE4F358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4BFEF-15B0-447F-894B-68105EEF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D9A4E-C969-4797-A060-244CDA61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7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DE49A-2852-4FF1-985C-FAA557E9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B107A-CB57-4294-85AF-3A838635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6C93-3492-4839-AA4D-6642EB8D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4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BA2A-8F44-40DC-9C84-D3E6908D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9D2C-A7DD-434C-9608-FFA80D46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A0A1E-502A-4F8C-B1E4-0F32E8BE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55D5B-B3ED-422F-B483-B498E30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66F95-5ADB-4980-8477-2E7DADF0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B9002-84A6-4CEB-8940-73995DA2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8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0652-298A-48E8-83A3-6588F8B9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AC3C5-86B8-4388-9636-8CAA7A96C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79C0-AA8C-4188-B87F-F3B198093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412C1-1153-43CA-8709-FBEA4564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B168D-6430-4FF7-8AD9-6E49404F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466E-5C70-4BD9-9284-F97F78C5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99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E32F5-9FDB-441D-9968-B26ABFCC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4CF03-88F5-4018-B934-2842029D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9FA7-C639-4017-9B9B-D75D92461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C5A3-1210-426D-9AA9-1247DB8B6F0D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0592-3FE6-427A-9EA0-953997F86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502A-A7DD-42DB-85C7-432ADAB3C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B192-1D6D-447F-8E7B-D32DA20D1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86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E772-CF3E-44E3-8C22-5875640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Supported (1):</a:t>
            </a:r>
            <a:endParaRPr lang="fr-F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5508-8A43-4989-962F-00D2E119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964326"/>
          </a:xfrm>
        </p:spPr>
        <p:txBody>
          <a:bodyPr>
            <a:normAutofit/>
          </a:bodyPr>
          <a:lstStyle/>
          <a:p>
            <a:r>
              <a:rPr lang="en-US" sz="2000" dirty="0"/>
              <a:t>Spaces </a:t>
            </a:r>
          </a:p>
          <a:p>
            <a:r>
              <a:rPr lang="en-US" sz="2000" dirty="0"/>
              <a:t>A negative value for the variables</a:t>
            </a:r>
          </a:p>
          <a:p>
            <a:r>
              <a:rPr lang="en-US" sz="2000" dirty="0"/>
              <a:t>A decimal value for the variables</a:t>
            </a:r>
          </a:p>
          <a:p>
            <a:r>
              <a:rPr lang="en-US" sz="2000" dirty="0"/>
              <a:t>Multi-digit fixed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D37AF-9287-4C3C-ADC9-9FA4ADF3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0514"/>
            <a:ext cx="7707086" cy="2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E772-CF3E-44E3-8C22-5875640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Supported (2):</a:t>
            </a:r>
            <a:endParaRPr lang="fr-F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5508-8A43-4989-962F-00D2E119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964326"/>
          </a:xfrm>
        </p:spPr>
        <p:txBody>
          <a:bodyPr>
            <a:normAutofit/>
          </a:bodyPr>
          <a:lstStyle/>
          <a:p>
            <a:r>
              <a:rPr lang="en-US" sz="2000" dirty="0"/>
              <a:t>Variable name is [a-</a:t>
            </a:r>
            <a:r>
              <a:rPr lang="en-US" sz="2000" dirty="0" err="1"/>
              <a:t>z,A</a:t>
            </a:r>
            <a:r>
              <a:rPr lang="en-US" sz="2000" dirty="0"/>
              <a:t>-Z] : </a:t>
            </a:r>
          </a:p>
          <a:p>
            <a:pPr marL="0" indent="0">
              <a:buNone/>
            </a:pPr>
            <a:r>
              <a:rPr lang="en-US" sz="2000" dirty="0"/>
              <a:t>If different the expression can not be computed and an error message appears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2DDFD-CDE1-40AA-9736-31C8EE22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92" y="2519368"/>
            <a:ext cx="6893752" cy="25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2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E772-CF3E-44E3-8C22-5875640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Not Supported / Known limitations </a:t>
            </a:r>
            <a:r>
              <a:rPr lang="en-US" dirty="0"/>
              <a:t>: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5508-8A43-4989-962F-00D2E119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964326"/>
          </a:xfrm>
        </p:spPr>
        <p:txBody>
          <a:bodyPr>
            <a:normAutofit/>
          </a:bodyPr>
          <a:lstStyle/>
          <a:p>
            <a:r>
              <a:rPr lang="en-US" sz="2000" dirty="0"/>
              <a:t>Unary “-” (minus) operator</a:t>
            </a:r>
          </a:p>
          <a:p>
            <a:r>
              <a:rPr lang="en-US" sz="2000" dirty="0"/>
              <a:t>Multi letter variable name (only a single letter variable name is accepted)</a:t>
            </a:r>
          </a:p>
          <a:p>
            <a:r>
              <a:rPr lang="en-US" sz="2000" dirty="0"/>
              <a:t>Multi-digit fixed operands are limited to 6 digits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fr-F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FDEAD-E848-4EE5-BAC6-C0C0F5C5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4401"/>
            <a:ext cx="59721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E772-CF3E-44E3-8C22-5875640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Remarks (1) </a:t>
            </a:r>
            <a:r>
              <a:rPr lang="en-US" dirty="0"/>
              <a:t>: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5508-8A43-4989-962F-00D2E119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96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The </a:t>
            </a:r>
            <a:r>
              <a:rPr lang="en-US" sz="2000" i="1" u="sng" dirty="0" err="1"/>
              <a:t>ReversePolish</a:t>
            </a:r>
            <a:r>
              <a:rPr lang="en-US" sz="2000" u="sng" dirty="0"/>
              <a:t> function calls 2 sub-routines </a:t>
            </a:r>
            <a:r>
              <a:rPr lang="en-US" sz="2000" dirty="0"/>
              <a:t>: </a:t>
            </a:r>
          </a:p>
          <a:p>
            <a:r>
              <a:rPr lang="en-US" sz="2000" i="1" dirty="0"/>
              <a:t>Infix2Polish</a:t>
            </a:r>
          </a:p>
          <a:p>
            <a:r>
              <a:rPr lang="en-US" sz="2000" i="1" dirty="0"/>
              <a:t>Polish2Calc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4 main data structures are used</a:t>
            </a:r>
            <a:r>
              <a:rPr lang="en-US" sz="2000" dirty="0"/>
              <a:t> :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linked list of ”variables” to store the variables and their value</a:t>
            </a:r>
          </a:p>
          <a:p>
            <a:r>
              <a:rPr lang="en-US" sz="2000" dirty="0"/>
              <a:t>A linked list of “strings”, to store the operators when parsing the pre-fixed expression</a:t>
            </a:r>
          </a:p>
          <a:p>
            <a:r>
              <a:rPr lang="en-US" sz="2000" dirty="0"/>
              <a:t>A linked list of “strings”, to build the post-fixed expression</a:t>
            </a:r>
          </a:p>
          <a:p>
            <a:r>
              <a:rPr lang="en-US" sz="2000" dirty="0"/>
              <a:t>A linked list of “floats”, as evaluation stack of the post-fixed expression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292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E772-CF3E-44E3-8C22-5875640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Remarks (2) </a:t>
            </a:r>
            <a:r>
              <a:rPr lang="en-US" dirty="0"/>
              <a:t>: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5508-8A43-4989-962F-00D2E119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96432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#define DEBUG is left uncommented in “</a:t>
            </a:r>
            <a:r>
              <a:rPr lang="en-US" sz="2000" dirty="0" err="1"/>
              <a:t>functions.h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169E4-2B05-48B2-9F4C-DD8594E7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2" y="2798056"/>
            <a:ext cx="5747657" cy="24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174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Supported (1):</vt:lpstr>
      <vt:lpstr>Supported (2):</vt:lpstr>
      <vt:lpstr>Not Supported / Known limitations :</vt:lpstr>
      <vt:lpstr>Remarks (1) :</vt:lpstr>
      <vt:lpstr>Remarks (2)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following parameters are defined :</dc:title>
  <dc:creator>Remi Hardy</dc:creator>
  <cp:lastModifiedBy>Remi Hardy</cp:lastModifiedBy>
  <cp:revision>25</cp:revision>
  <dcterms:created xsi:type="dcterms:W3CDTF">2018-04-27T12:52:58Z</dcterms:created>
  <dcterms:modified xsi:type="dcterms:W3CDTF">2018-05-05T20:33:18Z</dcterms:modified>
</cp:coreProperties>
</file>