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1712" y="-144"/>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a:t>Cliquez et modifiez le titre</a:t>
            </a: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98D6B6E1-CB73-0348-8901-7F1B67639094}" type="datetimeFigureOut">
              <a:t>03/01/17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6EB987-8DC5-CC4C-9AF2-4E93AD806DC0}" type="slidenum">
              <a:t>‹#›</a:t>
            </a:fld>
            <a:endParaRPr lang="fr-FR"/>
          </a:p>
        </p:txBody>
      </p:sp>
    </p:spTree>
    <p:extLst>
      <p:ext uri="{BB962C8B-B14F-4D97-AF65-F5344CB8AC3E}">
        <p14:creationId xmlns:p14="http://schemas.microsoft.com/office/powerpoint/2010/main" val="4077668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8D6B6E1-CB73-0348-8901-7F1B67639094}" type="datetimeFigureOut">
              <a:t>03/01/17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6EB987-8DC5-CC4C-9AF2-4E93AD806DC0}" type="slidenum">
              <a:t>‹#›</a:t>
            </a:fld>
            <a:endParaRPr lang="fr-FR"/>
          </a:p>
        </p:txBody>
      </p:sp>
    </p:spTree>
    <p:extLst>
      <p:ext uri="{BB962C8B-B14F-4D97-AF65-F5344CB8AC3E}">
        <p14:creationId xmlns:p14="http://schemas.microsoft.com/office/powerpoint/2010/main" val="3315750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8D6B6E1-CB73-0348-8901-7F1B67639094}" type="datetimeFigureOut">
              <a:t>03/01/17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6EB987-8DC5-CC4C-9AF2-4E93AD806DC0}" type="slidenum">
              <a:t>‹#›</a:t>
            </a:fld>
            <a:endParaRPr lang="fr-FR"/>
          </a:p>
        </p:txBody>
      </p:sp>
    </p:spTree>
    <p:extLst>
      <p:ext uri="{BB962C8B-B14F-4D97-AF65-F5344CB8AC3E}">
        <p14:creationId xmlns:p14="http://schemas.microsoft.com/office/powerpoint/2010/main" val="337574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8D6B6E1-CB73-0348-8901-7F1B67639094}" type="datetimeFigureOut">
              <a:t>03/01/17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6EB987-8DC5-CC4C-9AF2-4E93AD806DC0}" type="slidenum">
              <a:t>‹#›</a:t>
            </a:fld>
            <a:endParaRPr lang="fr-FR"/>
          </a:p>
        </p:txBody>
      </p:sp>
    </p:spTree>
    <p:extLst>
      <p:ext uri="{BB962C8B-B14F-4D97-AF65-F5344CB8AC3E}">
        <p14:creationId xmlns:p14="http://schemas.microsoft.com/office/powerpoint/2010/main" val="320552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98D6B6E1-CB73-0348-8901-7F1B67639094}" type="datetimeFigureOut">
              <a:t>03/01/17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6EB987-8DC5-CC4C-9AF2-4E93AD806DC0}" type="slidenum">
              <a:t>‹#›</a:t>
            </a:fld>
            <a:endParaRPr lang="fr-FR"/>
          </a:p>
        </p:txBody>
      </p:sp>
    </p:spTree>
    <p:extLst>
      <p:ext uri="{BB962C8B-B14F-4D97-AF65-F5344CB8AC3E}">
        <p14:creationId xmlns:p14="http://schemas.microsoft.com/office/powerpoint/2010/main" val="288896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98D6B6E1-CB73-0348-8901-7F1B67639094}" type="datetimeFigureOut">
              <a:t>03/01/17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6EB987-8DC5-CC4C-9AF2-4E93AD806DC0}" type="slidenum">
              <a:t>‹#›</a:t>
            </a:fld>
            <a:endParaRPr lang="fr-FR"/>
          </a:p>
        </p:txBody>
      </p:sp>
    </p:spTree>
    <p:extLst>
      <p:ext uri="{BB962C8B-B14F-4D97-AF65-F5344CB8AC3E}">
        <p14:creationId xmlns:p14="http://schemas.microsoft.com/office/powerpoint/2010/main" val="30305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98D6B6E1-CB73-0348-8901-7F1B67639094}" type="datetimeFigureOut">
              <a:t>03/01/17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66EB987-8DC5-CC4C-9AF2-4E93AD806DC0}" type="slidenum">
              <a:t>‹#›</a:t>
            </a:fld>
            <a:endParaRPr lang="fr-FR"/>
          </a:p>
        </p:txBody>
      </p:sp>
    </p:spTree>
    <p:extLst>
      <p:ext uri="{BB962C8B-B14F-4D97-AF65-F5344CB8AC3E}">
        <p14:creationId xmlns:p14="http://schemas.microsoft.com/office/powerpoint/2010/main" val="4191128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98D6B6E1-CB73-0348-8901-7F1B67639094}" type="datetimeFigureOut">
              <a:t>03/01/17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66EB987-8DC5-CC4C-9AF2-4E93AD806DC0}" type="slidenum">
              <a:t>‹#›</a:t>
            </a:fld>
            <a:endParaRPr lang="fr-FR"/>
          </a:p>
        </p:txBody>
      </p:sp>
    </p:spTree>
    <p:extLst>
      <p:ext uri="{BB962C8B-B14F-4D97-AF65-F5344CB8AC3E}">
        <p14:creationId xmlns:p14="http://schemas.microsoft.com/office/powerpoint/2010/main" val="411860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8D6B6E1-CB73-0348-8901-7F1B67639094}" type="datetimeFigureOut">
              <a:t>03/01/17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66EB987-8DC5-CC4C-9AF2-4E93AD806DC0}" type="slidenum">
              <a:t>‹#›</a:t>
            </a:fld>
            <a:endParaRPr lang="fr-FR"/>
          </a:p>
        </p:txBody>
      </p:sp>
    </p:spTree>
    <p:extLst>
      <p:ext uri="{BB962C8B-B14F-4D97-AF65-F5344CB8AC3E}">
        <p14:creationId xmlns:p14="http://schemas.microsoft.com/office/powerpoint/2010/main" val="253108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98D6B6E1-CB73-0348-8901-7F1B67639094}" type="datetimeFigureOut">
              <a:t>03/01/17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6EB987-8DC5-CC4C-9AF2-4E93AD806DC0}" type="slidenum">
              <a:t>‹#›</a:t>
            </a:fld>
            <a:endParaRPr lang="fr-FR"/>
          </a:p>
        </p:txBody>
      </p:sp>
    </p:spTree>
    <p:extLst>
      <p:ext uri="{BB962C8B-B14F-4D97-AF65-F5344CB8AC3E}">
        <p14:creationId xmlns:p14="http://schemas.microsoft.com/office/powerpoint/2010/main" val="212752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98D6B6E1-CB73-0348-8901-7F1B67639094}" type="datetimeFigureOut">
              <a:t>03/01/17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6EB987-8DC5-CC4C-9AF2-4E93AD806DC0}" type="slidenum">
              <a:t>‹#›</a:t>
            </a:fld>
            <a:endParaRPr lang="fr-FR"/>
          </a:p>
        </p:txBody>
      </p:sp>
    </p:spTree>
    <p:extLst>
      <p:ext uri="{BB962C8B-B14F-4D97-AF65-F5344CB8AC3E}">
        <p14:creationId xmlns:p14="http://schemas.microsoft.com/office/powerpoint/2010/main" val="8489319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6B6E1-CB73-0348-8901-7F1B67639094}" type="datetimeFigureOut">
              <a:t>03/01/17</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EB987-8DC5-CC4C-9AF2-4E93AD806DC0}" type="slidenum">
              <a:t>‹#›</a:t>
            </a:fld>
            <a:endParaRPr lang="fr-FR"/>
          </a:p>
        </p:txBody>
      </p:sp>
    </p:spTree>
    <p:extLst>
      <p:ext uri="{BB962C8B-B14F-4D97-AF65-F5344CB8AC3E}">
        <p14:creationId xmlns:p14="http://schemas.microsoft.com/office/powerpoint/2010/main" val="131164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LBP-message-passi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8056" y="1804008"/>
            <a:ext cx="2743200" cy="2514600"/>
          </a:xfrm>
          <a:prstGeom prst="rect">
            <a:avLst/>
          </a:prstGeom>
        </p:spPr>
      </p:pic>
      <p:sp>
        <p:nvSpPr>
          <p:cNvPr id="6" name="ZoneTexte 5"/>
          <p:cNvSpPr txBox="1"/>
          <p:nvPr/>
        </p:nvSpPr>
        <p:spPr>
          <a:xfrm>
            <a:off x="1838314" y="488841"/>
            <a:ext cx="4872999" cy="646331"/>
          </a:xfrm>
          <a:prstGeom prst="rect">
            <a:avLst/>
          </a:prstGeom>
          <a:noFill/>
        </p:spPr>
        <p:txBody>
          <a:bodyPr wrap="none" rtlCol="0">
            <a:spAutoFit/>
          </a:bodyPr>
          <a:lstStyle/>
          <a:p>
            <a:r>
              <a:rPr lang="fr-FR" sz="3600"/>
              <a:t>Loopy belief propagation</a:t>
            </a:r>
          </a:p>
        </p:txBody>
      </p:sp>
      <p:sp>
        <p:nvSpPr>
          <p:cNvPr id="7" name="ZoneTexte 6"/>
          <p:cNvSpPr txBox="1"/>
          <p:nvPr/>
        </p:nvSpPr>
        <p:spPr>
          <a:xfrm>
            <a:off x="768361" y="1804008"/>
            <a:ext cx="4896985" cy="2862323"/>
          </a:xfrm>
          <a:prstGeom prst="rect">
            <a:avLst/>
          </a:prstGeom>
          <a:noFill/>
        </p:spPr>
        <p:txBody>
          <a:bodyPr wrap="square" rtlCol="0">
            <a:spAutoFit/>
          </a:bodyPr>
          <a:lstStyle/>
          <a:p>
            <a:r>
              <a:rPr lang="fr-FR"/>
              <a:t>The belief propagation is a message passing algorithm that computes exact inference on trees. It can be used in graphs with cycles as well, however its convergence is not guaranteed and the result it yieds is not exact. Loopy comes form the cycles in general graphs.</a:t>
            </a:r>
          </a:p>
          <a:p>
            <a:r>
              <a:rPr lang="fr-FR"/>
              <a:t>Each node send a message to its neighbors telling them how likely he believes they are in a certain state. Messages are exchanged between nodes until the beliefs are stable (if ever).</a:t>
            </a:r>
          </a:p>
        </p:txBody>
      </p:sp>
      <p:sp>
        <p:nvSpPr>
          <p:cNvPr id="8" name="ZoneTexte 7"/>
          <p:cNvSpPr txBox="1"/>
          <p:nvPr/>
        </p:nvSpPr>
        <p:spPr>
          <a:xfrm>
            <a:off x="6093470" y="5063598"/>
            <a:ext cx="3057786" cy="369332"/>
          </a:xfrm>
          <a:prstGeom prst="rect">
            <a:avLst/>
          </a:prstGeom>
          <a:noFill/>
        </p:spPr>
        <p:txBody>
          <a:bodyPr wrap="none" rtlCol="0">
            <a:spAutoFit/>
          </a:bodyPr>
          <a:lstStyle/>
          <a:p>
            <a:r>
              <a:rPr lang="fr-FR"/>
              <a:t>Message passing from x1 to x2</a:t>
            </a:r>
          </a:p>
        </p:txBody>
      </p:sp>
      <p:sp>
        <p:nvSpPr>
          <p:cNvPr id="9" name="ZoneTexte 8"/>
          <p:cNvSpPr txBox="1"/>
          <p:nvPr/>
        </p:nvSpPr>
        <p:spPr>
          <a:xfrm>
            <a:off x="768361" y="4682204"/>
            <a:ext cx="4478798" cy="1200329"/>
          </a:xfrm>
          <a:prstGeom prst="rect">
            <a:avLst/>
          </a:prstGeom>
          <a:noFill/>
        </p:spPr>
        <p:txBody>
          <a:bodyPr wrap="square" rtlCol="0">
            <a:spAutoFit/>
          </a:bodyPr>
          <a:lstStyle/>
          <a:p>
            <a:r>
              <a:rPr lang="fr-FR"/>
              <a:t>The choice of the message passing scheme is arbitrary. Different sequences will generally produce different results.</a:t>
            </a:r>
          </a:p>
          <a:p>
            <a:endParaRPr lang="fr-FR"/>
          </a:p>
        </p:txBody>
      </p:sp>
      <p:sp>
        <p:nvSpPr>
          <p:cNvPr id="10" name="ZoneTexte 9"/>
          <p:cNvSpPr txBox="1"/>
          <p:nvPr/>
        </p:nvSpPr>
        <p:spPr>
          <a:xfrm>
            <a:off x="233966" y="5945410"/>
            <a:ext cx="9458957" cy="646331"/>
          </a:xfrm>
          <a:prstGeom prst="rect">
            <a:avLst/>
          </a:prstGeom>
          <a:noFill/>
        </p:spPr>
        <p:txBody>
          <a:bodyPr wrap="square" rtlCol="0">
            <a:spAutoFit/>
          </a:bodyPr>
          <a:lstStyle/>
          <a:p>
            <a:r>
              <a:rPr lang="fr-FR"/>
              <a:t>Messages also tend to explode, so using log or normalizing them at each iteration is necessary, each yielding a different result as well</a:t>
            </a:r>
          </a:p>
        </p:txBody>
      </p:sp>
    </p:spTree>
    <p:extLst>
      <p:ext uri="{BB962C8B-B14F-4D97-AF65-F5344CB8AC3E}">
        <p14:creationId xmlns:p14="http://schemas.microsoft.com/office/powerpoint/2010/main" val="194710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Mean Fields Algorithm</a:t>
            </a:r>
          </a:p>
        </p:txBody>
      </p:sp>
      <p:sp>
        <p:nvSpPr>
          <p:cNvPr id="3" name="Espace réservé du contenu 2"/>
          <p:cNvSpPr>
            <a:spLocks noGrp="1"/>
          </p:cNvSpPr>
          <p:nvPr>
            <p:ph idx="1"/>
          </p:nvPr>
        </p:nvSpPr>
        <p:spPr/>
        <p:txBody>
          <a:bodyPr/>
          <a:lstStyle/>
          <a:p>
            <a:r>
              <a:rPr lang="fr-FR"/>
              <a:t>We approximate the joint distribution with a product distribution to infer the mean parameters mu.</a:t>
            </a:r>
          </a:p>
          <a:p>
            <a:r>
              <a:rPr lang="fr-FR"/>
              <a:t>Update : mu  </a:t>
            </a:r>
          </a:p>
          <a:p>
            <a:endParaRPr lang="fr-FR"/>
          </a:p>
          <a:p>
            <a:pPr marL="0" indent="0">
              <a:buNone/>
            </a:pPr>
            <a:endParaRPr lang="fr-FR"/>
          </a:p>
        </p:txBody>
      </p:sp>
    </p:spTree>
    <p:extLst>
      <p:ext uri="{BB962C8B-B14F-4D97-AF65-F5344CB8AC3E}">
        <p14:creationId xmlns:p14="http://schemas.microsoft.com/office/powerpoint/2010/main" val="17334323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408475979"/>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TotalTime>
  <Words>160</Words>
  <Application>Microsoft Macintosh PowerPoint</Application>
  <PresentationFormat>Format A4 (210 x 297 mm)</PresentationFormat>
  <Paragraphs>9</Paragraphs>
  <Slides>3</Slides>
  <Notes>0</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Thème Office</vt:lpstr>
      <vt:lpstr>Présentation PowerPoint</vt:lpstr>
      <vt:lpstr>Mean Fields Algorithm</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Rémi Le Priol</dc:creator>
  <cp:lastModifiedBy>Rémi Le Priol</cp:lastModifiedBy>
  <cp:revision>5</cp:revision>
  <dcterms:created xsi:type="dcterms:W3CDTF">2017-01-03T22:54:06Z</dcterms:created>
  <dcterms:modified xsi:type="dcterms:W3CDTF">2017-01-04T02:21:48Z</dcterms:modified>
</cp:coreProperties>
</file>