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40E799-4707-4658-964A-110BFC37771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 now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E8ACE9-F890-470E-A7F5-4E2D7F8A9D1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005840" y="2990160"/>
            <a:ext cx="8664480" cy="22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3320">
              <a:lnSpc>
                <a:spcPct val="100000"/>
              </a:lnSpc>
              <a:buClr>
                <a:srgbClr val="ff6933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Regular"/>
                <a:ea typeface="思源黑体 CN Regular"/>
              </a:rPr>
              <a:t>文件的特殊权限和属性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6933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Regular"/>
                <a:ea typeface="思源黑体 CN Regular"/>
              </a:rPr>
              <a:t>文件系统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6933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Regular"/>
                <a:ea typeface="思源黑体 CN Regular"/>
              </a:rPr>
              <a:t>存储介质与分区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320">
              <a:lnSpc>
                <a:spcPct val="100000"/>
              </a:lnSpc>
              <a:buClr>
                <a:srgbClr val="ff6933"/>
              </a:buClr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Regular"/>
                <a:ea typeface="思源黑体 CN Regular"/>
              </a:rPr>
              <a:t>Linux</a:t>
            </a:r>
            <a:r>
              <a:rPr b="0" lang="en-US" sz="28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Regular"/>
                <a:ea typeface="思源黑体 CN Regular"/>
              </a:rPr>
              <a:t>上的分区管理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09120" y="-25200"/>
            <a:ext cx="6991920" cy="30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Medium"/>
                <a:ea typeface="思源黑体 CN Medium"/>
              </a:rPr>
              <a:t>Linux 101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f6933"/>
                </a:solidFill>
                <a:uFill>
                  <a:solidFill>
                    <a:srgbClr val="ffffff"/>
                  </a:solidFill>
                </a:uFill>
                <a:latin typeface="思源黑体 CN Medium"/>
                <a:ea typeface="思源黑体 CN Medium"/>
              </a:rPr>
              <a:t>文件、文件系统、分区</a:t>
            </a:r>
            <a:endParaRPr b="0" lang="en-US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各种存储介质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463040" y="1738080"/>
            <a:ext cx="539316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035040" y="3063600"/>
            <a:ext cx="2856240" cy="15987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651760" y="5029200"/>
            <a:ext cx="1370520" cy="13705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103120" y="2377440"/>
            <a:ext cx="2198880" cy="20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分区与文件系统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463040" y="1738080"/>
            <a:ext cx="5393160" cy="19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分区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分区表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MBR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分区与文件系统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463040" y="1738080"/>
            <a:ext cx="5393160" cy="19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文件系统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FAT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盘、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SD card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ext4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NTFS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中的磁盘与分区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63040" y="1738080"/>
            <a:ext cx="5393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/dev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HFS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一切皆文件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磁盘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磁盘分区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各种终端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……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02920" y="2187720"/>
            <a:ext cx="5055120" cy="183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中的磁盘与分区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63040" y="1738080"/>
            <a:ext cx="539316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磁盘分区管理工具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fdisk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partprobe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GPArted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分区格式化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mkfs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400800" y="3474720"/>
            <a:ext cx="822600" cy="8226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7315200" y="1097280"/>
            <a:ext cx="2361960" cy="28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统计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463040" y="1737720"/>
            <a:ext cx="5393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560">
              <a:lnSpc>
                <a:spcPct val="100000"/>
              </a:lnSpc>
              <a:buClr>
                <a:srgbClr val="ff66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文件系统的空间占用情况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df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66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文件的空间占用情况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760720" y="3291840"/>
            <a:ext cx="2923200" cy="25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提问环节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63040" y="2486160"/>
            <a:ext cx="5393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303520" y="1828800"/>
            <a:ext cx="3474360" cy="21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93640" y="256032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5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end, thanks!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463040" y="2486160"/>
            <a:ext cx="5393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14400" y="851040"/>
            <a:ext cx="6581880" cy="88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回顾文件权限：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可读、可写、可执行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463040" y="2011680"/>
            <a:ext cx="466164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怎样查看？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有什么作用？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怎样修改？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776120" y="3200400"/>
            <a:ext cx="3361680" cy="136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22960" y="822960"/>
            <a:ext cx="51188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文件的特殊权限：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463040" y="1737360"/>
            <a:ext cx="5393160" cy="14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出现在文件所属用户的可执行权限位上。一个文件如果设置了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SUID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，那么其他用户执行这个文件时，具有文件所有者的权限。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22960" y="822960"/>
            <a:ext cx="51188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文件的特殊权限：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SGID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463040" y="1737360"/>
            <a:ext cx="5393160" cy="11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作用于文件时和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SUID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类似。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作用于目录时，一个用户在该目录下建立的文件都属于这个目录所属的组。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文件的特殊权限：</a:t>
            </a:r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SBIT       sticky bit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1463040" y="1737360"/>
            <a:ext cx="5393160" cy="11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能够在该目录下创建文件的用户，创建的文件只有自己和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 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可以删除。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a directory with sticky bit is sticky, right?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772600" y="3291840"/>
            <a:ext cx="2273760" cy="227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用途？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463040" y="1737360"/>
            <a:ext cx="5393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passwd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多用户共享服务器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else?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463040" y="1737720"/>
            <a:ext cx="539316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日志（内容只能增加不能修改）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真”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·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只读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又是日志（应该立即写入磁盘，不要缓存）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463040" y="3404520"/>
            <a:ext cx="50274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So, attr!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463040" y="3840480"/>
            <a:ext cx="5576040" cy="8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怎样查看？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我想要的功能呢？（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，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怎样修改？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else?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463040" y="1737720"/>
            <a:ext cx="539316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追加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只读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不改变最后访问时间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同步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822960" y="822960"/>
            <a:ext cx="6947640" cy="7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疑问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463040" y="1737720"/>
            <a:ext cx="53931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200">
              <a:lnSpc>
                <a:spcPct val="100000"/>
              </a:lnSpc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774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文件是怎么存储的？（磁盘上、内存里）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6942</TotalTime>
  <Application>LibreOffice/5.2.7.2$Linux_X86_64 LibreOffice_project/20m0$Build-2</Application>
  <Words>3383</Words>
  <Paragraphs>631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2018-03-19T08:54:48Z</dcterms:created>
  <dc:creator>Riessar</dc:creator>
  <dc:description/>
  <dc:language>en-US</dc:language>
  <cp:lastModifiedBy/>
  <dcterms:modified xsi:type="dcterms:W3CDTF">2018-05-12T21:25:54Z</dcterms:modified>
  <cp:revision>566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