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</a:t>
            </a:r>
            <a:r>
              <a:rPr lang="pl-PL" dirty="0" smtClean="0"/>
              <a:t>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621877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 Z pliku VoronoiCalculator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 smtClean="0"/>
              <a:t>_</a:t>
            </a:r>
            <a:r>
              <a:rPr lang="pl-PL" sz="1500" dirty="0" err="1"/>
              <a:t>intersection_to_event</a:t>
            </a:r>
            <a:r>
              <a:rPr lang="pl-PL" sz="1500" dirty="0"/>
              <a:t> - Dodaje przewidywany punkt przecięcia do listy eventów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process_cell</a:t>
            </a:r>
            <a:r>
              <a:rPr lang="pl-PL" sz="1500" dirty="0"/>
              <a:t> -przetwarza eventy będące środkami komórek. Dodaje komórkę do struktury przechowywującej aktywne komórki i szuka  s</a:t>
            </a:r>
            <a:r>
              <a:rPr lang="pl-PL" sz="1500" dirty="0" smtClean="0"/>
              <a:t>ymetralnych </a:t>
            </a:r>
            <a:r>
              <a:rPr lang="pl-PL" sz="1500" dirty="0"/>
              <a:t>oraz ewentualnych punktów przecięcia</a:t>
            </a:r>
            <a:r>
              <a:rPr lang="pl-PL" sz="15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process_intersection</a:t>
            </a:r>
            <a:r>
              <a:rPr lang="pl-PL" sz="1500" dirty="0"/>
              <a:t> -  przetwarza eventy będące punktami przecięcia. Jeżeli jakaś komórka przestaje być aktywna usuwa ją ze struktury aktywnych komórek. Szuka ewentualnych punktów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process_bend</a:t>
            </a:r>
            <a:r>
              <a:rPr lang="pl-PL" sz="1500" dirty="0"/>
              <a:t> -  przetwarza eventy będące zgięciami linii. Funkcja dodaje początkowy kawałek linii do diagramu Voronoi i szuka punktu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invalidate_events</a:t>
            </a:r>
            <a:r>
              <a:rPr lang="pl-PL" sz="1500" dirty="0"/>
              <a:t> - oznacza przestarzałe eventy jako nieważne, aby nie zostały przetworzone.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extract_line_part</a:t>
            </a:r>
            <a:r>
              <a:rPr lang="pl-PL" sz="1500" dirty="0"/>
              <a:t>(</a:t>
            </a:r>
            <a:r>
              <a:rPr lang="pl-PL" sz="1500" dirty="0" err="1"/>
              <a:t>line</a:t>
            </a:r>
            <a:r>
              <a:rPr lang="pl-PL" sz="1500" dirty="0"/>
              <a:t>, a, b) zwraca część linii znajdującą się między a i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make_scene</a:t>
            </a:r>
            <a:r>
              <a:rPr lang="pl-PL" sz="1500" dirty="0"/>
              <a:t>() dodaje krok do wizualizacji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3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pliku MaxMetric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findCross</a:t>
            </a:r>
            <a:r>
              <a:rPr lang="pl-PL" dirty="0"/>
              <a:t>, </a:t>
            </a:r>
            <a:r>
              <a:rPr lang="pl-PL" dirty="0" err="1"/>
              <a:t>line_intersection</a:t>
            </a:r>
            <a:r>
              <a:rPr lang="pl-PL" dirty="0"/>
              <a:t> to funkcje pomocnicze do funkcji cross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rightEnd</a:t>
            </a:r>
            <a:r>
              <a:rPr lang="pl-PL" dirty="0"/>
              <a:t>, </a:t>
            </a:r>
            <a:r>
              <a:rPr lang="pl-PL" dirty="0" err="1"/>
              <a:t>leftEnd</a:t>
            </a:r>
            <a:r>
              <a:rPr lang="pl-PL" dirty="0"/>
              <a:t>, </a:t>
            </a:r>
            <a:r>
              <a:rPr lang="pl-PL" dirty="0" err="1"/>
              <a:t>eq</a:t>
            </a:r>
            <a:r>
              <a:rPr lang="pl-PL" dirty="0"/>
              <a:t>, </a:t>
            </a:r>
            <a:r>
              <a:rPr lang="pl-PL" dirty="0" err="1"/>
              <a:t>samepoint</a:t>
            </a:r>
            <a:r>
              <a:rPr lang="pl-PL" dirty="0"/>
              <a:t> to funkcje pomocnicze do funkcji bisector</a:t>
            </a:r>
          </a:p>
          <a:p>
            <a:r>
              <a:rPr lang="pl-PL" dirty="0" smtClean="0"/>
              <a:t>Z pliku </a:t>
            </a:r>
            <a:r>
              <a:rPr lang="pl-PL" dirty="0" err="1" smtClean="0"/>
              <a:t>RBTree</a:t>
            </a:r>
            <a:r>
              <a:rPr lang="pl-PL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i</a:t>
            </a:r>
            <a:r>
              <a:rPr lang="pl-PL" dirty="0" smtClean="0"/>
              <a:t>nsert, </a:t>
            </a:r>
            <a:r>
              <a:rPr lang="pl-PL" dirty="0" err="1" smtClean="0"/>
              <a:t>remove</a:t>
            </a:r>
            <a:r>
              <a:rPr lang="pl-PL" dirty="0" smtClean="0"/>
              <a:t> – dodają i usuwają konkretny węzeł do drzewa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find</a:t>
            </a:r>
            <a:r>
              <a:rPr lang="pl-PL" dirty="0" smtClean="0"/>
              <a:t> – znajdują konkretny węzeł w drzewie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s</a:t>
            </a:r>
            <a:r>
              <a:rPr lang="pl-PL" dirty="0" err="1" smtClean="0"/>
              <a:t>uccessor</a:t>
            </a:r>
            <a:r>
              <a:rPr lang="pl-PL" dirty="0" smtClean="0"/>
              <a:t> i </a:t>
            </a:r>
            <a:r>
              <a:rPr lang="pl-PL" dirty="0" err="1" smtClean="0"/>
              <a:t>predecessor</a:t>
            </a:r>
            <a:r>
              <a:rPr lang="pl-PL" dirty="0" smtClean="0"/>
              <a:t> </a:t>
            </a:r>
            <a:r>
              <a:rPr lang="pl-PL" dirty="0" err="1" smtClean="0"/>
              <a:t>znajduja</a:t>
            </a:r>
            <a:r>
              <a:rPr lang="pl-PL" dirty="0" smtClean="0"/>
              <a:t> poprzedni i kolejny </a:t>
            </a:r>
            <a:r>
              <a:rPr lang="pl-PL" dirty="0" err="1" smtClean="0"/>
              <a:t>wezel</a:t>
            </a:r>
            <a:r>
              <a:rPr lang="pl-PL" dirty="0" smtClean="0"/>
              <a:t> w drzewie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30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1714499"/>
            <a:ext cx="9905998" cy="1905000"/>
          </a:xfrm>
        </p:spPr>
        <p:txBody>
          <a:bodyPr/>
          <a:lstStyle/>
          <a:p>
            <a:r>
              <a:rPr lang="pl-PL" dirty="0" smtClean="0"/>
              <a:t>Wizualizacja Działania 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0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91" y="0"/>
            <a:ext cx="7786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79" y="0"/>
            <a:ext cx="679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84" y="0"/>
            <a:ext cx="647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8" y="0"/>
            <a:ext cx="6609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36" y="0"/>
            <a:ext cx="657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89" y="0"/>
            <a:ext cx="6444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29" y="0"/>
            <a:ext cx="682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32" y="0"/>
            <a:ext cx="6774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64" y="0"/>
            <a:ext cx="6613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98" y="0"/>
            <a:ext cx="6756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43" y="0"/>
            <a:ext cx="659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X w celu przechowywania eventów</a:t>
            </a:r>
          </a:p>
          <a:p>
            <a:r>
              <a:rPr lang="pl-PL" dirty="0" smtClean="0"/>
              <a:t>Drzewo </a:t>
            </a:r>
            <a:r>
              <a:rPr lang="pl-PL" dirty="0"/>
              <a:t>czerwono-czarne </a:t>
            </a:r>
            <a:r>
              <a:rPr lang="pl-PL" dirty="0" smtClean="0"/>
              <a:t>w celu oznaczania eventów jako nieaktywnych, implementujące </a:t>
            </a:r>
            <a:r>
              <a:rPr lang="pl-PL" dirty="0"/>
              <a:t>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Funkcji głównych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970117"/>
            <a:ext cx="9905998" cy="4314306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Funkcja bisector z pliku MaxMetric: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Zwraca symetralną odległości między zadanymi punktami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Symetralna jest w postaci listy odcinków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 związku z charakterystyką Metryki Maximum symetralna (poza szczególnymi przypadkami) składa się z odcinka nachylonego pod kontem (+/-) pi/4, odcinka poziomego/pionowego oraz kolejnego odcinka nachylonego pod kontem (+/-) pi/4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Wykorzystuje podfunkcje dla większej czytelności </a:t>
            </a:r>
            <a:r>
              <a:rPr lang="pl-PL" dirty="0" smtClean="0"/>
              <a:t>kodu</a:t>
            </a:r>
          </a:p>
          <a:p>
            <a:r>
              <a:rPr lang="pl-PL" dirty="0"/>
              <a:t>Funkcja </a:t>
            </a:r>
            <a:r>
              <a:rPr lang="pl-PL" dirty="0" smtClean="0"/>
              <a:t>cross </a:t>
            </a:r>
            <a:r>
              <a:rPr lang="pl-PL" dirty="0"/>
              <a:t>z pliku MaxMetric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Zwraca punkt przecięcia się dwóch linii (lista odcinków) lub False, gdy taki punkt nie istnieje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Ma za zadanie znajdować przecięcia symetralnych, które następnie są kolejnymi eventami (tyle że z odpowiednio mniejszym kluczem)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Wykorzystuje podfunkcję do znajdowania przecięcia linii i podfunkcję do sprawdzania czy przecięcie leży w zakresie odcinka</a:t>
            </a:r>
          </a:p>
        </p:txBody>
      </p:sp>
    </p:spTree>
    <p:extLst>
      <p:ext uri="{BB962C8B-B14F-4D97-AF65-F5344CB8AC3E}">
        <p14:creationId xmlns:p14="http://schemas.microsoft.com/office/powerpoint/2010/main" val="1670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89</TotalTime>
  <Words>724</Words>
  <Application>Microsoft Office PowerPoint</Application>
  <PresentationFormat>Panoramiczny</PresentationFormat>
  <Paragraphs>82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  <vt:lpstr>Opis Funkcji głównych programu</vt:lpstr>
      <vt:lpstr>Krótki opis pozostałych funkcji programu</vt:lpstr>
      <vt:lpstr>Krótki opis pozostałych funkcji programu</vt:lpstr>
      <vt:lpstr>Wizualizacja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20</cp:revision>
  <dcterms:created xsi:type="dcterms:W3CDTF">2019-12-04T14:50:42Z</dcterms:created>
  <dcterms:modified xsi:type="dcterms:W3CDTF">2019-12-04T20:23:13Z</dcterms:modified>
</cp:coreProperties>
</file>