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Wyznaczanie wieloboków Voronoi dla metryki maximum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Kania</a:t>
            </a:r>
          </a:p>
          <a:p>
            <a:r>
              <a:rPr lang="pl-PL" dirty="0" smtClean="0"/>
              <a:t>Jan Trynda</a:t>
            </a:r>
          </a:p>
          <a:p>
            <a:r>
              <a:rPr lang="pl-PL" dirty="0" smtClean="0"/>
              <a:t>Algorytmy Geometryczne 2019/2020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09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Krótki opis pozostałych funkcji </a:t>
            </a:r>
            <a:r>
              <a:rPr lang="pl-PL" dirty="0" smtClean="0"/>
              <a:t>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094807"/>
            <a:ext cx="9905998" cy="4621877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 Z pliku VoronoiCalculator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 smtClean="0"/>
              <a:t>_</a:t>
            </a:r>
            <a:r>
              <a:rPr lang="pl-PL" sz="1500" dirty="0" err="1"/>
              <a:t>intersection_to_event</a:t>
            </a:r>
            <a:r>
              <a:rPr lang="pl-PL" sz="1500" dirty="0"/>
              <a:t> - Dodaje przewidywany punkt przecięcia do listy </a:t>
            </a:r>
            <a:r>
              <a:rPr lang="pl-PL" sz="1500" dirty="0"/>
              <a:t>eventów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process_cell</a:t>
            </a:r>
            <a:r>
              <a:rPr lang="pl-PL" sz="1500" dirty="0"/>
              <a:t> </a:t>
            </a:r>
            <a:r>
              <a:rPr lang="pl-PL" sz="1500" dirty="0"/>
              <a:t>-</a:t>
            </a:r>
            <a:r>
              <a:rPr lang="pl-PL" sz="1500" dirty="0"/>
              <a:t>przetwarza eventy będące środkami komórek. </a:t>
            </a:r>
            <a:r>
              <a:rPr lang="pl-PL" sz="1500" dirty="0"/>
              <a:t>Dodaje komórkę do struktury przechowywującej aktywne komórki i szuka  </a:t>
            </a:r>
            <a:r>
              <a:rPr lang="pl-PL" sz="1500" dirty="0"/>
              <a:t>s</a:t>
            </a:r>
            <a:r>
              <a:rPr lang="pl-PL" sz="1500" dirty="0" smtClean="0"/>
              <a:t>ymetralnych </a:t>
            </a:r>
            <a:r>
              <a:rPr lang="pl-PL" sz="1500" dirty="0"/>
              <a:t>oraz ewentualnych punktów przecięcia</a:t>
            </a:r>
            <a:r>
              <a:rPr lang="pl-PL" sz="1500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process_intersection</a:t>
            </a:r>
            <a:r>
              <a:rPr lang="pl-PL" sz="1500" dirty="0"/>
              <a:t> -  przetwarza eventy będące punktami przecięcia. Jeżeli jakaś komórka przestaje być aktywna usuwa ją ze struktury aktywnych komórek. Szuka ewentualnych punktów przecięcia.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process_bend</a:t>
            </a:r>
            <a:r>
              <a:rPr lang="pl-PL" sz="1500" dirty="0"/>
              <a:t> -  przetwarza eventy będące zgięciami linii. Funkcja dodaje początkowy kawałek linii do diagramu Voronoi i szuka punktu przecięcia.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invalidate_events</a:t>
            </a:r>
            <a:r>
              <a:rPr lang="pl-PL" sz="1500" dirty="0"/>
              <a:t> - oznacza przestarzałe eventy jako nieważne, aby nie zostały przetworzone.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extract_line_part</a:t>
            </a:r>
            <a:r>
              <a:rPr lang="pl-PL" sz="1500" dirty="0"/>
              <a:t>(</a:t>
            </a:r>
            <a:r>
              <a:rPr lang="pl-PL" sz="1500" dirty="0" err="1"/>
              <a:t>line</a:t>
            </a:r>
            <a:r>
              <a:rPr lang="pl-PL" sz="1500" dirty="0"/>
              <a:t>, a, b) zwraca część linii znajdującą się między a i 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make_scene</a:t>
            </a:r>
            <a:r>
              <a:rPr lang="pl-PL" sz="1500" dirty="0"/>
              <a:t>() dodaje krok do </a:t>
            </a:r>
            <a:r>
              <a:rPr lang="pl-PL" sz="1500" dirty="0"/>
              <a:t>wizualizacji</a:t>
            </a:r>
            <a:endParaRPr lang="pl-PL" sz="15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37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Krótki opis pozostałych funkcji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pliku MaxMetric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findCross</a:t>
            </a:r>
            <a:r>
              <a:rPr lang="pl-PL" dirty="0"/>
              <a:t>, </a:t>
            </a:r>
            <a:r>
              <a:rPr lang="pl-PL" dirty="0" err="1"/>
              <a:t>line_intersection</a:t>
            </a:r>
            <a:r>
              <a:rPr lang="pl-PL" dirty="0"/>
              <a:t> to funkcje pomocnicze do funkcji cross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rightEnd</a:t>
            </a:r>
            <a:r>
              <a:rPr lang="pl-PL" dirty="0"/>
              <a:t>, </a:t>
            </a:r>
            <a:r>
              <a:rPr lang="pl-PL" dirty="0" err="1"/>
              <a:t>leftEnd</a:t>
            </a:r>
            <a:r>
              <a:rPr lang="pl-PL" dirty="0"/>
              <a:t>, </a:t>
            </a:r>
            <a:r>
              <a:rPr lang="pl-PL" dirty="0" err="1"/>
              <a:t>eq</a:t>
            </a:r>
            <a:r>
              <a:rPr lang="pl-PL" dirty="0"/>
              <a:t>, </a:t>
            </a:r>
            <a:r>
              <a:rPr lang="pl-PL" dirty="0" err="1"/>
              <a:t>samepoint</a:t>
            </a:r>
            <a:r>
              <a:rPr lang="pl-PL" dirty="0"/>
              <a:t> to funkcje pomocnicze do funkcji bisector</a:t>
            </a:r>
          </a:p>
          <a:p>
            <a:r>
              <a:rPr lang="pl-PL" dirty="0" smtClean="0"/>
              <a:t>Z pliku </a:t>
            </a:r>
            <a:r>
              <a:rPr lang="pl-PL" dirty="0" err="1" smtClean="0"/>
              <a:t>RBTree</a:t>
            </a:r>
            <a:r>
              <a:rPr lang="pl-PL" dirty="0" smtClean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i</a:t>
            </a:r>
            <a:r>
              <a:rPr lang="pl-PL" dirty="0" smtClean="0"/>
              <a:t>nsert, </a:t>
            </a:r>
            <a:r>
              <a:rPr lang="pl-PL" dirty="0" err="1" smtClean="0"/>
              <a:t>remove</a:t>
            </a:r>
            <a:r>
              <a:rPr lang="pl-PL" dirty="0" smtClean="0"/>
              <a:t> – dodają i usuwają konkretny węzeł do drzewa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find</a:t>
            </a:r>
            <a:r>
              <a:rPr lang="pl-PL" dirty="0" smtClean="0"/>
              <a:t> – znajdują konkretny węzeł w drzewie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s</a:t>
            </a:r>
            <a:r>
              <a:rPr lang="pl-PL" dirty="0" err="1" smtClean="0"/>
              <a:t>uccessor</a:t>
            </a:r>
            <a:r>
              <a:rPr lang="pl-PL" dirty="0" smtClean="0"/>
              <a:t> i </a:t>
            </a:r>
            <a:r>
              <a:rPr lang="pl-PL" dirty="0" err="1" smtClean="0"/>
              <a:t>predecessor</a:t>
            </a:r>
            <a:r>
              <a:rPr lang="pl-PL" dirty="0" smtClean="0"/>
              <a:t> </a:t>
            </a:r>
            <a:r>
              <a:rPr lang="pl-PL" dirty="0" err="1" smtClean="0"/>
              <a:t>znajduja</a:t>
            </a:r>
            <a:r>
              <a:rPr lang="pl-PL" dirty="0" smtClean="0"/>
              <a:t> poprzedni i kolejny </a:t>
            </a:r>
            <a:r>
              <a:rPr lang="pl-PL" dirty="0" err="1" smtClean="0"/>
              <a:t>wezel</a:t>
            </a:r>
            <a:r>
              <a:rPr lang="pl-PL" dirty="0" smtClean="0"/>
              <a:t> w drzewie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3052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6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9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094807"/>
            <a:ext cx="9905998" cy="4530437"/>
          </a:xfrm>
        </p:spPr>
        <p:txBody>
          <a:bodyPr>
            <a:normAutofit/>
          </a:bodyPr>
          <a:lstStyle/>
          <a:p>
            <a:r>
              <a:rPr lang="pl-PL" dirty="0" smtClean="0"/>
              <a:t>Krótki opis wykorzystanego algorytmu</a:t>
            </a:r>
          </a:p>
          <a:p>
            <a:r>
              <a:rPr lang="pl-PL" dirty="0" smtClean="0"/>
              <a:t>Opis algorytmu w implementacji</a:t>
            </a:r>
          </a:p>
          <a:p>
            <a:r>
              <a:rPr lang="pl-PL" dirty="0" smtClean="0"/>
              <a:t>Opis ogólny programu</a:t>
            </a:r>
          </a:p>
          <a:p>
            <a:r>
              <a:rPr lang="pl-PL" dirty="0" smtClean="0"/>
              <a:t>Opis problemów napotkanych w trakcie implementacji</a:t>
            </a:r>
          </a:p>
          <a:p>
            <a:r>
              <a:rPr lang="pl-PL" dirty="0"/>
              <a:t>Opis wykorzystanych </a:t>
            </a:r>
            <a:r>
              <a:rPr lang="pl-PL" dirty="0" smtClean="0"/>
              <a:t>struktur</a:t>
            </a:r>
          </a:p>
          <a:p>
            <a:r>
              <a:rPr lang="pl-PL" dirty="0" smtClean="0"/>
              <a:t>Opis funkcji głównych programu</a:t>
            </a:r>
          </a:p>
          <a:p>
            <a:r>
              <a:rPr lang="pl-PL" dirty="0" smtClean="0"/>
              <a:t>Krótki opis pozostałych funkcji programu</a:t>
            </a:r>
          </a:p>
          <a:p>
            <a:r>
              <a:rPr lang="pl-PL" dirty="0" smtClean="0"/>
              <a:t>Wizualizacja działania programu</a:t>
            </a:r>
          </a:p>
          <a:p>
            <a:r>
              <a:rPr lang="pl-PL" dirty="0" smtClean="0"/>
              <a:t>Przykłady działania</a:t>
            </a:r>
          </a:p>
          <a:p>
            <a:r>
              <a:rPr lang="pl-PL" dirty="0" smtClean="0"/>
              <a:t>Bibliografia źródeł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945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842655"/>
          </a:xfrm>
        </p:spPr>
        <p:txBody>
          <a:bodyPr/>
          <a:lstStyle/>
          <a:p>
            <a:r>
              <a:rPr lang="pl-PL" dirty="0" smtClean="0"/>
              <a:t>Krótki opis </a:t>
            </a:r>
            <a:r>
              <a:rPr lang="pl-PL" dirty="0"/>
              <a:t>wykorzystanego </a:t>
            </a:r>
            <a:r>
              <a:rPr lang="pl-PL" dirty="0" smtClean="0"/>
              <a:t>algorytmu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Wykorzystaliśmy Algorytm Fortuny</a:t>
            </a:r>
          </a:p>
          <a:p>
            <a:r>
              <a:rPr lang="pl-PL" dirty="0" smtClean="0"/>
              <a:t>Złożoność obliczeniowa algorytmu O(n * log n)</a:t>
            </a:r>
          </a:p>
          <a:p>
            <a:r>
              <a:rPr lang="pl-PL" dirty="0" smtClean="0"/>
              <a:t>Algorytm zamiatania</a:t>
            </a:r>
          </a:p>
          <a:p>
            <a:r>
              <a:rPr lang="pl-PL" dirty="0" smtClean="0"/>
              <a:t>Polega na stopniowym dodawaniu kolejnych punktów i punktów przecięć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92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algorytmu w 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4455621"/>
          </a:xfrm>
        </p:spPr>
        <p:txBody>
          <a:bodyPr>
            <a:normAutofit/>
          </a:bodyPr>
          <a:lstStyle/>
          <a:p>
            <a:r>
              <a:rPr lang="pl-PL" dirty="0" smtClean="0"/>
              <a:t>Zmiana metryki znacząco skomplikowała zagadnienia geometryczne</a:t>
            </a:r>
          </a:p>
          <a:p>
            <a:r>
              <a:rPr lang="pl-PL" dirty="0" smtClean="0"/>
              <a:t>Algorytm Fortuny działa od eventu do eventu – co z tym idzie nie wymaga przechowywania parabol, a jedynie umieszczania punktów w kolejce priorytetowej z odpowiednim kluczem</a:t>
            </a:r>
          </a:p>
          <a:p>
            <a:r>
              <a:rPr lang="pl-PL" dirty="0" smtClean="0"/>
              <a:t>Symetralne w metryce maximum składają się z dwóch półprostych i odcinka, lub w szczególnych przypadkach jednej prostej. Zmienia to znacząco wygląd wieloboków. </a:t>
            </a:r>
          </a:p>
          <a:p>
            <a:r>
              <a:rPr lang="pl-PL" dirty="0" smtClean="0"/>
              <a:t>Ze względu na specyfikę metryki maximum „wieloboki” Voronoi dość często są otwarte do nieskończoności</a:t>
            </a:r>
          </a:p>
          <a:p>
            <a:r>
              <a:rPr lang="pl-PL" dirty="0" smtClean="0"/>
              <a:t>W celach implementacyjnych musieliśmy dodać granice (ramkę) okalającą punkty i ograniczającą proste i półproste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141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ogólny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161309"/>
            <a:ext cx="9905998" cy="4064924"/>
          </a:xfrm>
        </p:spPr>
        <p:txBody>
          <a:bodyPr/>
          <a:lstStyle/>
          <a:p>
            <a:r>
              <a:rPr lang="pl-PL" dirty="0" smtClean="0"/>
              <a:t>Program implementuje podział przestrzeni dwuwymiarowej na wieloboki Voronoi w Metryce Maximum z wykorzystaniem Algorytmu Fortuny</a:t>
            </a:r>
          </a:p>
          <a:p>
            <a:r>
              <a:rPr lang="pl-PL" dirty="0" smtClean="0"/>
              <a:t>Program składa się z kilku plików z których VoronoiCalculator.py jest plikiem wykonywalnym </a:t>
            </a:r>
            <a:endParaRPr lang="pl-PL" dirty="0"/>
          </a:p>
          <a:p>
            <a:r>
              <a:rPr lang="pl-PL" dirty="0" smtClean="0"/>
              <a:t>Program napisany jest w całości w języku Python w wersji 3.7</a:t>
            </a:r>
          </a:p>
          <a:p>
            <a:r>
              <a:rPr lang="pl-PL" dirty="0" smtClean="0"/>
              <a:t>Wizualizacja przygotowana została w oparciu o narzędzia do wizualizacji stworzone przez mgr inż. Krzysztofa Podsiadło na potrzeby laboratoriów z Algorytmów Geometrycznych</a:t>
            </a:r>
          </a:p>
          <a:p>
            <a:r>
              <a:rPr lang="pl-PL" dirty="0" smtClean="0"/>
              <a:t>Program zachowuje złożoność </a:t>
            </a:r>
            <a:r>
              <a:rPr lang="pl-PL" dirty="0"/>
              <a:t>A</a:t>
            </a:r>
            <a:r>
              <a:rPr lang="pl-PL" dirty="0" smtClean="0"/>
              <a:t>lgorytmu Fortuny to jest O(n * log n)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367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problemów napotkanych w trakcie </a:t>
            </a:r>
            <a:r>
              <a:rPr lang="pl-PL" dirty="0" smtClean="0"/>
              <a:t>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Dokładność zmiennoprzecinkowa wymusiła na nas dodawanie dokładności w wielu miejscach w programie</a:t>
            </a:r>
          </a:p>
          <a:p>
            <a:r>
              <a:rPr lang="pl-PL" dirty="0" smtClean="0"/>
              <a:t>Zarówno wyznaczanie symetralnych jak i wyznaczanie ich przecięć wymagało, bardziej niż się spodziewaliśmy, skomplikowanego modelu </a:t>
            </a:r>
            <a:r>
              <a:rPr lang="pl-PL" dirty="0" err="1" smtClean="0"/>
              <a:t>matematyczno</a:t>
            </a:r>
            <a:r>
              <a:rPr lang="pl-PL" dirty="0" smtClean="0"/>
              <a:t>/algorytmicznego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00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wykorzystanych struktur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1885603"/>
            <a:ext cx="9905998" cy="3124201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Kolejka priorytetowa sortująca punkty wedle klucza wysokości Y a drugiej kolejności szerokości </a:t>
            </a:r>
            <a:r>
              <a:rPr lang="pl-PL" dirty="0" smtClean="0"/>
              <a:t>X w celu przechowywania eventów</a:t>
            </a:r>
            <a:endParaRPr lang="pl-PL" dirty="0" smtClean="0"/>
          </a:p>
          <a:p>
            <a:r>
              <a:rPr lang="pl-PL" dirty="0" smtClean="0"/>
              <a:t>Drzewo </a:t>
            </a:r>
            <a:r>
              <a:rPr lang="pl-PL" dirty="0"/>
              <a:t>czerwono-czarne </a:t>
            </a:r>
            <a:r>
              <a:rPr lang="pl-PL" dirty="0" smtClean="0"/>
              <a:t>w celu oznaczania eventów jako nieaktywnych, implementujące </a:t>
            </a:r>
            <a:r>
              <a:rPr lang="pl-PL" dirty="0"/>
              <a:t>funkcje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poprzednika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następcę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Dodawania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Znajdowania elementu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Usuwania elementu</a:t>
            </a:r>
          </a:p>
          <a:p>
            <a:r>
              <a:rPr lang="pl-PL" dirty="0" smtClean="0"/>
              <a:t>Listy elementów np. Linia to lista odcinków składających się z listy dwóch punktów składających się z listy dwóch współrzędnych </a:t>
            </a:r>
          </a:p>
        </p:txBody>
      </p:sp>
    </p:spTree>
    <p:extLst>
      <p:ext uri="{BB962C8B-B14F-4D97-AF65-F5344CB8AC3E}">
        <p14:creationId xmlns:p14="http://schemas.microsoft.com/office/powerpoint/2010/main" val="244947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Funkcji głównych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419004"/>
            <a:ext cx="9905998" cy="3832167"/>
          </a:xfrm>
        </p:spPr>
        <p:txBody>
          <a:bodyPr>
            <a:normAutofit/>
          </a:bodyPr>
          <a:lstStyle/>
          <a:p>
            <a:r>
              <a:rPr lang="pl-PL" dirty="0" smtClean="0"/>
              <a:t>Funkcja __init__ w pliku VoronoiCalculator: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obiekty typu Voronoi (klasa implementująca wszystkie metody potrzebne do działania algorytmu i sam algorytm)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Dodaje punkty początkowe jako eventy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potrzebne struktury</a:t>
            </a:r>
          </a:p>
          <a:p>
            <a:r>
              <a:rPr lang="pl-PL" dirty="0" smtClean="0"/>
              <a:t>Funkcja process </a:t>
            </a:r>
            <a:r>
              <a:rPr lang="pl-PL" dirty="0"/>
              <a:t>w pliku VoronoiCalculator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Zawiera implementację główniej części algorytmu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Dla kolejnych eventów klasyfikuje je i wywołuje odpowiednią podfunkcję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Działa aż nie zostaną już żadne eventy pod miotłą do rozpatrzenia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442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Funkcji głównych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1970117"/>
            <a:ext cx="9905998" cy="4314306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Funkcja bisector z pliku MaxMetric: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Zwraca symetralną odległości między zadanymi punktami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Symetralna jest w postaci listy odcinków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 związku z charakterystyką Metryki Maximum symetralna (poza szczególnymi przypadkami) składa się z odcinka nachylonego pod kontem (+/-) pi/4, odcinka poziomego/pionowego oraz kolejnego odcinka nachylonego pod kontem (+/-) pi/4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Wykorzystuje podfunkcje dla większej czytelności </a:t>
            </a:r>
            <a:r>
              <a:rPr lang="pl-PL" dirty="0" smtClean="0"/>
              <a:t>kodu</a:t>
            </a:r>
            <a:endParaRPr lang="pl-PL" dirty="0" smtClean="0"/>
          </a:p>
          <a:p>
            <a:r>
              <a:rPr lang="pl-PL" dirty="0"/>
              <a:t>Funkcja </a:t>
            </a:r>
            <a:r>
              <a:rPr lang="pl-PL" dirty="0" smtClean="0"/>
              <a:t>cross </a:t>
            </a:r>
            <a:r>
              <a:rPr lang="pl-PL" dirty="0"/>
              <a:t>z pliku MaxMetric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Zwraca punkt przecięcia się dwóch linii (lista odcinków) lub False, gdy taki punkt nie istnieje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Ma za zadanie znajdować przecięcia symetralnych, które następnie są kolejnymi eventami (tyle że z odpowiednio mniejszym kluczem)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Wykorzystuje podfunkcję do znajdowania przecięcia linii i podfunkcję do sprawdzania czy przecięcie leży w zakresie odcinka</a:t>
            </a:r>
          </a:p>
        </p:txBody>
      </p:sp>
    </p:spTree>
    <p:extLst>
      <p:ext uri="{BB962C8B-B14F-4D97-AF65-F5344CB8AC3E}">
        <p14:creationId xmlns:p14="http://schemas.microsoft.com/office/powerpoint/2010/main" val="167056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66</TotalTime>
  <Words>721</Words>
  <Application>Microsoft Office PowerPoint</Application>
  <PresentationFormat>Panoramiczny</PresentationFormat>
  <Paragraphs>81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Courier New</vt:lpstr>
      <vt:lpstr>Siatka</vt:lpstr>
      <vt:lpstr>Wyznaczanie wieloboków Voronoi dla metryki maximum</vt:lpstr>
      <vt:lpstr>Plan prezentacji</vt:lpstr>
      <vt:lpstr>Krótki opis wykorzystanego algorytmu</vt:lpstr>
      <vt:lpstr>Opis algorytmu w implementacji</vt:lpstr>
      <vt:lpstr>Opis ogólny programu</vt:lpstr>
      <vt:lpstr>Opis problemów napotkanych w trakcie implementacji</vt:lpstr>
      <vt:lpstr>Opis wykorzystanych struktur</vt:lpstr>
      <vt:lpstr>Opis Funkcji głównych programu</vt:lpstr>
      <vt:lpstr>Opis Funkcji głównych programu</vt:lpstr>
      <vt:lpstr>Krótki opis pozostałych funkcji programu</vt:lpstr>
      <vt:lpstr>Krótki opis pozostałych funkcji programu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Wyznaczanie wieloboków Voronoi dla metryki maximum</dc:title>
  <dc:creator>Jan Trynda</dc:creator>
  <cp:lastModifiedBy>Jan Trynda</cp:lastModifiedBy>
  <cp:revision>18</cp:revision>
  <dcterms:created xsi:type="dcterms:W3CDTF">2019-12-04T14:50:42Z</dcterms:created>
  <dcterms:modified xsi:type="dcterms:W3CDTF">2019-12-04T19:58:52Z</dcterms:modified>
</cp:coreProperties>
</file>