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Wyznaczanie wieloboków Voronoi dla metryki maximum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Adam Kania</a:t>
            </a:r>
          </a:p>
          <a:p>
            <a:r>
              <a:rPr lang="pl-PL" dirty="0" smtClean="0"/>
              <a:t>Jan Trynda</a:t>
            </a:r>
          </a:p>
          <a:p>
            <a:r>
              <a:rPr lang="pl-PL" dirty="0" smtClean="0"/>
              <a:t>Algorytmy Geometryczne 2019/2020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309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094807"/>
            <a:ext cx="9905998" cy="4530437"/>
          </a:xfrm>
        </p:spPr>
        <p:txBody>
          <a:bodyPr>
            <a:normAutofit/>
          </a:bodyPr>
          <a:lstStyle/>
          <a:p>
            <a:r>
              <a:rPr lang="pl-PL" dirty="0" smtClean="0"/>
              <a:t>Krótki opis wykorzystanego algorytmu</a:t>
            </a:r>
          </a:p>
          <a:p>
            <a:r>
              <a:rPr lang="pl-PL" dirty="0" smtClean="0"/>
              <a:t>Opis algorytmu w implementacji</a:t>
            </a:r>
          </a:p>
          <a:p>
            <a:r>
              <a:rPr lang="pl-PL" dirty="0" smtClean="0"/>
              <a:t>Opis ogólny programu</a:t>
            </a:r>
          </a:p>
          <a:p>
            <a:r>
              <a:rPr lang="pl-PL" dirty="0" smtClean="0"/>
              <a:t>Opis problemów napotkanych w trakcie implementacji</a:t>
            </a:r>
          </a:p>
          <a:p>
            <a:r>
              <a:rPr lang="pl-PL" dirty="0"/>
              <a:t>Opis wykorzystanych </a:t>
            </a:r>
            <a:r>
              <a:rPr lang="pl-PL" dirty="0" smtClean="0"/>
              <a:t>struktur</a:t>
            </a:r>
          </a:p>
          <a:p>
            <a:r>
              <a:rPr lang="pl-PL" dirty="0" smtClean="0"/>
              <a:t>Opis funkcji głównych programu</a:t>
            </a:r>
          </a:p>
          <a:p>
            <a:r>
              <a:rPr lang="pl-PL" dirty="0" smtClean="0"/>
              <a:t>Krótki opis pozostałych funkcji programu</a:t>
            </a:r>
          </a:p>
          <a:p>
            <a:r>
              <a:rPr lang="pl-PL" dirty="0" smtClean="0"/>
              <a:t>Wizualizacja działania programu</a:t>
            </a:r>
          </a:p>
          <a:p>
            <a:r>
              <a:rPr lang="pl-PL" dirty="0" smtClean="0"/>
              <a:t>Przykłady działania</a:t>
            </a:r>
          </a:p>
          <a:p>
            <a:r>
              <a:rPr lang="pl-PL" dirty="0" smtClean="0"/>
              <a:t>Bibliografia źródeł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69450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842655"/>
          </a:xfrm>
        </p:spPr>
        <p:txBody>
          <a:bodyPr/>
          <a:lstStyle/>
          <a:p>
            <a:r>
              <a:rPr lang="pl-PL" dirty="0" smtClean="0"/>
              <a:t>Krótki opis </a:t>
            </a:r>
            <a:r>
              <a:rPr lang="pl-PL" dirty="0"/>
              <a:t>wykorzystanego </a:t>
            </a:r>
            <a:r>
              <a:rPr lang="pl-PL" dirty="0" smtClean="0"/>
              <a:t>algorytmu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Wykorzystaliśmy Algorytm Fortuny</a:t>
            </a:r>
          </a:p>
          <a:p>
            <a:r>
              <a:rPr lang="pl-PL" dirty="0" smtClean="0"/>
              <a:t>Złożoność obliczeniowa algorytmu O(n * log n)</a:t>
            </a:r>
          </a:p>
          <a:p>
            <a:r>
              <a:rPr lang="pl-PL" dirty="0" smtClean="0"/>
              <a:t>Algorytm zamiatania</a:t>
            </a:r>
          </a:p>
          <a:p>
            <a:r>
              <a:rPr lang="pl-PL" dirty="0" smtClean="0"/>
              <a:t>Polega na stopniowym dodawaniu kolejnych punktów i punktów przecięć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927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algorytmu w implementacji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4455621"/>
          </a:xfrm>
        </p:spPr>
        <p:txBody>
          <a:bodyPr>
            <a:normAutofit/>
          </a:bodyPr>
          <a:lstStyle/>
          <a:p>
            <a:r>
              <a:rPr lang="pl-PL" dirty="0" smtClean="0"/>
              <a:t>Zmiana metryki znacząco skomplikowała zagadnienia geometryczne</a:t>
            </a:r>
          </a:p>
          <a:p>
            <a:r>
              <a:rPr lang="pl-PL" dirty="0" smtClean="0"/>
              <a:t>Algorytm Fortuny działa od eventu do eventu – co z tym idzie nie wymaga przechowywania parabol, a jedynie umieszczania punktów w kolejce priorytetowej z odpowiednim kluczem</a:t>
            </a:r>
          </a:p>
          <a:p>
            <a:r>
              <a:rPr lang="pl-PL" dirty="0" smtClean="0"/>
              <a:t>Symetralne w metryce maximum składają się z dwóch półprostych i odcinka, lub w szczególnych przypadkach jednej prostej. Zmienia to znacząco wygląd wieloboków. </a:t>
            </a:r>
          </a:p>
          <a:p>
            <a:r>
              <a:rPr lang="pl-PL" dirty="0" smtClean="0"/>
              <a:t>Ze względu na specyfikę metryki maximum „wieloboki” Voronoi dość często są otwarte do nieskończoności</a:t>
            </a:r>
          </a:p>
          <a:p>
            <a:r>
              <a:rPr lang="pl-PL" dirty="0" smtClean="0"/>
              <a:t>W celach implementacyjnych musieliśmy dodać granice (ramkę) okalającą punkty i ograniczającą proste i półproste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141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ogólny programu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161309"/>
            <a:ext cx="9905998" cy="4064924"/>
          </a:xfrm>
        </p:spPr>
        <p:txBody>
          <a:bodyPr/>
          <a:lstStyle/>
          <a:p>
            <a:r>
              <a:rPr lang="pl-PL" dirty="0" smtClean="0"/>
              <a:t>Program implementuje podział przestrzeni dwuwymiarowej na wieloboki Voronoi w Metryce Maximum z wykorzystaniem Algorytmu Fortuny</a:t>
            </a:r>
          </a:p>
          <a:p>
            <a:r>
              <a:rPr lang="pl-PL" dirty="0" smtClean="0"/>
              <a:t>Program składa się z kilku plików z których VoronoiCalculator.py jest plikiem wykonywalnym </a:t>
            </a:r>
            <a:endParaRPr lang="pl-PL" dirty="0"/>
          </a:p>
          <a:p>
            <a:r>
              <a:rPr lang="pl-PL" dirty="0" smtClean="0"/>
              <a:t>Program napisany jest w całości w języku Python w wersji 3.7</a:t>
            </a:r>
          </a:p>
          <a:p>
            <a:r>
              <a:rPr lang="pl-PL" dirty="0" smtClean="0"/>
              <a:t>Wizualizacja przygotowana została w oparciu o narzędzia do wizualizacji stworzone przez mgr inż. Krzysztofa Podsiadło na potrzeby laboratoriów z Algorytmów Geometrycznych</a:t>
            </a:r>
          </a:p>
          <a:p>
            <a:r>
              <a:rPr lang="pl-PL" dirty="0" smtClean="0"/>
              <a:t>Program zachowuje złożoność </a:t>
            </a:r>
            <a:r>
              <a:rPr lang="pl-PL" dirty="0"/>
              <a:t>A</a:t>
            </a:r>
            <a:r>
              <a:rPr lang="pl-PL" dirty="0" smtClean="0"/>
              <a:t>lgorytmu Fortuny to jest O(n * log n)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367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problemów napotkanych w trakcie </a:t>
            </a:r>
            <a:r>
              <a:rPr lang="pl-PL" dirty="0" smtClean="0"/>
              <a:t>implementacji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Dokładność zmiennoprzecinkowa wymusiła na nas dodawanie dokładności w wielu miejscach w programie</a:t>
            </a:r>
          </a:p>
          <a:p>
            <a:r>
              <a:rPr lang="pl-PL" dirty="0" smtClean="0"/>
              <a:t>Zarówno wyznaczanie symetralnych jak i wyznaczanie ich przecięć wymagało, bardziej niż się spodziewaliśmy, skomplikowanego modelu </a:t>
            </a:r>
            <a:r>
              <a:rPr lang="pl-PL" dirty="0" err="1" smtClean="0"/>
              <a:t>matematyczno</a:t>
            </a:r>
            <a:r>
              <a:rPr lang="pl-PL" dirty="0" smtClean="0"/>
              <a:t>/algorytmicznego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00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wykorzystanych struktur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1885603"/>
            <a:ext cx="9905998" cy="3124201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Kolejka priorytetowa sortująca punkty wedle klucza wysokości Y a drugiej kolejności szerokości X</a:t>
            </a:r>
          </a:p>
          <a:p>
            <a:r>
              <a:rPr lang="pl-PL" dirty="0" smtClean="0"/>
              <a:t>Drzewo </a:t>
            </a:r>
            <a:r>
              <a:rPr lang="pl-PL" dirty="0"/>
              <a:t>czerwono-czarne implementujące funkcje</a:t>
            </a:r>
            <a:r>
              <a:rPr lang="pl-PL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Znajdującą poprzednika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Znajdującą następcę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Dodawania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Znajdowania elementu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Usuwania elementu</a:t>
            </a:r>
          </a:p>
          <a:p>
            <a:r>
              <a:rPr lang="pl-PL" dirty="0" smtClean="0"/>
              <a:t>Listy elementów np. Linia to lista odcinków składających się z listy dwóch punktów składających się z listy dwóch współrzędnych </a:t>
            </a:r>
          </a:p>
        </p:txBody>
      </p:sp>
    </p:spTree>
    <p:extLst>
      <p:ext uri="{BB962C8B-B14F-4D97-AF65-F5344CB8AC3E}">
        <p14:creationId xmlns:p14="http://schemas.microsoft.com/office/powerpoint/2010/main" val="244947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Funkcji głównych programu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3" y="2419004"/>
            <a:ext cx="9905998" cy="3832167"/>
          </a:xfrm>
        </p:spPr>
        <p:txBody>
          <a:bodyPr>
            <a:normAutofit/>
          </a:bodyPr>
          <a:lstStyle/>
          <a:p>
            <a:r>
              <a:rPr lang="pl-PL" dirty="0" smtClean="0"/>
              <a:t>Funkcja __init__ w pliku VoronoiCalculator: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Tworzy obiekty typu Voronoi (klasa implementująca wszystkie metody potrzebne do działania algorytmu i sam algorytm)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Dodaje punkty początkowe jako eventy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Tworzy potrzebne struktury</a:t>
            </a:r>
          </a:p>
          <a:p>
            <a:r>
              <a:rPr lang="pl-PL" dirty="0" smtClean="0"/>
              <a:t>Funkcja process </a:t>
            </a:r>
            <a:r>
              <a:rPr lang="pl-PL" dirty="0"/>
              <a:t>w pliku VoronoiCalculator</a:t>
            </a:r>
            <a:r>
              <a:rPr lang="pl-PL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Zawiera implementację główniej części algorytmu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Dla kolejnych eventów klasyfikuje je i wywołuje odpowiednią podfunkcję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smtClean="0"/>
              <a:t>Działa aż nie zostaną już żadne eventy pod miotłą do rozpatrzenia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4429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TM03457485[[fn=Siatka]]</Template>
  <TotalTime>45</TotalTime>
  <Words>400</Words>
  <Application>Microsoft Office PowerPoint</Application>
  <PresentationFormat>Panoramiczny</PresentationFormat>
  <Paragraphs>54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Courier New</vt:lpstr>
      <vt:lpstr>Siatka</vt:lpstr>
      <vt:lpstr>Wyznaczanie wieloboków Voronoi dla metryki maximum</vt:lpstr>
      <vt:lpstr>Plan prezentacji</vt:lpstr>
      <vt:lpstr>Krótki opis wykorzystanego algorytmu</vt:lpstr>
      <vt:lpstr>Opis algorytmu w implementacji</vt:lpstr>
      <vt:lpstr>Opis ogólny programu</vt:lpstr>
      <vt:lpstr>Opis problemów napotkanych w trakcie implementacji</vt:lpstr>
      <vt:lpstr>Opis wykorzystanych struktur</vt:lpstr>
      <vt:lpstr>Opis Funkcji głównych programu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Wyznaczanie wieloboków Voronoi dla metryki maximum</dc:title>
  <dc:creator>Jan Trynda</dc:creator>
  <cp:lastModifiedBy>Jan Trynda</cp:lastModifiedBy>
  <cp:revision>11</cp:revision>
  <dcterms:created xsi:type="dcterms:W3CDTF">2019-12-04T14:50:42Z</dcterms:created>
  <dcterms:modified xsi:type="dcterms:W3CDTF">2019-12-04T15:35:57Z</dcterms:modified>
</cp:coreProperties>
</file>