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57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17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9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9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8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62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451B-073C-4FAC-8D0B-6648421A794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C13A-45DC-4491-ABFA-12C3EBB615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73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0081" y="3056527"/>
            <a:ext cx="10181546" cy="1092686"/>
          </a:xfrm>
        </p:spPr>
        <p:txBody>
          <a:bodyPr>
            <a:normAutofit fontScale="90000"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LP17 </a:t>
            </a:r>
            <a:r>
              <a:rPr lang="fr-FR" b="1" dirty="0" smtClean="0">
                <a:solidFill>
                  <a:srgbClr val="0070C0"/>
                </a:solidFill>
              </a:rPr>
              <a:t>: </a:t>
            </a:r>
            <a:r>
              <a:rPr lang="fr-FR" b="1" dirty="0" smtClean="0">
                <a:solidFill>
                  <a:srgbClr val="0070C0"/>
                </a:solidFill>
              </a:rPr>
              <a:t>Interférences à deux ondes 		en optique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860080" y="4149213"/>
            <a:ext cx="10181546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smtClean="0">
                <a:solidFill>
                  <a:srgbClr val="0070C0"/>
                </a:solidFill>
              </a:rPr>
              <a:t>  Titre</a:t>
            </a:r>
            <a:endParaRPr lang="fr-FR" sz="3600" dirty="0">
              <a:solidFill>
                <a:srgbClr val="0070C0"/>
              </a:solidFill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220983" y="747252"/>
            <a:ext cx="11754707" cy="0"/>
          </a:xfrm>
          <a:prstGeom prst="line">
            <a:avLst/>
          </a:prstGeom>
          <a:ln w="76200">
            <a:gradFill flip="none" rotWithShape="1">
              <a:gsLst>
                <a:gs pos="0">
                  <a:srgbClr val="0070C0"/>
                </a:gs>
                <a:gs pos="100000">
                  <a:srgbClr val="0070C0">
                    <a:alpha val="2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7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4" y="0"/>
            <a:ext cx="1037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57" y="0"/>
            <a:ext cx="10070925" cy="6858000"/>
          </a:xfrm>
        </p:spPr>
      </p:pic>
    </p:spTree>
    <p:extLst>
      <p:ext uri="{BB962C8B-B14F-4D97-AF65-F5344CB8AC3E}">
        <p14:creationId xmlns:p14="http://schemas.microsoft.com/office/powerpoint/2010/main" val="915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61" y="0"/>
            <a:ext cx="10155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4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6" y="0"/>
            <a:ext cx="10043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2" y="-7038"/>
            <a:ext cx="10081260" cy="68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</Words>
  <Application>Microsoft Office PowerPoint</Application>
  <PresentationFormat>Grand écran</PresentationFormat>
  <Paragraphs>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LP17 : Interférences à deux ondes   en optique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LKB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LP17 Interférences à deux ondes en optique</dc:title>
  <dc:creator>remi</dc:creator>
  <cp:lastModifiedBy>remi</cp:lastModifiedBy>
  <cp:revision>7</cp:revision>
  <dcterms:created xsi:type="dcterms:W3CDTF">2019-10-10T16:45:18Z</dcterms:created>
  <dcterms:modified xsi:type="dcterms:W3CDTF">2020-05-03T10:55:37Z</dcterms:modified>
</cp:coreProperties>
</file>