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LP19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Diffraction de Fraunhofer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Limite de résolution des instruments optiques liée à la diffraction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9583" t="20001" r="30312" b="8703"/>
          <a:stretch/>
        </p:blipFill>
        <p:spPr>
          <a:xfrm>
            <a:off x="3219858" y="922510"/>
            <a:ext cx="5752283" cy="5752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9007474" y="6490127"/>
            <a:ext cx="3184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https://www.microscopyu.com/</a:t>
            </a:r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Critère de Rayleigh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932873"/>
            <a:ext cx="7943243" cy="58015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9583" t="20001" r="50558" b="8703"/>
          <a:stretch/>
        </p:blipFill>
        <p:spPr>
          <a:xfrm>
            <a:off x="9102845" y="932872"/>
            <a:ext cx="2872845" cy="5801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2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24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LP19 : Diffraction de Fraunhofer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18</cp:revision>
  <dcterms:created xsi:type="dcterms:W3CDTF">2019-10-10T16:45:18Z</dcterms:created>
  <dcterms:modified xsi:type="dcterms:W3CDTF">2020-05-03T20:56:37Z</dcterms:modified>
</cp:coreProperties>
</file>