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5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7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9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5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10/10/2019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9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10/10/2019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8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10/10/2019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10/10/2019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8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10/10/2019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2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10/10/2019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6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451B-073C-4FAC-8D0B-6648421A7945}" type="datetimeFigureOut">
              <a:rPr lang="fr-FR" smtClean="0"/>
              <a:t>10/10/2019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73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5569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LP17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Interférences à</a:t>
            </a:r>
            <a:br>
              <a:rPr lang="fr-FR" dirty="0" smtClean="0"/>
            </a:br>
            <a:r>
              <a:rPr lang="fr-FR" dirty="0" smtClean="0"/>
              <a:t>deux ondes en optique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821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24" y="0"/>
            <a:ext cx="10371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2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57" y="0"/>
            <a:ext cx="10070925" cy="6858000"/>
          </a:xfrm>
        </p:spPr>
      </p:pic>
    </p:spTree>
    <p:extLst>
      <p:ext uri="{BB962C8B-B14F-4D97-AF65-F5344CB8AC3E}">
        <p14:creationId xmlns:p14="http://schemas.microsoft.com/office/powerpoint/2010/main" val="9156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61" y="0"/>
            <a:ext cx="10155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7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96" y="0"/>
            <a:ext cx="10043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4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96" y="0"/>
            <a:ext cx="10043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3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</Words>
  <Application>Microsoft Office PowerPoint</Application>
  <PresentationFormat>Grand écran</PresentationFormat>
  <Paragraphs>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LP17 Interférences à deux ondes en optique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LP17 Interférences à deux ondes en optique</dc:title>
  <dc:creator>remi</dc:creator>
  <cp:lastModifiedBy>remi</cp:lastModifiedBy>
  <cp:revision>5</cp:revision>
  <dcterms:created xsi:type="dcterms:W3CDTF">2019-10-10T16:45:18Z</dcterms:created>
  <dcterms:modified xsi:type="dcterms:W3CDTF">2019-10-10T18:14:51Z</dcterms:modified>
</cp:coreProperties>
</file>