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62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6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61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8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97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93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15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95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00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8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13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3ECA2-D469-47A9-A060-ED01498D0599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48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595" y="2311057"/>
            <a:ext cx="3479999" cy="261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76" y="2311057"/>
            <a:ext cx="2956816" cy="2611346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>
            <a:off x="6293170" y="4624761"/>
            <a:ext cx="1134000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498532" y="421891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 mm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33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32211" r="38086" b="47723"/>
          <a:stretch/>
        </p:blipFill>
        <p:spPr>
          <a:xfrm>
            <a:off x="5911913" y="2272421"/>
            <a:ext cx="1738266" cy="137612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2" t="25742" r="16433" b="17492"/>
          <a:stretch/>
        </p:blipFill>
        <p:spPr>
          <a:xfrm>
            <a:off x="1204111" y="1910281"/>
            <a:ext cx="4046899" cy="389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9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73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</Words>
  <Application>Microsoft Office PowerPoint</Application>
  <PresentationFormat>Grand écran</PresentationFormat>
  <Paragraphs>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remi</dc:creator>
  <cp:lastModifiedBy>remi</cp:lastModifiedBy>
  <cp:revision>4</cp:revision>
  <dcterms:created xsi:type="dcterms:W3CDTF">2019-11-23T15:50:58Z</dcterms:created>
  <dcterms:modified xsi:type="dcterms:W3CDTF">2019-11-25T17:57:28Z</dcterms:modified>
</cp:coreProperties>
</file>