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9" r:id="rId5"/>
    <p:sldId id="267" r:id="rId6"/>
    <p:sldId id="270" r:id="rId7"/>
    <p:sldId id="271" r:id="rId8"/>
    <p:sldId id="272" r:id="rId9"/>
    <p:sldId id="273" r:id="rId10"/>
    <p:sldId id="274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media" Target="../media/media2.mp3"/><Relationship Id="rId7" Type="http://schemas.openxmlformats.org/officeDocument/2006/relationships/image" Target="../media/image1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openxmlformats.org/officeDocument/2006/relationships/hyperlink" Target="https://www.gw-openscience.org/o2speclin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LP12 : Traitement d’un signal,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étude spectrale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Filtrage numérique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5"/>
            <a:ext cx="8709434" cy="5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Détection des ondes gravitationnelles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124"/>
            <a:ext cx="7138810" cy="4411785"/>
          </a:xfrm>
          <a:prstGeom prst="rect">
            <a:avLst/>
          </a:prstGeom>
        </p:spPr>
      </p:pic>
      <p:pic>
        <p:nvPicPr>
          <p:cNvPr id="13" name="stereo_L1right_H1left_strain10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64605" y="1177323"/>
            <a:ext cx="609600" cy="609600"/>
          </a:xfrm>
          <a:prstGeom prst="rect">
            <a:avLst/>
          </a:prstGeom>
        </p:spPr>
      </p:pic>
      <p:pic>
        <p:nvPicPr>
          <p:cNvPr id="14" name="GW150914_H1left_L1right_shifted-unknowntimeshif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47648" y="1177323"/>
            <a:ext cx="609600" cy="6096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l="41867" t="18228" r="37246" b="63375"/>
          <a:stretch/>
        </p:blipFill>
        <p:spPr>
          <a:xfrm>
            <a:off x="6817696" y="2432163"/>
            <a:ext cx="5069504" cy="25117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/>
          <a:srcRect l="41867" t="81941" r="37246" b="12010"/>
          <a:stretch/>
        </p:blipFill>
        <p:spPr>
          <a:xfrm>
            <a:off x="6817696" y="4943869"/>
            <a:ext cx="5069504" cy="82590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0261343" y="64886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Abbott et al., 2016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205408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9"/>
              </a:rPr>
              <a:t>https://www.gw-openscience.org/o2speclines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95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Décomposition en série de Fourier d’un signal carré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06"/>
            <a:ext cx="12192000" cy="47905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067406"/>
            <a:ext cx="6096000" cy="47905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32" y="1029693"/>
                <a:ext cx="4471159" cy="755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Spectre du signal sonore émis par un verre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1000546"/>
            <a:ext cx="7767484" cy="57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Filtre pass</a:t>
            </a:r>
            <a:r>
              <a:rPr lang="fr-FR" sz="3600" b="1" dirty="0" smtClean="0">
                <a:solidFill>
                  <a:srgbClr val="0070C0"/>
                </a:solidFill>
              </a:rPr>
              <a:t>e-bas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67407"/>
            <a:ext cx="12191997" cy="4790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Modulation 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Démodulation </a:t>
            </a:r>
            <a:r>
              <a:rPr lang="fr-FR" sz="3600" b="1" dirty="0" smtClean="0">
                <a:solidFill>
                  <a:srgbClr val="0070C0"/>
                </a:solidFill>
              </a:rPr>
              <a:t>d’amplitude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6" y="1185777"/>
            <a:ext cx="3566167" cy="5394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185777"/>
            <a:ext cx="3566167" cy="53949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7"/>
            <a:ext cx="3566167" cy="5394971"/>
          </a:xfrm>
          <a:prstGeom prst="rect">
            <a:avLst/>
          </a:prstGeom>
        </p:spPr>
      </p:pic>
      <p:sp>
        <p:nvSpPr>
          <p:cNvPr id="11" name="Multiplier 10"/>
          <p:cNvSpPr/>
          <p:nvPr/>
        </p:nvSpPr>
        <p:spPr>
          <a:xfrm>
            <a:off x="3687696" y="1995948"/>
            <a:ext cx="720000" cy="720000"/>
          </a:xfrm>
          <a:prstGeom prst="mathMultiply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gal 11"/>
          <p:cNvSpPr/>
          <p:nvPr/>
        </p:nvSpPr>
        <p:spPr>
          <a:xfrm>
            <a:off x="7784303" y="1995948"/>
            <a:ext cx="720000" cy="720000"/>
          </a:xfrm>
          <a:prstGeom prst="mathEqual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3" y="1185776"/>
            <a:ext cx="3566167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Numérisation d’un signal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31" y="882712"/>
            <a:ext cx="7846337" cy="58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7"/>
            <a:ext cx="8709434" cy="575708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Critère de Shannon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100916"/>
            <a:ext cx="8709434" cy="5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Filtrage numérique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" y="2068718"/>
            <a:ext cx="12188663" cy="4789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40" y="1208111"/>
                <a:ext cx="1976118" cy="572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62</Words>
  <Application>Microsoft Office PowerPoint</Application>
  <PresentationFormat>Grand écran</PresentationFormat>
  <Paragraphs>16</Paragraphs>
  <Slides>11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LP12 : Traitement d’un signal,   étude spectrale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40</cp:revision>
  <dcterms:created xsi:type="dcterms:W3CDTF">2019-10-10T16:45:18Z</dcterms:created>
  <dcterms:modified xsi:type="dcterms:W3CDTF">2020-04-06T12:55:46Z</dcterms:modified>
</cp:coreProperties>
</file>