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7" r:id="rId4"/>
    <p:sldId id="266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196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59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17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95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59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9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8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86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2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6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2451B-073C-4FAC-8D0B-6648421A7945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73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1" y="3056527"/>
            <a:ext cx="10181546" cy="1092686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 smtClean="0">
                <a:solidFill>
                  <a:srgbClr val="0070C0"/>
                </a:solidFill>
              </a:rPr>
              <a:t>LP15 </a:t>
            </a:r>
            <a:r>
              <a:rPr lang="fr-FR" b="1" dirty="0" smtClean="0">
                <a:solidFill>
                  <a:srgbClr val="0070C0"/>
                </a:solidFill>
              </a:rPr>
              <a:t>: </a:t>
            </a:r>
            <a:r>
              <a:rPr lang="fr-FR" b="1" dirty="0" smtClean="0">
                <a:solidFill>
                  <a:srgbClr val="0070C0"/>
                </a:solidFill>
              </a:rPr>
              <a:t>Propagation guidée des ondes 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264" y="1104839"/>
            <a:ext cx="8343469" cy="5515175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Amplitude du champ E pour les premiers mode TE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5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Relation de dispersion pour le guide idéal plan-plan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265" y="1104840"/>
            <a:ext cx="8343470" cy="54840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/>
              <p:cNvSpPr txBox="1"/>
              <p:nvPr/>
            </p:nvSpPr>
            <p:spPr>
              <a:xfrm>
                <a:off x="5493463" y="1790139"/>
                <a:ext cx="1205073" cy="630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F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fr-F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fr-F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463" y="1790139"/>
                <a:ext cx="1205073" cy="6300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5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Fibre optique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43" y="1033293"/>
            <a:ext cx="8569914" cy="539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74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28</Words>
  <Application>Microsoft Office PowerPoint</Application>
  <PresentationFormat>Grand écran</PresentationFormat>
  <Paragraphs>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Thème Office</vt:lpstr>
      <vt:lpstr>LP15 : Propagation guidée des ondes </vt:lpstr>
      <vt:lpstr>Présentation PowerPoint</vt:lpstr>
      <vt:lpstr>Présentation PowerPoint</vt:lpstr>
      <vt:lpstr>Présentation PowerPoint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LP17 Interférences à deux ondes en optique</dc:title>
  <dc:creator>remi</dc:creator>
  <cp:lastModifiedBy>remi</cp:lastModifiedBy>
  <cp:revision>20</cp:revision>
  <dcterms:created xsi:type="dcterms:W3CDTF">2019-10-10T16:45:18Z</dcterms:created>
  <dcterms:modified xsi:type="dcterms:W3CDTF">2020-04-06T16:19:34Z</dcterms:modified>
</cp:coreProperties>
</file>