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7" r:id="rId4"/>
    <p:sldId id="269" r:id="rId5"/>
    <p:sldId id="268" r:id="rId6"/>
    <p:sldId id="27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59B6"/>
    <a:srgbClr val="EE0000"/>
    <a:srgbClr val="4BA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LP24 : Phénomène de résonance 			dans différents domaines 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>
                <a:solidFill>
                  <a:srgbClr val="0070C0"/>
                </a:solidFill>
              </a:rPr>
              <a:t>	</a:t>
            </a:r>
            <a:r>
              <a:rPr lang="fr-FR" b="1" dirty="0" smtClean="0">
                <a:solidFill>
                  <a:srgbClr val="0070C0"/>
                </a:solidFill>
              </a:rPr>
              <a:t>	de la physique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Oscillateurs forcés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1" descr="Attenuation Virgo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6945" y="886366"/>
            <a:ext cx="8718110" cy="59716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9406550" y="2951430"/>
            <a:ext cx="1457608" cy="760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406550" y="5155607"/>
            <a:ext cx="1457608" cy="760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54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Réponse à une excitation forcée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4" y="1735101"/>
            <a:ext cx="5814656" cy="45864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0983" y="3795252"/>
            <a:ext cx="5814657" cy="186813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1735099"/>
            <a:ext cx="5814657" cy="458646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36" y="1735099"/>
            <a:ext cx="5805154" cy="4578963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502930" y="1365766"/>
            <a:ext cx="325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Résonance en </a:t>
            </a:r>
            <a:r>
              <a:rPr lang="fr-FR" b="1" dirty="0" smtClean="0">
                <a:solidFill>
                  <a:schemeClr val="accent1"/>
                </a:solidFill>
              </a:rPr>
              <a:t>amplitude/charge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449207" y="1365766"/>
            <a:ext cx="324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Résonance en </a:t>
            </a:r>
            <a:r>
              <a:rPr lang="fr-FR" b="1" dirty="0" smtClean="0">
                <a:solidFill>
                  <a:schemeClr val="accent1"/>
                </a:solidFill>
              </a:rPr>
              <a:t>vitesse/intensité</a:t>
            </a:r>
            <a:endParaRPr lang="fr-F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8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Une montre qui ne retarde jamais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1584141" y="64886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NIST</a:t>
            </a: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965" y="928410"/>
            <a:ext cx="8696680" cy="5797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36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Réponse d’une cavité optique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51" y="1090434"/>
            <a:ext cx="6790098" cy="540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7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648766"/>
            <a:ext cx="9144018" cy="5651003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Les détecteurs LIGO et </a:t>
            </a:r>
            <a:r>
              <a:rPr lang="fr-FR" sz="3600" b="1" dirty="0" err="1" smtClean="0">
                <a:solidFill>
                  <a:srgbClr val="0070C0"/>
                </a:solidFill>
              </a:rPr>
              <a:t>Virgo</a:t>
            </a:r>
            <a:r>
              <a:rPr lang="fr-FR" sz="3600" b="1" dirty="0" smtClean="0">
                <a:solidFill>
                  <a:srgbClr val="0070C0"/>
                </a:solidFill>
              </a:rPr>
              <a:t> et leurs résonances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579712" y="6488668"/>
            <a:ext cx="4612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https://www.gw-openscience.org/o2speclines/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776987" y="408205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4BA6FF"/>
                </a:solidFill>
              </a:rPr>
              <a:t>LIGO-Livingston</a:t>
            </a:r>
            <a:endParaRPr lang="fr-FR" dirty="0">
              <a:solidFill>
                <a:srgbClr val="4BA6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76987" y="3802944"/>
            <a:ext cx="1470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EE0000"/>
                </a:solidFill>
              </a:rPr>
              <a:t>LIGO-</a:t>
            </a:r>
            <a:r>
              <a:rPr lang="fr-FR" dirty="0" err="1" smtClean="0">
                <a:solidFill>
                  <a:srgbClr val="EE0000"/>
                </a:solidFill>
              </a:rPr>
              <a:t>Hanford</a:t>
            </a:r>
            <a:endParaRPr lang="fr-FR" dirty="0">
              <a:solidFill>
                <a:srgbClr val="EE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76987" y="2969512"/>
            <a:ext cx="675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olidFill>
                  <a:srgbClr val="9B59B6"/>
                </a:solidFill>
              </a:rPr>
              <a:t>Virgo</a:t>
            </a:r>
            <a:endParaRPr lang="fr-FR" dirty="0">
              <a:solidFill>
                <a:srgbClr val="9B59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49</Words>
  <Application>Microsoft Office PowerPoint</Application>
  <PresentationFormat>Grand écran</PresentationFormat>
  <Paragraphs>13</Paragraphs>
  <Slides>6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LP24 : Phénomène de résonance    dans différents domaines    de la physique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29</cp:revision>
  <dcterms:created xsi:type="dcterms:W3CDTF">2019-10-10T16:45:18Z</dcterms:created>
  <dcterms:modified xsi:type="dcterms:W3CDTF">2020-05-22T17:56:55Z</dcterms:modified>
</cp:coreProperties>
</file>