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92" r:id="rId2"/>
    <p:sldId id="493" r:id="rId3"/>
    <p:sldId id="494" r:id="rId4"/>
    <p:sldId id="495" r:id="rId5"/>
  </p:sldIdLst>
  <p:sldSz cx="9144000" cy="6858000" type="screen4x3"/>
  <p:notesSz cx="6788150" cy="99234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" initials="r" lastIdx="1" clrIdx="0">
    <p:extLst>
      <p:ext uri="{19B8F6BF-5375-455C-9EA6-DF929625EA0E}">
        <p15:presenceInfo xmlns:p15="http://schemas.microsoft.com/office/powerpoint/2012/main" userId="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CCCC"/>
    <a:srgbClr val="70AD47"/>
    <a:srgbClr val="BFBFDF"/>
    <a:srgbClr val="BFDFFF"/>
    <a:srgbClr val="DEFFDD"/>
    <a:srgbClr val="FFE4BF"/>
    <a:srgbClr val="DFBFBF"/>
    <a:srgbClr val="91D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9413" autoAdjust="0"/>
  </p:normalViewPr>
  <p:slideViewPr>
    <p:cSldViewPr snapToGrid="0">
      <p:cViewPr varScale="1">
        <p:scale>
          <a:sx n="100" d="100"/>
          <a:sy n="100" d="100"/>
        </p:scale>
        <p:origin x="16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23CC-0C83-4EAE-9D0D-7BCD04C81E08}" type="datetimeFigureOut">
              <a:rPr lang="fr-FR" smtClean="0"/>
              <a:t>27/05/2020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0691A-0F6A-434A-ADF4-4F2E5A96061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06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0F9BB-4595-4A28-9A84-34ECAB7BD846}" type="datetimeFigureOut">
              <a:rPr lang="fr-FR" smtClean="0"/>
              <a:t>27/05/2020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39838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20FB-8F37-4AF1-8D15-1B7BC67C60A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51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42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37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593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40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21F7-E1B7-4BB0-9E46-D85020889882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9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EA09-E793-47BC-B427-5ADC50B952D3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8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942-48AA-4BD6-90AA-2E3DBC437B4E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6EF8-7D11-4226-A98B-02790DAC163A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0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D0E7-6327-404D-ADF6-907FA106B1F6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E06E-7DC2-4E3C-99C4-0BAD334CDF68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4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4DF-91D6-449D-B1B2-294AA165FB73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0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DE45-DA2D-4F35-8DCA-DAE2BC9D6DC7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0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A6C7-2E81-4B6E-939C-7443D51C7C46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7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F79-C549-4B46-9CCA-3D38E5883449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872F-36CB-4994-B8E6-421A4C0E82AB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4878-9A39-4D07-960B-2D94036A160B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yrpl.readthedocs.io/en/late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Réalisation expérimentale d’un asservissement en CPGE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8600" y="1401239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Contexte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En deuxième année, en classe de PSI</a:t>
            </a:r>
            <a:endParaRPr lang="fr-FR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Amplificateur linéaire intégrés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Fonction de transfert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Filtrage linéaire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Electronique numérique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Conversion électronique de puissance</a:t>
            </a: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Fil conducteur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Stabiliser un système complexe : l’interféromètre de Michelson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6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Réalisation expérimentale d’un asservissement en CPGE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8600" y="7997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Un premier système asservi, ALI dans un montage amplificateur inverseur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Signal d’erreur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F</a:t>
            </a:r>
            <a:r>
              <a:rPr lang="fr-FR" dirty="0" smtClean="0">
                <a:solidFill>
                  <a:schemeClr val="accent1"/>
                </a:solidFill>
              </a:rPr>
              <a:t>onction </a:t>
            </a:r>
            <a:r>
              <a:rPr lang="fr-FR" dirty="0">
                <a:solidFill>
                  <a:schemeClr val="accent1"/>
                </a:solidFill>
              </a:rPr>
              <a:t>de transfert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Réponse indicielle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Rétroaction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56" y="1181274"/>
            <a:ext cx="4203486" cy="21915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4204024"/>
            <a:ext cx="7610474" cy="2448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3285256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2"/>
                </a:solidFill>
              </a:rPr>
              <a:t>Un asservissement </a:t>
            </a:r>
            <a:r>
              <a:rPr lang="fr-FR" b="1" dirty="0" smtClean="0">
                <a:solidFill>
                  <a:schemeClr val="accent2"/>
                </a:solidFill>
              </a:rPr>
              <a:t>analogique de </a:t>
            </a:r>
            <a:r>
              <a:rPr lang="fr-FR" b="1" dirty="0">
                <a:solidFill>
                  <a:schemeClr val="accent2"/>
                </a:solidFill>
              </a:rPr>
              <a:t>température avec ALI et transistor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Comparateur proportionnel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129515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Réalisation expérimentale d’un asservissement en CPGE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720725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2"/>
                </a:solidFill>
              </a:rPr>
              <a:t>Un asservissement numérique : l’interféromètre de Michelson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Comparateur numérique PID (</a:t>
            </a:r>
            <a:r>
              <a:rPr lang="fr-FR" dirty="0" err="1">
                <a:solidFill>
                  <a:schemeClr val="accent1"/>
                </a:solidFill>
              </a:rPr>
              <a:t>Arduino</a:t>
            </a:r>
            <a:r>
              <a:rPr lang="fr-FR" dirty="0">
                <a:solidFill>
                  <a:schemeClr val="accent1"/>
                </a:solidFill>
              </a:rPr>
              <a:t>, </a:t>
            </a:r>
            <a:r>
              <a:rPr lang="fr-FR" dirty="0" err="1">
                <a:solidFill>
                  <a:schemeClr val="accent1"/>
                </a:solidFill>
              </a:rPr>
              <a:t>RedPitaya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Filtrage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1" y="4305139"/>
            <a:ext cx="2633477" cy="198425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816257"/>
            <a:ext cx="4501310" cy="231668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30" y="1644054"/>
            <a:ext cx="3773222" cy="239454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33082" y="4038599"/>
            <a:ext cx="3773222" cy="247435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133082" y="6328285"/>
            <a:ext cx="3865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7"/>
              </a:rPr>
              <a:t>https://pyrpl.readthedocs.io/en/latest</a:t>
            </a:r>
            <a:r>
              <a:rPr lang="fr-FR" dirty="0" smtClean="0">
                <a:hlinkClick r:id="rId7"/>
              </a:rPr>
              <a:t>/</a:t>
            </a:r>
            <a:endParaRPr lang="fr-FR" dirty="0" smtClean="0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3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Réalisation expérimentale d’un asservissement en CPGE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175"/>
            <a:ext cx="9144000" cy="5143500"/>
          </a:xfrm>
          <a:prstGeom prst="rect">
            <a:avLst/>
          </a:prstGeom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6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54051</TotalTime>
  <Words>116</Words>
  <Application>Microsoft Office PowerPoint</Application>
  <PresentationFormat>Affichage à l'écran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Réalisation expérimentale d’un asservissement en CPGE</vt:lpstr>
      <vt:lpstr>Réalisation expérimentale d’un asservissement en CPGE</vt:lpstr>
      <vt:lpstr>Réalisation expérimentale d’un asservissement en CPGE</vt:lpstr>
      <vt:lpstr>Réalisation expérimentale d’un asservissement en CPGE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969</cp:revision>
  <cp:lastPrinted>2019-07-12T11:29:22Z</cp:lastPrinted>
  <dcterms:created xsi:type="dcterms:W3CDTF">2016-01-19T10:18:58Z</dcterms:created>
  <dcterms:modified xsi:type="dcterms:W3CDTF">2020-05-27T14:46:39Z</dcterms:modified>
</cp:coreProperties>
</file>