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492" r:id="rId2"/>
  </p:sldIdLst>
  <p:sldSz cx="9144000" cy="6858000" type="screen4x3"/>
  <p:notesSz cx="6788150" cy="99234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mi" initials="r" lastIdx="1" clrIdx="0">
    <p:extLst>
      <p:ext uri="{19B8F6BF-5375-455C-9EA6-DF929625EA0E}">
        <p15:presenceInfo xmlns:p15="http://schemas.microsoft.com/office/powerpoint/2012/main" userId="re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FCCCC"/>
    <a:srgbClr val="70AD47"/>
    <a:srgbClr val="BFBFDF"/>
    <a:srgbClr val="BFDFFF"/>
    <a:srgbClr val="DEFFDD"/>
    <a:srgbClr val="FFE4BF"/>
    <a:srgbClr val="DFBFBF"/>
    <a:srgbClr val="91D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9413" autoAdjust="0"/>
  </p:normalViewPr>
  <p:slideViewPr>
    <p:cSldViewPr snapToGrid="0">
      <p:cViewPr varScale="1">
        <p:scale>
          <a:sx n="100" d="100"/>
          <a:sy n="100" d="100"/>
        </p:scale>
        <p:origin x="16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5047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B23CC-0C83-4EAE-9D0D-7BCD04C81E08}" type="datetimeFigureOut">
              <a:rPr lang="fr-FR" smtClean="0"/>
              <a:t>27/05/2020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5047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0691A-0F6A-434A-ADF4-4F2E5A96061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2065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5047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0F9BB-4595-4A28-9A84-34ECAB7BD846}" type="datetimeFigureOut">
              <a:rPr lang="fr-FR" smtClean="0"/>
              <a:t>27/05/2020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1239838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8815" y="4775666"/>
            <a:ext cx="5430520" cy="3907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5047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520FB-8F37-4AF1-8D15-1B7BC67C60A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51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0FB-8F37-4AF1-8D15-1B7BC67C60A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42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21F7-E1B7-4BB0-9E46-D85020889882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89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EA09-E793-47BC-B427-5ADC50B952D3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8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942-48AA-4BD6-90AA-2E3DBC437B4E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6EF8-7D11-4226-A98B-02790DAC163A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0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D0E7-6327-404D-ADF6-907FA106B1F6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9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E06E-7DC2-4E3C-99C4-0BAD334CDF68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44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4DF-91D6-449D-B1B2-294AA165FB73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0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DE45-DA2D-4F35-8DCA-DAE2BC9D6DC7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50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A6C7-2E81-4B6E-939C-7443D51C7C46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7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F79-C549-4B46-9CCA-3D38E5883449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0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872F-36CB-4994-B8E6-421A4C0E82AB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40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4878-9A39-4D07-960B-2D94036A160B}" type="datetime1">
              <a:rPr lang="fr-FR" smtClean="0"/>
              <a:t>27/05/2020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381000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olidFill>
                  <a:schemeClr val="accent6"/>
                </a:solidFill>
              </a:rPr>
              <a:t>Réalisation expérimentale d’un asservissement en CPGE</a:t>
            </a:r>
            <a:endParaRPr lang="fr-FR" altLang="fr-FR" sz="2000" b="1" dirty="0">
              <a:solidFill>
                <a:schemeClr val="accent6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8600" y="1401239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/>
                </a:solidFill>
              </a:rPr>
              <a:t>Contexte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En deuxième année, en classe de PSI</a:t>
            </a:r>
            <a:endParaRPr lang="fr-FR" b="1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Amplificateur linéaire intégrés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Fonction de transfert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Filtrage linéaire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Electronique numérique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Conversion électronique de puissance</a:t>
            </a:r>
          </a:p>
          <a:p>
            <a:endParaRPr lang="fr-FR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/>
                </a:solidFill>
              </a:rPr>
              <a:t>Fil conducteur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1"/>
                </a:solidFill>
              </a:rPr>
              <a:t>Stabiliser un système complexe : l’interféromètre de Michelson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28600" y="457200"/>
            <a:ext cx="8686800" cy="53975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fr-FR" alt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6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54051</TotalTime>
  <Words>42</Words>
  <Application>Microsoft Office PowerPoint</Application>
  <PresentationFormat>Affichage à l'écran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Réalisation expérimentale d’un asservissement en CPGE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</dc:creator>
  <cp:lastModifiedBy>remi</cp:lastModifiedBy>
  <cp:revision>969</cp:revision>
  <cp:lastPrinted>2019-07-12T11:29:22Z</cp:lastPrinted>
  <dcterms:created xsi:type="dcterms:W3CDTF">2016-01-19T10:18:58Z</dcterms:created>
  <dcterms:modified xsi:type="dcterms:W3CDTF">2020-05-27T14:46:30Z</dcterms:modified>
</cp:coreProperties>
</file>