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LP25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Oscillateurs : portraits de 			phase et non linéarités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Propriétés générales du portrait de phase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20983" y="96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220982" y="1014886"/>
                <a:ext cx="117547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Sens des trajectoires :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Dans le demi-plan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supérieur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les trajectoires sont parcourues de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gauche à droite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;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Dans le demi-plan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inférieur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les trajectoires sont parcourues de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droite à gauche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;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Les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trajectoires fermées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sont parcourues dans le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sens horaire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Un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trajectoire fermée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correspond à un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mouvement périodique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positions d’équilibre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sont situées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sur l’axe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𝑶𝒙</m:t>
                    </m:r>
                  </m:oMath>
                </a14:m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trajectoires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coupent l’axe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𝑶𝒙</m:t>
                    </m:r>
                  </m:oMath>
                </a14:m>
                <a:r>
                  <a:rPr lang="fr-FR" b="1" dirty="0" smtClean="0">
                    <a:solidFill>
                      <a:schemeClr val="accent1"/>
                    </a:solidFill>
                  </a:rPr>
                  <a:t> à angle droit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, sauf aux positions d’équilibre.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trajectoires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ne se coupent pas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2" y="1014886"/>
                <a:ext cx="11754707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311" t="-891" b="-1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6" y="4004345"/>
            <a:ext cx="6766573" cy="26517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65342" y="4004345"/>
            <a:ext cx="2986475" cy="26517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Dissipation et irréversibilité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9" y="1494504"/>
            <a:ext cx="10753382" cy="46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Portrait de phase du pendule simple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85" y="1148154"/>
            <a:ext cx="6755629" cy="53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103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LP25 : Oscillateurs : portraits de    phase et non linéarités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24</cp:revision>
  <dcterms:created xsi:type="dcterms:W3CDTF">2019-10-10T16:45:18Z</dcterms:created>
  <dcterms:modified xsi:type="dcterms:W3CDTF">2020-05-07T17:29:54Z</dcterms:modified>
</cp:coreProperties>
</file>