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569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LP17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Interférences à</a:t>
            </a:r>
            <a:br>
              <a:rPr lang="fr-FR" dirty="0" smtClean="0"/>
            </a:br>
            <a:r>
              <a:rPr lang="fr-FR" dirty="0" smtClean="0"/>
              <a:t>deux ondes en optique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2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99" y="0"/>
            <a:ext cx="10287202" cy="6861637"/>
          </a:xfrm>
        </p:spPr>
      </p:pic>
    </p:spTree>
    <p:extLst>
      <p:ext uri="{BB962C8B-B14F-4D97-AF65-F5344CB8AC3E}">
        <p14:creationId xmlns:p14="http://schemas.microsoft.com/office/powerpoint/2010/main" val="21001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57" y="0"/>
            <a:ext cx="10070925" cy="6858000"/>
          </a:xfrm>
        </p:spPr>
      </p:pic>
    </p:spTree>
    <p:extLst>
      <p:ext uri="{BB962C8B-B14F-4D97-AF65-F5344CB8AC3E}">
        <p14:creationId xmlns:p14="http://schemas.microsoft.com/office/powerpoint/2010/main" val="9156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96" y="0"/>
            <a:ext cx="1004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96" y="0"/>
            <a:ext cx="1004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LP17 Interférences à deux ondes en optique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3</cp:revision>
  <dcterms:created xsi:type="dcterms:W3CDTF">2019-10-10T16:45:18Z</dcterms:created>
  <dcterms:modified xsi:type="dcterms:W3CDTF">2019-10-10T17:55:16Z</dcterms:modified>
</cp:coreProperties>
</file>