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LP02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Lois de conservation en 			dynamique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5" y="932677"/>
            <a:ext cx="10498320" cy="592532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Mobile fictif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5" y="932677"/>
            <a:ext cx="10498320" cy="59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30816" t="14172" r="35000" b="13809"/>
          <a:stretch/>
        </p:blipFill>
        <p:spPr>
          <a:xfrm>
            <a:off x="5058979" y="747252"/>
            <a:ext cx="5156775" cy="6111162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Pulsar binaire PSR B1913+16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15754" y="6550223"/>
            <a:ext cx="1976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 smtClean="0"/>
              <a:t>Weisberg et Taylor, 2005</a:t>
            </a:r>
            <a:endParaRPr lang="en-US" sz="1400" b="1" i="1" dirty="0" smtClean="0"/>
          </a:p>
        </p:txBody>
      </p:sp>
      <p:pic>
        <p:nvPicPr>
          <p:cNvPr id="8" name="Picture 2" descr="Russell A. H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3" y="831137"/>
            <a:ext cx="2090069" cy="29559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Joseph H. Taylor Jr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3" y="3870977"/>
            <a:ext cx="2090069" cy="295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11052" y="3417761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Russell Alan </a:t>
            </a:r>
            <a:r>
              <a:rPr lang="fr-FR" i="1" dirty="0" err="1"/>
              <a:t>Hulse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2311052" y="6457600"/>
            <a:ext cx="220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Joseph </a:t>
            </a:r>
            <a:r>
              <a:rPr lang="fr-FR" i="1" dirty="0" err="1"/>
              <a:t>Hooton</a:t>
            </a:r>
            <a:r>
              <a:rPr lang="fr-FR" i="1" dirty="0"/>
              <a:t> Taylor</a:t>
            </a: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25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LP02 : Lois de conservation en    dynamique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17</cp:revision>
  <dcterms:created xsi:type="dcterms:W3CDTF">2019-10-10T16:45:18Z</dcterms:created>
  <dcterms:modified xsi:type="dcterms:W3CDTF">2020-04-12T16:43:01Z</dcterms:modified>
</cp:coreProperties>
</file>