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LP13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Ondes progressives,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ondes stationnaires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Ondes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64" y="906511"/>
            <a:ext cx="3558797" cy="2516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2" y="908121"/>
            <a:ext cx="3354908" cy="2516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2" y="3542622"/>
            <a:ext cx="4787700" cy="319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07" y="3545844"/>
            <a:ext cx="5104109" cy="3187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35" y="906510"/>
            <a:ext cx="2516181" cy="2516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Universalité de l’équation de d’Alembert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281473"/>
                  </p:ext>
                </p:extLst>
              </p:nvPr>
            </p:nvGraphicFramePr>
            <p:xfrm>
              <a:off x="218647" y="2633172"/>
              <a:ext cx="11754705" cy="33929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0941"/>
                    <a:gridCol w="2350941"/>
                    <a:gridCol w="2350941"/>
                    <a:gridCol w="2350941"/>
                    <a:gridCol w="235094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Corde</a:t>
                          </a:r>
                          <a:r>
                            <a:rPr lang="fr-FR" baseline="0" dirty="0" smtClean="0"/>
                            <a:t> vibrante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Câble</a:t>
                          </a:r>
                          <a:r>
                            <a:rPr lang="fr-FR" baseline="0" dirty="0" smtClean="0"/>
                            <a:t> coaxial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Ondes acoustiques 1D dans un 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Onde EM dans le vide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Grandeurs couplées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 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fr-FR" dirty="0" smtClean="0"/>
                            <a:t> et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 </a:t>
                          </a:r>
                          <a:r>
                            <a:rPr lang="fr-FR" dirty="0" smtClean="0"/>
                            <a:t>et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a14:m>
                          <a:r>
                            <a:rPr lang="fr-FR" dirty="0" smtClean="0"/>
                            <a:t> et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Equations couplées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rot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rot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Célérité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ΛΓ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𝜒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281473"/>
                  </p:ext>
                </p:extLst>
              </p:nvPr>
            </p:nvGraphicFramePr>
            <p:xfrm>
              <a:off x="218647" y="2633172"/>
              <a:ext cx="11754705" cy="33929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0941"/>
                    <a:gridCol w="2350941"/>
                    <a:gridCol w="2350941"/>
                    <a:gridCol w="2350941"/>
                    <a:gridCol w="2350941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Corde</a:t>
                          </a:r>
                          <a:r>
                            <a:rPr lang="fr-FR" baseline="0" dirty="0" smtClean="0"/>
                            <a:t> vibrante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Câble</a:t>
                          </a:r>
                          <a:r>
                            <a:rPr lang="fr-FR" baseline="0" dirty="0" smtClean="0"/>
                            <a:t> coaxial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Ondes acoustiques 1D dans un 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Onde EM dans le vide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9903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Grandeurs couplées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59" t="-166667" r="-301036" b="-5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59" t="-166667" r="-201036" b="-5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259" t="-166667" r="-101036" b="-5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259" t="-166667" r="-1036" b="-589394"/>
                          </a:stretch>
                        </a:blipFill>
                      </a:tcPr>
                    </a:tc>
                  </a:tr>
                  <a:tr h="145192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Equations couplées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59" t="-73640" r="-301036" b="-62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59" t="-73640" r="-201036" b="-62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259" t="-73640" r="-101036" b="-62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259" t="-73640" r="-1036" b="-62762"/>
                          </a:stretch>
                        </a:blipFill>
                      </a:tcPr>
                    </a:tc>
                  </a:tr>
                  <a:tr h="90189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" t="-280405" r="-40103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59" t="-280405" r="-30103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59" t="-280405" r="-20103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259" t="-280405" r="-10103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259" t="-280405" r="-1036" b="-13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5330629" y="1408788"/>
                <a:ext cx="1530739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fr-F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29" y="1408788"/>
                <a:ext cx="1530739" cy="5628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3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Autres équations de propagation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218646" y="1076010"/>
                <a:ext cx="11754708" cy="5198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Onde EM à la surface d’un conducteur, </a:t>
                </a:r>
                <a:r>
                  <a:rPr lang="fr-FR" dirty="0">
                    <a:solidFill>
                      <a:schemeClr val="accent1"/>
                    </a:solidFill>
                  </a:rPr>
                  <a:t>e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ffet de peau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f>
                        <m:f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Onde EM dans un plasma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Corde avec frottements fluides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" y="1076010"/>
                <a:ext cx="11754708" cy="5198987"/>
              </a:xfrm>
              <a:prstGeom prst="rect">
                <a:avLst/>
              </a:prstGeom>
              <a:blipFill rotWithShape="0">
                <a:blip r:embed="rId2"/>
                <a:stretch>
                  <a:fillRect l="-363" t="-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Réflexion et transmission sur un dioptre 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9519873" y="5096461"/>
                <a:ext cx="1979709" cy="758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873" y="5096461"/>
                <a:ext cx="1979709" cy="7580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6546559" y="5024070"/>
                <a:ext cx="2161041" cy="90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400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59" y="5024070"/>
                <a:ext cx="2161041" cy="902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20983" y="2182992"/>
            <a:ext cx="5103503" cy="2880000"/>
            <a:chOff x="3572354" y="1121108"/>
            <a:chExt cx="5103503" cy="288000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6096000" y="1121108"/>
              <a:ext cx="0" cy="28800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3572354" y="2561108"/>
              <a:ext cx="21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 flipV="1">
              <a:off x="3572354" y="3404335"/>
              <a:ext cx="2160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6515857" y="2561108"/>
              <a:ext cx="2160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4106827" y="2190350"/>
              <a:ext cx="106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Incidente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129454" y="3035003"/>
              <a:ext cx="104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Réfléchie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034548" y="2190350"/>
              <a:ext cx="112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6"/>
                  </a:solidFill>
                </a:rPr>
                <a:t>Transmise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612491" y="1121108"/>
              <a:ext cx="301686" cy="369332"/>
            </a:xfrm>
            <a:prstGeom prst="rect">
              <a:avLst/>
            </a:pr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278343" y="1121108"/>
              <a:ext cx="301686" cy="369332"/>
            </a:xfrm>
            <a:prstGeom prst="rect">
              <a:avLst/>
            </a:pr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9519873" y="2532043"/>
                <a:ext cx="1806200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873" y="2532043"/>
                <a:ext cx="1806200" cy="7518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6546559" y="2532043"/>
                <a:ext cx="1783629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59" y="2532043"/>
                <a:ext cx="1783629" cy="7518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24484" y="1494504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Coefficients en amplitude pour la position transverse : 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24483" y="3951050"/>
            <a:ext cx="250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Coefficients en énergie : 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Evolution de l’énergie lors de la vibration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3" y="1154302"/>
            <a:ext cx="7223774" cy="53949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3" y="1154301"/>
            <a:ext cx="7223774" cy="53949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3" y="1154300"/>
            <a:ext cx="7223774" cy="53949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3" y="1154299"/>
            <a:ext cx="7223774" cy="53949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0" y="1154299"/>
            <a:ext cx="7223776" cy="53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92</Words>
  <Application>Microsoft Office PowerPoint</Application>
  <PresentationFormat>Grand écran</PresentationFormat>
  <Paragraphs>60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LP13 : Ondes progressives,   ondes stationnaires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34</cp:revision>
  <dcterms:created xsi:type="dcterms:W3CDTF">2019-10-10T16:45:18Z</dcterms:created>
  <dcterms:modified xsi:type="dcterms:W3CDTF">2020-05-12T20:30:48Z</dcterms:modified>
</cp:coreProperties>
</file>