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5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937" autoAdjust="0"/>
  </p:normalViewPr>
  <p:slideViewPr>
    <p:cSldViewPr snapToGrid="0">
      <p:cViewPr varScale="1">
        <p:scale>
          <a:sx n="107" d="100"/>
          <a:sy n="107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LP10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Induction électromagnétique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Expérience de Michael Faraday (1831)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CD43B3-5DBB-47E0-ACDC-221CF8FB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3" y="1278661"/>
            <a:ext cx="4365419" cy="497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96B3D7-4218-4C51-BFEC-B57A54E0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3" y="1278660"/>
            <a:ext cx="7129367" cy="4977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618154" y="6255944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accent1"/>
                </a:solidFill>
              </a:rPr>
              <a:t>Michael Faraday (1791-1867)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028858" y="6255944"/>
            <a:ext cx="294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accent1"/>
                </a:solidFill>
              </a:rPr>
              <a:t>Expérience de Faraday (1831)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L’induction au cœur de nombreuses applications modernes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ésultat de recherche d'images pour &quot;plaque a induction&quot;">
            <a:extLst>
              <a:ext uri="{FF2B5EF4-FFF2-40B4-BE49-F238E27FC236}">
                <a16:creationId xmlns="" xmlns:a16="http://schemas.microsoft.com/office/drawing/2014/main" id="{5759E22B-ECA7-4DAC-AE25-90E98DBEC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 bwMode="auto">
          <a:xfrm>
            <a:off x="6112016" y="4087562"/>
            <a:ext cx="2857500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ésultat de recherche d'images pour &quot;turbine centrale electrique&quot;">
            <a:extLst>
              <a:ext uri="{FF2B5EF4-FFF2-40B4-BE49-F238E27FC236}">
                <a16:creationId xmlns="" xmlns:a16="http://schemas.microsoft.com/office/drawing/2014/main" id="{CA611287-4BF6-428B-A158-492E1CE2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886144"/>
            <a:ext cx="5891033" cy="28473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microphone induction&quot;">
            <a:extLst>
              <a:ext uri="{FF2B5EF4-FFF2-40B4-BE49-F238E27FC236}">
                <a16:creationId xmlns="" xmlns:a16="http://schemas.microsoft.com/office/drawing/2014/main" id="{E50031D8-ACC3-474A-B039-DC8A9BC6C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t="15534" r="22823"/>
          <a:stretch/>
        </p:blipFill>
        <p:spPr bwMode="auto">
          <a:xfrm>
            <a:off x="220983" y="3991897"/>
            <a:ext cx="1730730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ésultat de recherche d'images pour &quot;chargeur sans fil samsung&quot;">
            <a:extLst>
              <a:ext uri="{FF2B5EF4-FFF2-40B4-BE49-F238E27FC236}">
                <a16:creationId xmlns="" xmlns:a16="http://schemas.microsoft.com/office/drawing/2014/main" id="{B3DEB7EC-D65E-4A00-84D2-1969D30B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08" y="4087562"/>
            <a:ext cx="2767281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85" y="897065"/>
            <a:ext cx="4333405" cy="2836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5" y="3991897"/>
            <a:ext cx="3439519" cy="25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32005" t="21632" r="31832" b="15115"/>
          <a:stretch/>
        </p:blipFill>
        <p:spPr>
          <a:xfrm>
            <a:off x="5193798" y="1162755"/>
            <a:ext cx="3024457" cy="2975619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Transformateurs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71" y="1162754"/>
            <a:ext cx="2975619" cy="29756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215874"/>
            <a:ext cx="4191000" cy="2971800"/>
          </a:xfrm>
          <a:prstGeom prst="rect">
            <a:avLst/>
          </a:prstGeom>
        </p:spPr>
      </p:pic>
      <p:pic>
        <p:nvPicPr>
          <p:cNvPr id="15" name="Picture 8" descr="Résultat de recherche d'images pour &quot;transformateur&quot;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846D3-0AAE-4021-AE2A-E45F007B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8" y="4553879"/>
            <a:ext cx="6781892" cy="21123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Freinage par induction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reins magnétiques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1D79ED-EDFE-406A-BBD8-91E79BA2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1851551"/>
            <a:ext cx="5362236" cy="361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ésultat de recherche d'images pour &quot;freinage par induction&quot;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7DFBE1-9D11-4A87-B359-1F309E15B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9704"/>
          <a:stretch/>
        </p:blipFill>
        <p:spPr bwMode="auto">
          <a:xfrm>
            <a:off x="5838992" y="1851550"/>
            <a:ext cx="3152256" cy="36151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2485A5-A8FC-4ACE-8061-F0E70EBA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022" y="1832646"/>
            <a:ext cx="2728668" cy="3634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46969A-A846-4CFB-A15A-BA83FF2C4E6F}"/>
              </a:ext>
            </a:extLst>
          </p:cNvPr>
          <p:cNvSpPr txBox="1"/>
          <p:nvPr/>
        </p:nvSpPr>
        <p:spPr>
          <a:xfrm>
            <a:off x="9276168" y="5466736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1"/>
                </a:solidFill>
              </a:rPr>
              <a:t>Léon Foucault (1819-1868)</a:t>
            </a:r>
          </a:p>
        </p:txBody>
      </p:sp>
    </p:spTree>
    <p:extLst>
      <p:ext uri="{BB962C8B-B14F-4D97-AF65-F5344CB8AC3E}">
        <p14:creationId xmlns:p14="http://schemas.microsoft.com/office/powerpoint/2010/main" val="23623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Génération de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030598"/>
            <a:ext cx="6268078" cy="5317513"/>
          </a:xfrm>
          <a:prstGeom prst="rect">
            <a:avLst/>
          </a:prstGeom>
        </p:spPr>
      </p:pic>
      <p:pic>
        <p:nvPicPr>
          <p:cNvPr id="9" name="Picture 4" descr="Description de cette image, également commentée ci-après">
            <a:extLst>
              <a:ext uri="{FF2B5EF4-FFF2-40B4-BE49-F238E27FC236}">
                <a16:creationId xmlns="" xmlns:a16="http://schemas.microsoft.com/office/drawing/2014/main" xmlns:lc="http://schemas.openxmlformats.org/drawingml/2006/lockedCanvas" id="{33E49AB8-CEF0-4D1B-86C2-C8AD6A1C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12" y="991553"/>
            <a:ext cx="5191377" cy="53565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1963102-4499-4316-8473-E7184406E356}"/>
              </a:ext>
            </a:extLst>
          </p:cNvPr>
          <p:cNvSpPr txBox="1"/>
          <p:nvPr/>
        </p:nvSpPr>
        <p:spPr>
          <a:xfrm>
            <a:off x="9350227" y="6407745"/>
            <a:ext cx="26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accent1"/>
                </a:solidFill>
              </a:rPr>
              <a:t>Peter Barlow (1776-1862)</a:t>
            </a:r>
          </a:p>
        </p:txBody>
      </p:sp>
    </p:spTree>
    <p:extLst>
      <p:ext uri="{BB962C8B-B14F-4D97-AF65-F5344CB8AC3E}">
        <p14:creationId xmlns:p14="http://schemas.microsoft.com/office/powerpoint/2010/main" val="3392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Machines tournantes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037772"/>
            <a:ext cx="5441017" cy="550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11" y="1037772"/>
            <a:ext cx="5500679" cy="55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L’induction au cœur de nombreuses applications modernes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ésultat de recherche d'images pour &quot;plaque a induction&quot;">
            <a:extLst>
              <a:ext uri="{FF2B5EF4-FFF2-40B4-BE49-F238E27FC236}">
                <a16:creationId xmlns="" xmlns:a16="http://schemas.microsoft.com/office/drawing/2014/main" id="{5759E22B-ECA7-4DAC-AE25-90E98DBEC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 bwMode="auto">
          <a:xfrm>
            <a:off x="6112016" y="4087562"/>
            <a:ext cx="2857500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ésultat de recherche d'images pour &quot;turbine centrale electrique&quot;">
            <a:extLst>
              <a:ext uri="{FF2B5EF4-FFF2-40B4-BE49-F238E27FC236}">
                <a16:creationId xmlns="" xmlns:a16="http://schemas.microsoft.com/office/drawing/2014/main" id="{CA611287-4BF6-428B-A158-492E1CE2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886144"/>
            <a:ext cx="5891033" cy="28473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microphone induction&quot;">
            <a:extLst>
              <a:ext uri="{FF2B5EF4-FFF2-40B4-BE49-F238E27FC236}">
                <a16:creationId xmlns="" xmlns:a16="http://schemas.microsoft.com/office/drawing/2014/main" id="{E50031D8-ACC3-474A-B039-DC8A9BC6C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t="15534" r="22823"/>
          <a:stretch/>
        </p:blipFill>
        <p:spPr bwMode="auto">
          <a:xfrm>
            <a:off x="220983" y="3991897"/>
            <a:ext cx="1730730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ésultat de recherche d'images pour &quot;chargeur sans fil samsung&quot;">
            <a:extLst>
              <a:ext uri="{FF2B5EF4-FFF2-40B4-BE49-F238E27FC236}">
                <a16:creationId xmlns="" xmlns:a16="http://schemas.microsoft.com/office/drawing/2014/main" id="{B3DEB7EC-D65E-4A00-84D2-1969D30B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08" y="4087562"/>
            <a:ext cx="2767281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85" y="897065"/>
            <a:ext cx="4333405" cy="2836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5" y="3991897"/>
            <a:ext cx="3439519" cy="25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63</Words>
  <Application>Microsoft Office PowerPoint</Application>
  <PresentationFormat>Grand écran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LP10 : Induction électromagnétique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26</cp:revision>
  <dcterms:created xsi:type="dcterms:W3CDTF">2019-10-10T16:45:18Z</dcterms:created>
  <dcterms:modified xsi:type="dcterms:W3CDTF">2020-04-08T17:52:39Z</dcterms:modified>
</cp:coreProperties>
</file>