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0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7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1D4D-F78C-4A07-BF0D-5746465744A4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230A-A21D-471D-9F3C-026728A3F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412341" y="502467"/>
                <a:ext cx="1598578" cy="30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41" y="502467"/>
                <a:ext cx="1598578" cy="307328"/>
              </a:xfrm>
              <a:prstGeom prst="rect">
                <a:avLst/>
              </a:prstGeom>
              <a:blipFill rotWithShape="0">
                <a:blip r:embed="rId2"/>
                <a:stretch>
                  <a:fillRect l="-3435" r="-2672" b="-21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468695" y="349829"/>
                <a:ext cx="1627305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95" y="349829"/>
                <a:ext cx="1627305" cy="612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2008361" y="1514946"/>
                <a:ext cx="2598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𝑟𝑒𝑐𝑢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61" y="1514946"/>
                <a:ext cx="25983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39" r="-468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2211630" y="2104513"/>
                <a:ext cx="1244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30" y="2104513"/>
                <a:ext cx="124418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12" t="-2174" r="-6863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4468695" y="1914335"/>
                <a:ext cx="18024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95" y="1914335"/>
                <a:ext cx="1802481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ous-titre 1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979995" y="3602038"/>
                <a:ext cx="2232021" cy="691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Sous-titre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79995" y="3602038"/>
                <a:ext cx="2232021" cy="691023"/>
              </a:xfrm>
              <a:prstGeom prst="rect">
                <a:avLst/>
              </a:prstGeom>
              <a:blipFill rotWithShape="0">
                <a:blip r:embed="rId7"/>
                <a:stretch>
                  <a:fillRect t="-2655" b="-17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862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5</cp:revision>
  <dcterms:created xsi:type="dcterms:W3CDTF">2019-09-28T07:47:55Z</dcterms:created>
  <dcterms:modified xsi:type="dcterms:W3CDTF">2019-09-28T10:14:47Z</dcterms:modified>
</cp:coreProperties>
</file>