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62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61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8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97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93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15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95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0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8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13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ECA2-D469-47A9-A060-ED01498D0599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48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95" y="2311057"/>
            <a:ext cx="3479999" cy="261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76" y="2311057"/>
            <a:ext cx="2956816" cy="2611346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6293170" y="4624761"/>
            <a:ext cx="1134000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498532" y="42189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 mm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320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</dc:creator>
  <cp:lastModifiedBy>remi</cp:lastModifiedBy>
  <cp:revision>2</cp:revision>
  <dcterms:created xsi:type="dcterms:W3CDTF">2019-11-23T15:50:58Z</dcterms:created>
  <dcterms:modified xsi:type="dcterms:W3CDTF">2019-11-23T16:34:32Z</dcterms:modified>
</cp:coreProperties>
</file>