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5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4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04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55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9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84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65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8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2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F6A8-FBB8-4A27-B651-7E04960E159A}" type="datetimeFigureOut">
              <a:rPr lang="fr-FR" smtClean="0"/>
              <a:t>06/01/2020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9328-B144-44F0-BC29-C0439A89FB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58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517"/>
            <a:ext cx="12192000" cy="27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9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OMQ</dc:creator>
  <cp:lastModifiedBy>OMQ</cp:lastModifiedBy>
  <cp:revision>1</cp:revision>
  <dcterms:created xsi:type="dcterms:W3CDTF">2020-01-06T14:46:43Z</dcterms:created>
  <dcterms:modified xsi:type="dcterms:W3CDTF">2020-01-06T14:46:48Z</dcterms:modified>
</cp:coreProperties>
</file>