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92" r:id="rId2"/>
  </p:sldIdLst>
  <p:sldSz cx="9144000" cy="6858000" type="screen4x3"/>
  <p:notesSz cx="6788150" cy="99234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mi" initials="r" lastIdx="1" clrIdx="0">
    <p:extLst>
      <p:ext uri="{19B8F6BF-5375-455C-9EA6-DF929625EA0E}">
        <p15:presenceInfo xmlns:p15="http://schemas.microsoft.com/office/powerpoint/2012/main" userId="re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CCCC"/>
    <a:srgbClr val="70AD47"/>
    <a:srgbClr val="BFBFDF"/>
    <a:srgbClr val="BFDFFF"/>
    <a:srgbClr val="DEFFDD"/>
    <a:srgbClr val="FFE4BF"/>
    <a:srgbClr val="DFBFBF"/>
    <a:srgbClr val="91D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9413" autoAdjust="0"/>
  </p:normalViewPr>
  <p:slideViewPr>
    <p:cSldViewPr snapToGrid="0">
      <p:cViewPr varScale="1">
        <p:scale>
          <a:sx n="100" d="100"/>
          <a:sy n="100" d="100"/>
        </p:scale>
        <p:origin x="16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B23CC-0C83-4EAE-9D0D-7BCD04C81E08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0691A-0F6A-434A-ADF4-4F2E5A9606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065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5047" y="0"/>
            <a:ext cx="2941532" cy="49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0F9BB-4595-4A28-9A84-34ECAB7BD846}" type="datetimeFigureOut">
              <a:rPr lang="fr-FR" smtClean="0"/>
              <a:t>09/06/2020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5047" y="9425568"/>
            <a:ext cx="2941532" cy="49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0FB-8F37-4AF1-8D15-1B7BC67C60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51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0FB-8F37-4AF1-8D15-1B7BC67C60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42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21F7-E1B7-4BB0-9E46-D85020889882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EA09-E793-47BC-B427-5ADC50B952D3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6942-48AA-4BD6-90AA-2E3DBC437B4E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1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6EF8-7D11-4226-A98B-02790DAC163A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80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D0E7-6327-404D-ADF6-907FA106B1F6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E06E-7DC2-4E3C-99C4-0BAD334CDF68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4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4DF-91D6-449D-B1B2-294AA165FB73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E45-DA2D-4F35-8DCA-DAE2BC9D6DC7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50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A6C7-2E81-4B6E-939C-7443D51C7C46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7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F79-C549-4B46-9CCA-3D38E5883449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872F-36CB-4994-B8E6-421A4C0E82AB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4878-9A39-4D07-960B-2D94036A160B}" type="datetime1">
              <a:rPr lang="fr-FR" smtClean="0"/>
              <a:t>09/06/2020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565A-FF55-4F71-BB6B-0F9786A774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381000"/>
          </a:xfrm>
          <a:noFill/>
          <a:ln/>
        </p:spPr>
        <p:txBody>
          <a:bodyPr/>
          <a:lstStyle/>
          <a:p>
            <a:pPr algn="l"/>
            <a:r>
              <a:rPr lang="fr-FR" altLang="fr-FR" sz="2000" b="1" dirty="0" smtClean="0">
                <a:solidFill>
                  <a:schemeClr val="accent6"/>
                </a:solidFill>
              </a:rPr>
              <a:t>Template</a:t>
            </a:r>
            <a:endParaRPr lang="fr-FR" altLang="fr-FR" sz="2000" b="1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28600" y="892175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Contexte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Template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 smtClean="0">
                <a:solidFill>
                  <a:schemeClr val="accent2"/>
                </a:solidFill>
              </a:rPr>
              <a:t>Pré-requis</a:t>
            </a:r>
            <a:r>
              <a:rPr lang="fr-FR" b="1" dirty="0" smtClean="0">
                <a:solidFill>
                  <a:schemeClr val="accent2"/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Template</a:t>
            </a:r>
            <a:endParaRPr lang="fr-FR" dirty="0" smtClean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2"/>
                </a:solidFill>
              </a:rPr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chemeClr val="accent1"/>
                </a:solidFill>
              </a:rPr>
              <a:t>Template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28600" y="457200"/>
            <a:ext cx="8686800" cy="53975"/>
          </a:xfrm>
          <a:prstGeom prst="rect">
            <a:avLst/>
          </a:prstGeom>
          <a:gradFill rotWithShape="1">
            <a:gsLst>
              <a:gs pos="0">
                <a:schemeClr val="accent6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endParaRPr lang="fr-FR" alt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54086</TotalTime>
  <Words>11</Words>
  <Application>Microsoft Office PowerPoint</Application>
  <PresentationFormat>Affichage à l'écran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Template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974</cp:revision>
  <cp:lastPrinted>2019-07-12T11:29:22Z</cp:lastPrinted>
  <dcterms:created xsi:type="dcterms:W3CDTF">2016-01-19T10:18:58Z</dcterms:created>
  <dcterms:modified xsi:type="dcterms:W3CDTF">2020-06-09T17:04:26Z</dcterms:modified>
</cp:coreProperties>
</file>