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8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LC05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Dosages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Nécessité des dosages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0" b="2574"/>
          <a:stretch/>
        </p:blipFill>
        <p:spPr>
          <a:xfrm>
            <a:off x="216310" y="870645"/>
            <a:ext cx="3798956" cy="2187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0" y="3179658"/>
            <a:ext cx="6292645" cy="3539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6"/>
          <a:stretch/>
        </p:blipFill>
        <p:spPr>
          <a:xfrm>
            <a:off x="4129869" y="866976"/>
            <a:ext cx="3992102" cy="21833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73" y="3177554"/>
            <a:ext cx="5335917" cy="35417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3" t="9536"/>
          <a:stretch/>
        </p:blipFill>
        <p:spPr>
          <a:xfrm>
            <a:off x="8236575" y="874528"/>
            <a:ext cx="3739115" cy="21833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Dosage par étalonnage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55" y="1080078"/>
            <a:ext cx="8819690" cy="5408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10514105" y="6488668"/>
            <a:ext cx="167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pcpagnol.free.fr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85" r="4237" b="23530"/>
          <a:stretch/>
        </p:blipFill>
        <p:spPr>
          <a:xfrm>
            <a:off x="9556247" y="1080077"/>
            <a:ext cx="580103" cy="41359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50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Dosage par étalonnage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83" y="2345245"/>
            <a:ext cx="4768646" cy="28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Bilan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687097" y="4365523"/>
            <a:ext cx="219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Faire le tableau </a:t>
            </a:r>
            <a:r>
              <a:rPr lang="fr-FR" dirty="0" err="1" smtClean="0"/>
              <a:t>récap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9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22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LC05 : Dosages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22</cp:revision>
  <dcterms:created xsi:type="dcterms:W3CDTF">2019-10-10T16:45:18Z</dcterms:created>
  <dcterms:modified xsi:type="dcterms:W3CDTF">2020-05-19T20:32:08Z</dcterms:modified>
</cp:coreProperties>
</file>