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ECA2-D469-47A9-A060-ED01498D0599}" type="datetimeFigureOut">
              <a:rPr lang="fr-FR" smtClean="0"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AA09-F3D7-4A52-B598-6DBA7B325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48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95" y="2311057"/>
            <a:ext cx="3479999" cy="261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76" y="2311057"/>
            <a:ext cx="2956816" cy="261134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6293170" y="4624761"/>
            <a:ext cx="11340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98532" y="42189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 mm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32211" r="38086" b="47723"/>
          <a:stretch/>
        </p:blipFill>
        <p:spPr>
          <a:xfrm>
            <a:off x="5911913" y="2272421"/>
            <a:ext cx="1738266" cy="13761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25742" r="16433" b="17492"/>
          <a:stretch/>
        </p:blipFill>
        <p:spPr>
          <a:xfrm>
            <a:off x="1204111" y="1910281"/>
            <a:ext cx="4046899" cy="38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0" b="50127"/>
          <a:stretch/>
        </p:blipFill>
        <p:spPr>
          <a:xfrm>
            <a:off x="2518403" y="745231"/>
            <a:ext cx="3619847" cy="26769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7" t="50410" r="1" b="1"/>
          <a:stretch/>
        </p:blipFill>
        <p:spPr>
          <a:xfrm>
            <a:off x="6138250" y="745231"/>
            <a:ext cx="3788845" cy="26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15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6</cp:revision>
  <dcterms:created xsi:type="dcterms:W3CDTF">2019-11-23T15:50:58Z</dcterms:created>
  <dcterms:modified xsi:type="dcterms:W3CDTF">2020-01-03T20:23:09Z</dcterms:modified>
</cp:coreProperties>
</file>