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LP16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Microscopies optiques 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Objectif sec vs. Objectif mouillé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48" y="1431130"/>
            <a:ext cx="6440503" cy="47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11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LP16 : Microscopies optiques 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22</cp:revision>
  <dcterms:created xsi:type="dcterms:W3CDTF">2019-10-10T16:45:18Z</dcterms:created>
  <dcterms:modified xsi:type="dcterms:W3CDTF">2020-04-28T16:29:58Z</dcterms:modified>
</cp:coreProperties>
</file>