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1D4D-F78C-4A07-BF0D-5746465744A4}" type="datetimeFigureOut">
              <a:rPr lang="fr-FR" smtClean="0"/>
              <a:t>23/01/2020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230A-A21D-471D-9F3C-026728A3F6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59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1D4D-F78C-4A07-BF0D-5746465744A4}" type="datetimeFigureOut">
              <a:rPr lang="fr-FR" smtClean="0"/>
              <a:t>23/01/2020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230A-A21D-471D-9F3C-026728A3F6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704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1D4D-F78C-4A07-BF0D-5746465744A4}" type="datetimeFigureOut">
              <a:rPr lang="fr-FR" smtClean="0"/>
              <a:t>23/01/2020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230A-A21D-471D-9F3C-026728A3F6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99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1D4D-F78C-4A07-BF0D-5746465744A4}" type="datetimeFigureOut">
              <a:rPr lang="fr-FR" smtClean="0"/>
              <a:t>23/01/2020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230A-A21D-471D-9F3C-026728A3F6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800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1D4D-F78C-4A07-BF0D-5746465744A4}" type="datetimeFigureOut">
              <a:rPr lang="fr-FR" smtClean="0"/>
              <a:t>23/01/2020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230A-A21D-471D-9F3C-026728A3F6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852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1D4D-F78C-4A07-BF0D-5746465744A4}" type="datetimeFigureOut">
              <a:rPr lang="fr-FR" smtClean="0"/>
              <a:t>23/01/2020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230A-A21D-471D-9F3C-026728A3F6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87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1D4D-F78C-4A07-BF0D-5746465744A4}" type="datetimeFigureOut">
              <a:rPr lang="fr-FR" smtClean="0"/>
              <a:t>23/01/2020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230A-A21D-471D-9F3C-026728A3F6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3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1D4D-F78C-4A07-BF0D-5746465744A4}" type="datetimeFigureOut">
              <a:rPr lang="fr-FR" smtClean="0"/>
              <a:t>23/01/2020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230A-A21D-471D-9F3C-026728A3F6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9038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1D4D-F78C-4A07-BF0D-5746465744A4}" type="datetimeFigureOut">
              <a:rPr lang="fr-FR" smtClean="0"/>
              <a:t>23/01/2020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230A-A21D-471D-9F3C-026728A3F6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6318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1D4D-F78C-4A07-BF0D-5746465744A4}" type="datetimeFigureOut">
              <a:rPr lang="fr-FR" smtClean="0"/>
              <a:t>23/01/2020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230A-A21D-471D-9F3C-026728A3F6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766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1D4D-F78C-4A07-BF0D-5746465744A4}" type="datetimeFigureOut">
              <a:rPr lang="fr-FR" smtClean="0"/>
              <a:t>23/01/2020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230A-A21D-471D-9F3C-026728A3F6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622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41D4D-F78C-4A07-BF0D-5746465744A4}" type="datetimeFigureOut">
              <a:rPr lang="fr-FR" smtClean="0"/>
              <a:t>23/01/2020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4230A-A21D-471D-9F3C-026728A3F6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0616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1412341" y="502467"/>
                <a:ext cx="1598578" cy="307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ç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341" y="502467"/>
                <a:ext cx="1598578" cy="307328"/>
              </a:xfrm>
              <a:prstGeom prst="rect">
                <a:avLst/>
              </a:prstGeom>
              <a:blipFill rotWithShape="0">
                <a:blip r:embed="rId2"/>
                <a:stretch>
                  <a:fillRect l="-3435" r="-2672" b="-2156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4468695" y="349829"/>
                <a:ext cx="1627305" cy="612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695" y="349829"/>
                <a:ext cx="1627305" cy="6126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2008361" y="1514946"/>
                <a:ext cx="25983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1−2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𝑟𝑒𝑐𝑢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2−1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361" y="1514946"/>
                <a:ext cx="2598340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639" r="-468" b="-3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2211630" y="2104513"/>
                <a:ext cx="12441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=|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1−2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630" y="2104513"/>
                <a:ext cx="1244187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412" t="-2174" r="-6863" b="-326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4468695" y="1914335"/>
                <a:ext cx="1802481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𝑒𝑥𝑡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695" y="1914335"/>
                <a:ext cx="1802481" cy="72654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ous-titre 10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4979995" y="3602038"/>
                <a:ext cx="2232021" cy="691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1−2</m:t>
                              </m:r>
                            </m:sub>
                          </m:sSub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Sous-titre 1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979995" y="3602038"/>
                <a:ext cx="2232021" cy="691023"/>
              </a:xfrm>
              <a:prstGeom prst="rect">
                <a:avLst/>
              </a:prstGeom>
              <a:blipFill rotWithShape="0">
                <a:blip r:embed="rId7"/>
                <a:stretch>
                  <a:fillRect t="-2655" b="-17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9862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Espace réservé du contenu 4"/>
          <p:cNvPicPr>
            <a:picLocks noChangeAspect="1"/>
          </p:cNvPicPr>
          <p:nvPr/>
        </p:nvPicPr>
        <p:blipFill rotWithShape="1">
          <a:blip r:embed="rId2"/>
          <a:srcRect l="35917" t="31490" r="36697" b="15454"/>
          <a:stretch/>
        </p:blipFill>
        <p:spPr>
          <a:xfrm>
            <a:off x="3449370" y="-99357"/>
            <a:ext cx="6699565" cy="730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655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36089" t="14654" r="36733" b="19208"/>
          <a:stretch/>
        </p:blipFill>
        <p:spPr>
          <a:xfrm>
            <a:off x="4399984" y="1004935"/>
            <a:ext cx="3313568" cy="453578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l="36015" t="14522" r="36584" b="18811"/>
          <a:stretch/>
        </p:blipFill>
        <p:spPr>
          <a:xfrm>
            <a:off x="4390931" y="995881"/>
            <a:ext cx="3340728" cy="4572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4"/>
          <a:srcRect l="36163" t="14125" r="36807" b="20528"/>
          <a:stretch/>
        </p:blipFill>
        <p:spPr>
          <a:xfrm>
            <a:off x="4409038" y="968720"/>
            <a:ext cx="3295461" cy="448146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5"/>
          <a:srcRect l="36015" t="13861" r="36807" b="61320"/>
          <a:stretch/>
        </p:blipFill>
        <p:spPr>
          <a:xfrm>
            <a:off x="4390930" y="950614"/>
            <a:ext cx="3313569" cy="170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2540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5</Words>
  <Application>Microsoft Office PowerPoint</Application>
  <PresentationFormat>Grand écran</PresentationFormat>
  <Paragraphs>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</vt:vector>
  </TitlesOfParts>
  <Company>LKB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remi</dc:creator>
  <cp:lastModifiedBy>remi</cp:lastModifiedBy>
  <cp:revision>7</cp:revision>
  <dcterms:created xsi:type="dcterms:W3CDTF">2019-09-28T07:47:55Z</dcterms:created>
  <dcterms:modified xsi:type="dcterms:W3CDTF">2020-01-23T10:14:25Z</dcterms:modified>
</cp:coreProperties>
</file>