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LP01 : Gravitation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Les quatre interactions fondamentales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/>
            </p:nvGraphicFramePr>
            <p:xfrm>
              <a:off x="1847410" y="2465136"/>
              <a:ext cx="8497180" cy="1951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2072237"/>
                    <a:gridCol w="15481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Electromagnétique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Gravitation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6545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Portée (m)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</a:txBody>
                      <a:tcPr anchor="ctr"/>
                    </a:tc>
                  </a:tr>
                  <a:tr h="81481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Intensités relatives</a:t>
                          </a:r>
                          <a:r>
                            <a:rPr lang="fr-FR" baseline="30000" dirty="0" smtClean="0"/>
                            <a:t>*</a:t>
                          </a:r>
                          <a:endParaRPr lang="fr-FR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/>
            </p:nvGraphicFramePr>
            <p:xfrm>
              <a:off x="1847410" y="2465136"/>
              <a:ext cx="8497180" cy="1951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2072237"/>
                    <a:gridCol w="15481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Electromagnétique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Gravitation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6545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Portée (m)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752" t="-52381" r="-325564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2381" r="-224345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5588" t="-52381" r="-76176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9213" t="-52381" r="-1969" b="-107937"/>
                          </a:stretch>
                        </a:blipFill>
                      </a:tcPr>
                    </a:tc>
                  </a:tr>
                  <a:tr h="81481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Intensités relatives</a:t>
                          </a:r>
                          <a:r>
                            <a:rPr lang="fr-FR" baseline="30000" dirty="0" smtClean="0"/>
                            <a:t>*</a:t>
                          </a:r>
                          <a:endParaRPr lang="fr-FR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752" t="-143284" r="-325564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43284" r="-224345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5588" t="-143284" r="-76176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9213" t="-143284" r="-1969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ZoneTexte 2"/>
          <p:cNvSpPr txBox="1"/>
          <p:nvPr/>
        </p:nvSpPr>
        <p:spPr>
          <a:xfrm>
            <a:off x="6058673" y="4416242"/>
            <a:ext cx="428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baseline="30000" dirty="0" smtClean="0">
                <a:solidFill>
                  <a:schemeClr val="accent3"/>
                </a:solidFill>
              </a:rPr>
              <a:t>(*)</a:t>
            </a:r>
            <a:r>
              <a:rPr lang="fr-FR" i="1" dirty="0" smtClean="0">
                <a:solidFill>
                  <a:schemeClr val="accent3"/>
                </a:solidFill>
              </a:rPr>
              <a:t> pour deux protons d’un noyau atomique</a:t>
            </a:r>
            <a:endParaRPr lang="fr-FR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Plusieurs théories de la gravitation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99640" y="4621161"/>
            <a:ext cx="11482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Johannes Kepler </a:t>
            </a:r>
            <a:r>
              <a:rPr lang="fr-FR" dirty="0" smtClean="0">
                <a:solidFill>
                  <a:schemeClr val="accent1"/>
                </a:solidFill>
              </a:rPr>
              <a:t>(1571-1630),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Astronomia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nova (1600-1609)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Isaac Newton </a:t>
            </a:r>
            <a:r>
              <a:rPr lang="fr-FR" dirty="0" smtClean="0">
                <a:solidFill>
                  <a:schemeClr val="accent1"/>
                </a:solidFill>
              </a:rPr>
              <a:t>(1643-1727),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Principia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mathematica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philosophiae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naturalis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(1687)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Albert Einstein </a:t>
            </a:r>
            <a:r>
              <a:rPr lang="fr-FR" dirty="0" smtClean="0">
                <a:solidFill>
                  <a:schemeClr val="accent1"/>
                </a:solidFill>
              </a:rPr>
              <a:t>(1879-1955),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Erklärung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Perihelbewegung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Merkur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aus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der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allgemeinen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Realtivitätstheorie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(1915)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847465"/>
            <a:ext cx="2541883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8" y="847465"/>
            <a:ext cx="2542356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" descr="Albert Einstein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7" y="847465"/>
            <a:ext cx="2855503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La Terre homogène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Albert Einstein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5" y="1334166"/>
            <a:ext cx="7496269" cy="462626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488025" y="6488668"/>
            <a:ext cx="70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NASA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Vitesse aréolaire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451928"/>
            <a:ext cx="2647193" cy="26517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6" y="2451928"/>
            <a:ext cx="3026670" cy="265176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06" y="2451928"/>
            <a:ext cx="4265684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3" y="747252"/>
            <a:ext cx="9320674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Vérification de la troisième loi de Kepler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92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LP01 : Gravitation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26</cp:revision>
  <dcterms:created xsi:type="dcterms:W3CDTF">2019-10-10T16:45:18Z</dcterms:created>
  <dcterms:modified xsi:type="dcterms:W3CDTF">2020-04-17T15:36:41Z</dcterms:modified>
</cp:coreProperties>
</file>