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3A7A-9433-4FAF-B0E3-5FE89CD9D32D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248A-141C-4498-83C5-ED60FEAA8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46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9248A-141C-4498-83C5-ED60FEAA81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04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LP04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Modèle de l’écoulement 			parfait d’un fluide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Conditions aux limites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170795"/>
                  </p:ext>
                </p:extLst>
              </p:nvPr>
            </p:nvGraphicFramePr>
            <p:xfrm>
              <a:off x="2032000" y="3599266"/>
              <a:ext cx="8127999" cy="296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3733"/>
                    <a:gridCol w="3395050"/>
                    <a:gridCol w="33092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Ecoulement</a:t>
                          </a:r>
                          <a:r>
                            <a:rPr lang="fr-FR" baseline="0" dirty="0" smtClean="0"/>
                            <a:t> visqueux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Ecoulement parfait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170795"/>
                  </p:ext>
                </p:extLst>
              </p:nvPr>
            </p:nvGraphicFramePr>
            <p:xfrm>
              <a:off x="2032000" y="3599266"/>
              <a:ext cx="8127999" cy="296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3733"/>
                    <a:gridCol w="3395050"/>
                    <a:gridCol w="33092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Ecoulement</a:t>
                          </a:r>
                          <a:r>
                            <a:rPr lang="fr-FR" baseline="0" dirty="0" smtClean="0"/>
                            <a:t> visqueux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Ecoulement parfait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305306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2190" t="-30841" r="-98205" b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5856" t="-30841" r="-737" b="-100467"/>
                          </a:stretch>
                        </a:blipFill>
                      </a:tcPr>
                    </a:tc>
                  </a:tr>
                  <a:tr h="1293622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2190" t="-131455" r="-98205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5856" t="-131455" r="-737" b="-9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e 5"/>
          <p:cNvGrpSpPr/>
          <p:nvPr/>
        </p:nvGrpSpPr>
        <p:grpSpPr>
          <a:xfrm>
            <a:off x="3875243" y="962220"/>
            <a:ext cx="4441512" cy="2257372"/>
            <a:chOff x="4665405" y="1238865"/>
            <a:chExt cx="4441512" cy="2257372"/>
          </a:xfrm>
        </p:grpSpPr>
        <p:sp>
          <p:nvSpPr>
            <p:cNvPr id="7" name="Rectangle 6"/>
            <p:cNvSpPr/>
            <p:nvPr/>
          </p:nvSpPr>
          <p:spPr>
            <a:xfrm>
              <a:off x="4665405" y="2367551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5405" y="1238865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 flipV="1">
              <a:off x="4665406" y="2367552"/>
              <a:ext cx="308385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 flipV="1">
              <a:off x="8386917" y="1685851"/>
              <a:ext cx="0" cy="72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8386917" y="2405851"/>
              <a:ext cx="720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ZoneTexte 13"/>
            <p:cNvSpPr txBox="1"/>
            <p:nvPr/>
          </p:nvSpPr>
          <p:spPr>
            <a:xfrm>
              <a:off x="5744706" y="1618541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Fluide 1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09198" y="2747227"/>
              <a:ext cx="15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Paroi / Fluide 2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Effet Venturi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48861" t="24291" r="36658" b="25677"/>
          <a:stretch/>
        </p:blipFill>
        <p:spPr>
          <a:xfrm>
            <a:off x="8990091" y="887240"/>
            <a:ext cx="2985599" cy="5802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1" y="1577368"/>
            <a:ext cx="7640969" cy="43707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159613" y="887240"/>
            <a:ext cx="816077" cy="58027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Tube de Pitot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t="20401" r="37813" b="6016"/>
          <a:stretch/>
        </p:blipFill>
        <p:spPr>
          <a:xfrm>
            <a:off x="5489195" y="924232"/>
            <a:ext cx="6486495" cy="5702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2241754"/>
            <a:ext cx="5212219" cy="33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Ecoulement autour d’un obstacle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4" y="1877961"/>
            <a:ext cx="5228804" cy="3588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e 8"/>
          <p:cNvGrpSpPr/>
          <p:nvPr/>
        </p:nvGrpSpPr>
        <p:grpSpPr>
          <a:xfrm>
            <a:off x="5599227" y="1877962"/>
            <a:ext cx="6380045" cy="3588774"/>
            <a:chOff x="5599227" y="1877962"/>
            <a:chExt cx="6380045" cy="358877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227" y="1877962"/>
              <a:ext cx="6380045" cy="3588774"/>
            </a:xfrm>
            <a:prstGeom prst="rect">
              <a:avLst/>
            </a:prstGeom>
          </p:spPr>
        </p:pic>
        <p:sp>
          <p:nvSpPr>
            <p:cNvPr id="2" name="ZoneTexte 1"/>
            <p:cNvSpPr txBox="1"/>
            <p:nvPr/>
          </p:nvSpPr>
          <p:spPr>
            <a:xfrm>
              <a:off x="8632723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6"/>
                  </a:solidFill>
                </a:rPr>
                <a:t>1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217743" y="330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6"/>
                  </a:solidFill>
                </a:rPr>
                <a:t>2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4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Tourbillon de bout d’aile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784344"/>
            <a:ext cx="5196591" cy="4225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68" y="1784344"/>
            <a:ext cx="6397722" cy="4225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0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45</Words>
  <Application>Microsoft Office PowerPoint</Application>
  <PresentationFormat>Grand écran</PresentationFormat>
  <Paragraphs>28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LP04 : Modèle de l’écoulement    parfait d’un fluide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19</cp:revision>
  <dcterms:created xsi:type="dcterms:W3CDTF">2019-10-10T16:45:18Z</dcterms:created>
  <dcterms:modified xsi:type="dcterms:W3CDTF">2020-04-19T12:05:14Z</dcterms:modified>
</cp:coreProperties>
</file>