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7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0" y="3056527"/>
            <a:ext cx="10363731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LP03 : Notion de viscosité d’un fluide 		Ecoulement visqueux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Existence de contraintes tangentielles dans 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341" t="24422" r="12228" b="29505"/>
          <a:stretch/>
        </p:blipFill>
        <p:spPr>
          <a:xfrm>
            <a:off x="949105" y="1964602"/>
            <a:ext cx="10293790" cy="3159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Viscosité de quelques fluides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53881" y="3406589"/>
            <a:ext cx="9084235" cy="12880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 dynamique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Pl</m:t>
                                </m:r>
                              </m:oMath>
                            </m:oMathPara>
                          </a14:m>
                          <a:endParaRPr lang="fr-FR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1,8.10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Masse volumique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1,3.10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</a:t>
                          </a:r>
                          <a:r>
                            <a:rPr lang="fr-FR" b="1" baseline="0" dirty="0" smtClean="0"/>
                            <a:t> cinématique</a:t>
                          </a:r>
                          <a:endParaRPr lang="fr-FR" b="1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1,4.10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1,1.10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62857" r="-25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62857" r="-3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62857" r="-2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62857" r="-1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62857" r="-1498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161321" r="-25283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161321" r="-3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161321" r="-2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161321" r="-1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161321" r="-1498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263810" r="-2528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263810" r="-3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263810" r="-2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263810" r="-1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263810" r="-1498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0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Conditions aux limites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56897" r="-265680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56897" r="-181505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56897" r="-696" b="-107759"/>
                          </a:stretch>
                        </a:blipFill>
                      </a:tcPr>
                    </a:tc>
                  </a:tr>
                  <a:tr h="744982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147967" r="-26568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147967" r="-181505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147967" r="-696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7" name="Groupe 16"/>
          <p:cNvGrpSpPr/>
          <p:nvPr/>
        </p:nvGrpSpPr>
        <p:grpSpPr>
          <a:xfrm>
            <a:off x="4665405" y="1238865"/>
            <a:ext cx="4441512" cy="2257372"/>
            <a:chOff x="4665405" y="1238865"/>
            <a:chExt cx="4441512" cy="2257372"/>
          </a:xfrm>
        </p:grpSpPr>
        <p:sp>
          <p:nvSpPr>
            <p:cNvPr id="16" name="Rectangle 15"/>
            <p:cNvSpPr/>
            <p:nvPr/>
          </p:nvSpPr>
          <p:spPr>
            <a:xfrm>
              <a:off x="4665405" y="2367551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5405" y="1238865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4665406" y="2367552"/>
              <a:ext cx="308385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 flipV="1">
              <a:off x="8386917" y="1685851"/>
              <a:ext cx="0" cy="72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8386917" y="2405851"/>
              <a:ext cx="72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ZoneTexte 12"/>
            <p:cNvSpPr txBox="1"/>
            <p:nvPr/>
          </p:nvSpPr>
          <p:spPr>
            <a:xfrm>
              <a:off x="5744706" y="1618541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Fluide 1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409198" y="2747227"/>
              <a:ext cx="15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Paroi / Fluide 2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20983" y="1125172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Loi de </a:t>
            </a:r>
            <a:r>
              <a:rPr lang="fr-FR" b="1" dirty="0" smtClean="0">
                <a:solidFill>
                  <a:schemeClr val="accent1"/>
                </a:solidFill>
              </a:rPr>
              <a:t>Poiseuille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0983" y="3214527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Vitesse moyenne :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220983" y="530388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Nombre de Reynolds :</a:t>
            </a:r>
            <a:endParaRPr lang="fr-FR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35" y="1795259"/>
            <a:ext cx="48768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48" y="1696938"/>
            <a:ext cx="4876800" cy="3838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652" t="8608" r="20158" b="16962"/>
          <a:stretch/>
        </p:blipFill>
        <p:spPr>
          <a:xfrm>
            <a:off x="1703467" y="747252"/>
            <a:ext cx="8785066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Coefficient de trainée autour d’une sphère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13079" r="20926" b="10450"/>
          <a:stretch/>
        </p:blipFill>
        <p:spPr>
          <a:xfrm>
            <a:off x="3175756" y="4286309"/>
            <a:ext cx="1377373" cy="12108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6" y="4286309"/>
            <a:ext cx="1614504" cy="12108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52" y="1094064"/>
            <a:ext cx="1925968" cy="11852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14" y="2591747"/>
            <a:ext cx="2302897" cy="12108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131</Words>
  <Application>Microsoft Office PowerPoint</Application>
  <PresentationFormat>Grand écran</PresentationFormat>
  <Paragraphs>63</Paragraphs>
  <Slides>7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LP03 : Notion de viscosité d’un fluide   Ecoulement visqueux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30</cp:revision>
  <dcterms:created xsi:type="dcterms:W3CDTF">2019-10-10T16:45:18Z</dcterms:created>
  <dcterms:modified xsi:type="dcterms:W3CDTF">2020-04-22T20:36:20Z</dcterms:modified>
</cp:coreProperties>
</file>