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LP06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Premier principe de la 				thermodynamique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1002890"/>
            <a:ext cx="3721753" cy="5005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La thermodynamique au XIX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ème</a:t>
            </a:r>
            <a:r>
              <a:rPr lang="fr-FR" sz="3600" b="1" dirty="0" smtClean="0">
                <a:solidFill>
                  <a:srgbClr val="0070C0"/>
                </a:solidFill>
              </a:rPr>
              <a:t> siècle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450114" y="600864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accent1"/>
                </a:solidFill>
              </a:rPr>
              <a:t>Sadi Carnot</a:t>
            </a: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90" y="1002889"/>
            <a:ext cx="3318265" cy="5005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4682173" y="6008648"/>
            <a:ext cx="211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accent1"/>
                </a:solidFill>
              </a:rPr>
              <a:t>James Prescott Joule</a:t>
            </a: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1" y="1002891"/>
            <a:ext cx="4434780" cy="5005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8513440" y="6008648"/>
            <a:ext cx="248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Julius Robert </a:t>
            </a:r>
            <a:r>
              <a:rPr lang="fr-FR" i="1" dirty="0" err="1">
                <a:solidFill>
                  <a:schemeClr val="accent1"/>
                </a:solidFill>
              </a:rPr>
              <a:t>von</a:t>
            </a:r>
            <a:r>
              <a:rPr lang="fr-FR" i="1" dirty="0">
                <a:solidFill>
                  <a:schemeClr val="accent1"/>
                </a:solidFill>
              </a:rPr>
              <a:t> Mayer</a:t>
            </a: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Détente de Joule Gay-Lussac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76" y="747252"/>
            <a:ext cx="5243555" cy="59907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2376" y="3742632"/>
            <a:ext cx="5243555" cy="29953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LP06 : Premier principe de la     thermodynamique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15</cp:revision>
  <dcterms:created xsi:type="dcterms:W3CDTF">2019-10-10T16:45:18Z</dcterms:created>
  <dcterms:modified xsi:type="dcterms:W3CDTF">2020-04-25T19:13:00Z</dcterms:modified>
</cp:coreProperties>
</file>