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70" r:id="rId5"/>
    <p:sldId id="268" r:id="rId6"/>
    <p:sldId id="266" r:id="rId7"/>
    <p:sldId id="267" r:id="rId8"/>
    <p:sldId id="272" r:id="rId9"/>
    <p:sldId id="274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LP09 : Conversion de puissance 			électromécanique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Caractéristique de la machine synchrone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32" y="890700"/>
            <a:ext cx="7861254" cy="58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Modèle de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5" y="3204864"/>
            <a:ext cx="10798741" cy="35762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6" y="998281"/>
            <a:ext cx="7301587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Couple de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92" y="999007"/>
            <a:ext cx="7632815" cy="54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La machine à courant continu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94504"/>
            <a:ext cx="5181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Création d’un champ tournant en triphasé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17" y="1210854"/>
            <a:ext cx="4768426" cy="48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Modèle de la machine synchrone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2772" t="10826" r="19208" b="27260"/>
          <a:stretch/>
        </p:blipFill>
        <p:spPr>
          <a:xfrm>
            <a:off x="989846" y="1358702"/>
            <a:ext cx="4635374" cy="424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584887" y="2466076"/>
                <a:ext cx="437453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/>
                    </a:solidFill>
                  </a:rPr>
                  <a:t>Hypothèses :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Matériaux magnétique linéaires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Pôles lisses</a:t>
                </a:r>
              </a:p>
              <a:p>
                <a:endParaRPr lang="fr-FR" dirty="0">
                  <a:solidFill>
                    <a:schemeClr val="accent1"/>
                  </a:solidFill>
                </a:endParaRPr>
              </a:p>
              <a:p>
                <a:r>
                  <a:rPr lang="fr-FR" dirty="0" smtClean="0">
                    <a:solidFill>
                      <a:schemeClr val="accent1"/>
                    </a:solidFill>
                  </a:rPr>
                  <a:t>Objectif :</a:t>
                </a:r>
              </a:p>
              <a:p>
                <a:r>
                  <a:rPr lang="fr-FR" b="1" dirty="0" smtClean="0">
                    <a:solidFill>
                      <a:schemeClr val="accent1"/>
                    </a:solidFill>
                  </a:rPr>
                  <a:t>	Obtenir un champ glissant</a:t>
                </a:r>
                <a:endParaRPr lang="fr-FR" dirty="0" smtClean="0">
                  <a:solidFill>
                    <a:schemeClr val="accent1"/>
                  </a:solidFill>
                </a:endParaRPr>
              </a:p>
              <a:p>
                <a:r>
                  <a:rPr lang="fr-FR" dirty="0" smtClean="0">
                    <a:solidFill>
                      <a:schemeClr val="accent1"/>
                    </a:solidFill>
                  </a:rPr>
                  <a:t>	radial et à répartition sinusoïdale 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87" y="2466076"/>
                <a:ext cx="4374531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114" t="-1802" b="-3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Champ </a:t>
            </a:r>
            <a:r>
              <a:rPr lang="fr-FR" sz="3600" b="1" dirty="0" err="1" smtClean="0">
                <a:solidFill>
                  <a:srgbClr val="0070C0"/>
                </a:solidFill>
              </a:rPr>
              <a:t>statorique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6263" t="6601" r="18094" b="30957"/>
          <a:stretch/>
        </p:blipFill>
        <p:spPr>
          <a:xfrm>
            <a:off x="220983" y="1330860"/>
            <a:ext cx="4345664" cy="42822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33193" t="13729" r="35322" b="60528"/>
          <a:stretch/>
        </p:blipFill>
        <p:spPr>
          <a:xfrm>
            <a:off x="6227528" y="4162097"/>
            <a:ext cx="5748162" cy="26436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51324" t="45347" r="31449" b="24553"/>
          <a:stretch/>
        </p:blipFill>
        <p:spPr>
          <a:xfrm>
            <a:off x="7453878" y="835351"/>
            <a:ext cx="3295462" cy="32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Champ </a:t>
            </a:r>
            <a:r>
              <a:rPr lang="fr-FR" sz="3600" b="1" dirty="0" err="1" smtClean="0">
                <a:solidFill>
                  <a:srgbClr val="0070C0"/>
                </a:solidFill>
              </a:rPr>
              <a:t>statorique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4" y="879192"/>
            <a:ext cx="5544756" cy="55447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879191"/>
            <a:ext cx="5544757" cy="554475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592752" y="5868365"/>
            <a:ext cx="28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Champ </a:t>
            </a:r>
            <a:r>
              <a:rPr lang="fr-FR" b="1" dirty="0" err="1" smtClean="0">
                <a:solidFill>
                  <a:schemeClr val="accent6"/>
                </a:solidFill>
              </a:rPr>
              <a:t>statorique</a:t>
            </a:r>
            <a:r>
              <a:rPr lang="fr-FR" b="1" dirty="0" smtClean="0">
                <a:solidFill>
                  <a:schemeClr val="accent6"/>
                </a:solidFill>
              </a:rPr>
              <a:t> - Phase 1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802704" y="5856790"/>
            <a:ext cx="28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D2727"/>
                </a:solidFill>
              </a:rPr>
              <a:t>Champ </a:t>
            </a:r>
            <a:r>
              <a:rPr lang="fr-FR" b="1" dirty="0" err="1" smtClean="0">
                <a:solidFill>
                  <a:srgbClr val="CD2727"/>
                </a:solidFill>
              </a:rPr>
              <a:t>statorique</a:t>
            </a:r>
            <a:r>
              <a:rPr lang="fr-FR" b="1" dirty="0" smtClean="0">
                <a:solidFill>
                  <a:srgbClr val="CD2727"/>
                </a:solidFill>
              </a:rPr>
              <a:t> - Phase 2</a:t>
            </a:r>
            <a:endParaRPr lang="fr-FR" b="1" dirty="0">
              <a:solidFill>
                <a:srgbClr val="CD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Champ </a:t>
            </a:r>
            <a:r>
              <a:rPr lang="fr-FR" sz="3600" b="1" dirty="0" err="1" smtClean="0">
                <a:solidFill>
                  <a:srgbClr val="0070C0"/>
                </a:solidFill>
              </a:rPr>
              <a:t>statorique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64" y="989500"/>
            <a:ext cx="5672471" cy="56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71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LP09 : Conversion de puissance    électromécanique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25</cp:revision>
  <dcterms:created xsi:type="dcterms:W3CDTF">2019-10-10T16:45:18Z</dcterms:created>
  <dcterms:modified xsi:type="dcterms:W3CDTF">2020-04-06T18:04:01Z</dcterms:modified>
</cp:coreProperties>
</file>