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92" r:id="rId2"/>
    <p:sldId id="493" r:id="rId3"/>
    <p:sldId id="494" r:id="rId4"/>
    <p:sldId id="496" r:id="rId5"/>
    <p:sldId id="497" r:id="rId6"/>
  </p:sldIdLst>
  <p:sldSz cx="9144000" cy="6858000" type="screen4x3"/>
  <p:notesSz cx="6788150" cy="99234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" initials="r" lastIdx="1" clrIdx="0">
    <p:extLst>
      <p:ext uri="{19B8F6BF-5375-455C-9EA6-DF929625EA0E}">
        <p15:presenceInfo xmlns:p15="http://schemas.microsoft.com/office/powerpoint/2012/main" userId="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CCCC"/>
    <a:srgbClr val="70AD47"/>
    <a:srgbClr val="BFBFDF"/>
    <a:srgbClr val="BFDFFF"/>
    <a:srgbClr val="DEFFDD"/>
    <a:srgbClr val="FFE4BF"/>
    <a:srgbClr val="DFBFBF"/>
    <a:srgbClr val="91D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413" autoAdjust="0"/>
  </p:normalViewPr>
  <p:slideViewPr>
    <p:cSldViewPr snapToGrid="0">
      <p:cViewPr varScale="1">
        <p:scale>
          <a:sx n="100" d="100"/>
          <a:sy n="100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23CC-0C83-4EAE-9D0D-7BCD04C81E08}" type="datetimeFigureOut">
              <a:rPr lang="fr-FR" smtClean="0"/>
              <a:t>02/06/2020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0691A-0F6A-434A-ADF4-4F2E5A96061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06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0F9BB-4595-4A28-9A84-34ECAB7BD846}" type="datetimeFigureOut">
              <a:rPr lang="fr-FR" smtClean="0"/>
              <a:t>02/06/2020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0FB-8F37-4AF1-8D15-1B7BC67C60A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51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4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63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29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21F7-E1B7-4BB0-9E46-D85020889882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9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EA09-E793-47BC-B427-5ADC50B952D3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942-48AA-4BD6-90AA-2E3DBC437B4E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6EF8-7D11-4226-A98B-02790DAC163A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D0E7-6327-404D-ADF6-907FA106B1F6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E06E-7DC2-4E3C-99C4-0BAD334CDF68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4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4DF-91D6-449D-B1B2-294AA165FB73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0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DE45-DA2D-4F35-8DCA-DAE2BC9D6DC7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0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A6C7-2E81-4B6E-939C-7443D51C7C46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7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F79-C549-4B46-9CCA-3D38E5883449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872F-36CB-4994-B8E6-421A4C0E82AB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4878-9A39-4D07-960B-2D94036A160B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8600" y="892175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Contexte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En deuxième année, en classe de </a:t>
            </a:r>
            <a:r>
              <a:rPr lang="fr-FR" dirty="0" smtClean="0">
                <a:solidFill>
                  <a:schemeClr val="accent1"/>
                </a:solidFill>
              </a:rPr>
              <a:t>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chemeClr val="accent2"/>
                </a:solidFill>
              </a:rPr>
              <a:t>Pré-requis</a:t>
            </a:r>
            <a:r>
              <a:rPr lang="fr-FR" b="1" dirty="0" smtClean="0">
                <a:solidFill>
                  <a:schemeClr val="accent2"/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Équations de Maxwell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Vecteur de </a:t>
            </a:r>
            <a:r>
              <a:rPr lang="fr-FR" dirty="0" err="1" smtClean="0">
                <a:solidFill>
                  <a:schemeClr val="accent1"/>
                </a:solidFill>
              </a:rPr>
              <a:t>Poynting</a:t>
            </a:r>
            <a:endParaRPr lang="fr-FR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Effet de peau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Objectif :</a:t>
            </a:r>
            <a:endParaRPr lang="fr-FR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Décrire la pressio</a:t>
            </a:r>
            <a:r>
              <a:rPr lang="fr-FR" b="1" dirty="0" smtClean="0">
                <a:solidFill>
                  <a:schemeClr val="accent1"/>
                </a:solidFill>
              </a:rPr>
              <a:t>n de radiation à partir d’une approche ondulatoire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040020" y="1828800"/>
            <a:ext cx="7063959" cy="4337048"/>
            <a:chOff x="1175165" y="1924050"/>
            <a:chExt cx="7063959" cy="4337048"/>
          </a:xfrm>
        </p:grpSpPr>
        <p:sp>
          <p:nvSpPr>
            <p:cNvPr id="2" name="Rectangle 1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352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30000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714" r="-22857" b="-78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ZoneTexte 19"/>
          <p:cNvSpPr txBox="1"/>
          <p:nvPr/>
        </p:nvSpPr>
        <p:spPr>
          <a:xfrm>
            <a:off x="228600" y="686602"/>
            <a:ext cx="627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Onde électromagnétique </a:t>
            </a:r>
            <a:r>
              <a:rPr lang="fr-FR" dirty="0" smtClean="0">
                <a:solidFill>
                  <a:schemeClr val="accent1"/>
                </a:solidFill>
              </a:rPr>
              <a:t>incidente sur un </a:t>
            </a:r>
            <a:r>
              <a:rPr lang="fr-FR" b="1" dirty="0" smtClean="0">
                <a:solidFill>
                  <a:schemeClr val="accent1"/>
                </a:solidFill>
              </a:rPr>
              <a:t>conducteur semi infini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21" name="Groupe 20"/>
          <p:cNvGrpSpPr>
            <a:grpSpLocks noChangeAspect="1"/>
          </p:cNvGrpSpPr>
          <p:nvPr/>
        </p:nvGrpSpPr>
        <p:grpSpPr>
          <a:xfrm>
            <a:off x="2591403" y="700125"/>
            <a:ext cx="3961194" cy="2432048"/>
            <a:chOff x="1175165" y="1924050"/>
            <a:chExt cx="7063959" cy="4337048"/>
          </a:xfrm>
        </p:grpSpPr>
        <p:sp>
          <p:nvSpPr>
            <p:cNvPr id="2" name="Rectangle 1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8421" r="-100000" b="-9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2353" r="-105882" b="-8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684" r="-100000" b="-896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4" r="-76471" b="-7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228600" y="3186148"/>
                <a:ext cx="8686800" cy="343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accent1"/>
                    </a:solidFill>
                  </a:rPr>
                  <a:t>Raisonnement par analyse dimensionnelle :</a:t>
                </a:r>
              </a:p>
              <a:p>
                <a:endParaRPr lang="fr-FR" b="1" dirty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endParaRPr lang="fr-FR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pPr/>
                <a:endParaRPr lang="fr-FR" dirty="0">
                  <a:solidFill>
                    <a:schemeClr val="accent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num>
                      <m:den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fr-FR" dirty="0" smtClean="0">
                    <a:solidFill>
                      <a:schemeClr val="accent1"/>
                    </a:solidFill>
                  </a:rPr>
                  <a:t> a donc la dimension :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d’un flux surfacique d’impulsion ;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>
                    <a:solidFill>
                      <a:schemeClr val="accent1"/>
                    </a:solidFill>
                  </a:rPr>
                  <a:t>c</a:t>
                </a:r>
                <a:r>
                  <a:rPr lang="fr-FR" dirty="0" err="1" smtClean="0">
                    <a:solidFill>
                      <a:schemeClr val="accent1"/>
                    </a:solidFill>
                  </a:rPr>
                  <a:t>.à.d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d’une force surfacique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 smtClean="0">
                    <a:solidFill>
                      <a:schemeClr val="accent1"/>
                    </a:solidFill>
                  </a:rPr>
                  <a:t>c.à.d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d’une pression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86148"/>
                <a:ext cx="8686800" cy="3432093"/>
              </a:xfrm>
              <a:prstGeom prst="rect">
                <a:avLst/>
              </a:prstGeom>
              <a:blipFill rotWithShape="0">
                <a:blip r:embed="rId7"/>
                <a:stretch>
                  <a:fillRect l="-632" t="-1066" b="-19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34" name="Groupe 33"/>
          <p:cNvGrpSpPr>
            <a:grpSpLocks noChangeAspect="1"/>
          </p:cNvGrpSpPr>
          <p:nvPr/>
        </p:nvGrpSpPr>
        <p:grpSpPr>
          <a:xfrm>
            <a:off x="2591403" y="700125"/>
            <a:ext cx="3961194" cy="2432048"/>
            <a:chOff x="1175165" y="1924050"/>
            <a:chExt cx="7063959" cy="4337048"/>
          </a:xfrm>
        </p:grpSpPr>
        <p:sp>
          <p:nvSpPr>
            <p:cNvPr id="35" name="Rectangle 34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8421" r="-100000" b="-9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0" name="ZoneTexte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2353" r="-105882" b="-8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684" r="-100000" b="-896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avec flèche 41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4" r="-76471" b="-7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ZoneTexte 43"/>
          <p:cNvSpPr txBox="1"/>
          <p:nvPr/>
        </p:nvSpPr>
        <p:spPr>
          <a:xfrm>
            <a:off x="228600" y="363628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Force de Laplace :</a:t>
            </a:r>
          </a:p>
          <a:p>
            <a:endParaRPr lang="fr-FR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Le champ électromagnétique pénètre dans le conducteur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Le champ E crée des courants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Le champ B est responsable de la force de Laplace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Cette force surfacique de Laplace est la </a:t>
            </a:r>
            <a:r>
              <a:rPr lang="fr-FR" b="1" dirty="0" smtClean="0">
                <a:solidFill>
                  <a:schemeClr val="accent1"/>
                </a:solidFill>
              </a:rPr>
              <a:t>pression de radiation 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040020" y="1400175"/>
            <a:ext cx="7063959" cy="4337048"/>
            <a:chOff x="1175165" y="1924050"/>
            <a:chExt cx="7063959" cy="4337048"/>
          </a:xfrm>
        </p:grpSpPr>
        <p:sp>
          <p:nvSpPr>
            <p:cNvPr id="2" name="Rectangle 1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3529" b="-78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30000" b="-566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714" r="-22857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4481205" y="140017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400175"/>
                <a:ext cx="2260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481205" y="167717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677174"/>
                <a:ext cx="22602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4481205" y="194839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948393"/>
                <a:ext cx="22602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4481205" y="221434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2214348"/>
                <a:ext cx="22602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4481205" y="247480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2474805"/>
                <a:ext cx="2260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4481205" y="27598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2759856"/>
                <a:ext cx="22602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4481205" y="3001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001217"/>
                <a:ext cx="2260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481205" y="324940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249404"/>
                <a:ext cx="22602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622" r="-21622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4481205" y="352640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526403"/>
                <a:ext cx="22602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4481205" y="37976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797622"/>
                <a:ext cx="2260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4481205" y="40635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063577"/>
                <a:ext cx="22602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481205" y="432403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324034"/>
                <a:ext cx="2260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481205" y="460908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609085"/>
                <a:ext cx="22602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4481205" y="485044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850446"/>
                <a:ext cx="2260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e 39"/>
          <p:cNvGrpSpPr/>
          <p:nvPr/>
        </p:nvGrpSpPr>
        <p:grpSpPr>
          <a:xfrm>
            <a:off x="4981617" y="1876393"/>
            <a:ext cx="609600" cy="2707477"/>
            <a:chOff x="4981617" y="1876393"/>
            <a:chExt cx="609600" cy="2707477"/>
          </a:xfrm>
        </p:grpSpPr>
        <p:sp>
          <p:nvSpPr>
            <p:cNvPr id="36" name="Arc 35"/>
            <p:cNvSpPr/>
            <p:nvPr/>
          </p:nvSpPr>
          <p:spPr>
            <a:xfrm flipH="1">
              <a:off x="4981617" y="1931230"/>
              <a:ext cx="609600" cy="2652640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V="1">
              <a:off x="5239377" y="1876393"/>
              <a:ext cx="72000" cy="72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flipV="1">
            <a:off x="4981617" y="1942017"/>
            <a:ext cx="609600" cy="2707477"/>
            <a:chOff x="4981617" y="1876393"/>
            <a:chExt cx="609600" cy="2707477"/>
          </a:xfrm>
        </p:grpSpPr>
        <p:sp>
          <p:nvSpPr>
            <p:cNvPr id="42" name="Arc 41"/>
            <p:cNvSpPr/>
            <p:nvPr/>
          </p:nvSpPr>
          <p:spPr>
            <a:xfrm flipH="1">
              <a:off x="4981617" y="1931230"/>
              <a:ext cx="609600" cy="2652640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 flipV="1">
              <a:off x="5239377" y="1876393"/>
              <a:ext cx="72000" cy="72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98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54086</TotalTime>
  <Words>151</Words>
  <Application>Microsoft Office PowerPoint</Application>
  <PresentationFormat>Affichage à l'écran (4:3)</PresentationFormat>
  <Paragraphs>78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La pression de radiation sans la notion de photon</vt:lpstr>
      <vt:lpstr>La pression de radiation sans la notion de photon</vt:lpstr>
      <vt:lpstr>La pression de radiation sans la notion de photon</vt:lpstr>
      <vt:lpstr>La pression de radiation sans la notion de photon</vt:lpstr>
      <vt:lpstr>La pression de radiation sans la notion de photon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973</cp:revision>
  <cp:lastPrinted>2019-07-12T11:29:22Z</cp:lastPrinted>
  <dcterms:created xsi:type="dcterms:W3CDTF">2016-01-19T10:18:58Z</dcterms:created>
  <dcterms:modified xsi:type="dcterms:W3CDTF">2020-06-02T06:52:25Z</dcterms:modified>
</cp:coreProperties>
</file>