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9" r:id="rId4"/>
    <p:sldId id="270" r:id="rId5"/>
    <p:sldId id="268" r:id="rId6"/>
    <p:sldId id="266" r:id="rId7"/>
    <p:sldId id="267" r:id="rId8"/>
    <p:sldId id="271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59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17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95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59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9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8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86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2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6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2451B-073C-4FAC-8D0B-6648421A7945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73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1" y="3056527"/>
            <a:ext cx="10181546" cy="1092686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 smtClean="0">
                <a:solidFill>
                  <a:srgbClr val="0070C0"/>
                </a:solidFill>
              </a:rPr>
              <a:t>LP09 </a:t>
            </a:r>
            <a:r>
              <a:rPr lang="fr-FR" b="1" dirty="0" smtClean="0">
                <a:solidFill>
                  <a:srgbClr val="0070C0"/>
                </a:solidFill>
              </a:rPr>
              <a:t>: </a:t>
            </a:r>
            <a:r>
              <a:rPr lang="fr-FR" b="1" dirty="0" smtClean="0">
                <a:solidFill>
                  <a:srgbClr val="0070C0"/>
                </a:solidFill>
              </a:rPr>
              <a:t>Conversion de puissance 			électromécanique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</a:t>
            </a:r>
            <a:r>
              <a:rPr lang="fr-FR" sz="3600" b="1" dirty="0" smtClean="0">
                <a:solidFill>
                  <a:srgbClr val="0070C0"/>
                </a:solidFill>
              </a:rPr>
              <a:t> Modèle de la machine à courant continu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15" y="3204864"/>
            <a:ext cx="10798741" cy="357625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206" y="998281"/>
            <a:ext cx="7301587" cy="19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</a:t>
            </a:r>
            <a:r>
              <a:rPr lang="fr-FR" sz="3600" b="1" dirty="0" smtClean="0">
                <a:solidFill>
                  <a:srgbClr val="0070C0"/>
                </a:solidFill>
              </a:rPr>
              <a:t> Couple de la machine à courant continu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92" y="999007"/>
            <a:ext cx="7632815" cy="546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9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</a:t>
            </a:r>
            <a:r>
              <a:rPr lang="fr-FR" sz="3600" b="1" dirty="0" smtClean="0">
                <a:solidFill>
                  <a:srgbClr val="0070C0"/>
                </a:solidFill>
              </a:rPr>
              <a:t> La machine à courant continu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494504"/>
            <a:ext cx="5181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3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</a:t>
            </a:r>
            <a:r>
              <a:rPr lang="fr-FR" sz="3600" b="1" dirty="0" smtClean="0">
                <a:solidFill>
                  <a:srgbClr val="0070C0"/>
                </a:solidFill>
              </a:rPr>
              <a:t> Création d’un champ tournant en triphasé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617" y="1210854"/>
            <a:ext cx="4768426" cy="48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9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</a:t>
            </a:r>
            <a:r>
              <a:rPr lang="fr-FR" sz="3600" b="1" dirty="0" smtClean="0">
                <a:solidFill>
                  <a:srgbClr val="0070C0"/>
                </a:solidFill>
              </a:rPr>
              <a:t> Modèle de la machine synchrone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42772" t="10826" r="19208" b="27260"/>
          <a:stretch/>
        </p:blipFill>
        <p:spPr>
          <a:xfrm>
            <a:off x="989846" y="1358702"/>
            <a:ext cx="4635374" cy="42460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/>
              <p:cNvSpPr txBox="1"/>
              <p:nvPr/>
            </p:nvSpPr>
            <p:spPr>
              <a:xfrm>
                <a:off x="6584887" y="2466076"/>
                <a:ext cx="4374531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>
                    <a:solidFill>
                      <a:schemeClr val="accent1"/>
                    </a:solidFill>
                  </a:rPr>
                  <a:t>Hypothèses :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dirty="0" smtClean="0">
                    <a:solidFill>
                      <a:schemeClr val="accent1"/>
                    </a:solidFill>
                  </a:rPr>
                  <a:t>Matériaux magnétique linéaires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fr-FR" dirty="0" smtClean="0">
                  <a:solidFill>
                    <a:schemeClr val="accent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fr-FR" dirty="0" smtClean="0">
                    <a:solidFill>
                      <a:schemeClr val="accent1"/>
                    </a:solidFill>
                  </a:rPr>
                  <a:t>Pôles lisses</a:t>
                </a:r>
              </a:p>
              <a:p>
                <a:endParaRPr lang="fr-FR" dirty="0">
                  <a:solidFill>
                    <a:schemeClr val="accent1"/>
                  </a:solidFill>
                </a:endParaRPr>
              </a:p>
              <a:p>
                <a:r>
                  <a:rPr lang="fr-FR" dirty="0" smtClean="0">
                    <a:solidFill>
                      <a:schemeClr val="accent1"/>
                    </a:solidFill>
                  </a:rPr>
                  <a:t>Objectif :</a:t>
                </a:r>
              </a:p>
              <a:p>
                <a:r>
                  <a:rPr lang="fr-FR" b="1" dirty="0" smtClean="0">
                    <a:solidFill>
                      <a:schemeClr val="accent1"/>
                    </a:solidFill>
                  </a:rPr>
                  <a:t>	Obtenir un champ glissant</a:t>
                </a:r>
                <a:endParaRPr lang="fr-FR" dirty="0" smtClean="0">
                  <a:solidFill>
                    <a:schemeClr val="accent1"/>
                  </a:solidFill>
                </a:endParaRPr>
              </a:p>
              <a:p>
                <a:r>
                  <a:rPr lang="fr-FR" dirty="0" smtClean="0">
                    <a:solidFill>
                      <a:schemeClr val="accent1"/>
                    </a:solidFill>
                  </a:rPr>
                  <a:t>	radial et à répartition sinusoïdale </a:t>
                </a:r>
                <a:endParaRPr lang="fr-FR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887" y="2466076"/>
                <a:ext cx="4374531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1114" t="-1802" b="-39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6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</a:t>
            </a:r>
            <a:r>
              <a:rPr lang="fr-FR" sz="3600" b="1" dirty="0" smtClean="0">
                <a:solidFill>
                  <a:srgbClr val="0070C0"/>
                </a:solidFill>
              </a:rPr>
              <a:t> Champ </a:t>
            </a:r>
            <a:r>
              <a:rPr lang="fr-FR" sz="3600" b="1" dirty="0" err="1" smtClean="0">
                <a:solidFill>
                  <a:srgbClr val="0070C0"/>
                </a:solidFill>
              </a:rPr>
              <a:t>statorique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46263" t="6601" r="18094" b="30957"/>
          <a:stretch/>
        </p:blipFill>
        <p:spPr>
          <a:xfrm>
            <a:off x="220983" y="1330860"/>
            <a:ext cx="4345664" cy="428229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33193" t="13729" r="35322" b="60528"/>
          <a:stretch/>
        </p:blipFill>
        <p:spPr>
          <a:xfrm>
            <a:off x="6227528" y="4162097"/>
            <a:ext cx="5748162" cy="264361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l="51324" t="45347" r="31449" b="24553"/>
          <a:stretch/>
        </p:blipFill>
        <p:spPr>
          <a:xfrm>
            <a:off x="7453878" y="835351"/>
            <a:ext cx="3295462" cy="323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</a:t>
            </a:r>
            <a:r>
              <a:rPr lang="fr-FR" sz="3600" b="1" dirty="0" smtClean="0">
                <a:solidFill>
                  <a:srgbClr val="0070C0"/>
                </a:solidFill>
              </a:rPr>
              <a:t> Caractéristique de la machine synchrone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932" y="890700"/>
            <a:ext cx="7861254" cy="587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4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55</Words>
  <Application>Microsoft Office PowerPoint</Application>
  <PresentationFormat>Grand écran</PresentationFormat>
  <Paragraphs>15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Thème Office</vt:lpstr>
      <vt:lpstr>LP09 : Conversion de puissance    électromécanique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LP17 Interférences à deux ondes en optique</dc:title>
  <dc:creator>remi</dc:creator>
  <cp:lastModifiedBy>remi</cp:lastModifiedBy>
  <cp:revision>22</cp:revision>
  <dcterms:created xsi:type="dcterms:W3CDTF">2019-10-10T16:45:18Z</dcterms:created>
  <dcterms:modified xsi:type="dcterms:W3CDTF">2020-04-05T16:42:10Z</dcterms:modified>
</cp:coreProperties>
</file>