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3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hyperlink" Target="https://www.gw-openscience.org/o2speclin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LP12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Traitement d’un signal,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étude spectrale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Décomposition en série de Fourier d’un signal carré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06"/>
            <a:ext cx="12192000" cy="47905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067406"/>
            <a:ext cx="6096000" cy="47905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Spectre du signal sonore émis par un verre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000546"/>
            <a:ext cx="7767484" cy="5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124"/>
            <a:ext cx="7138810" cy="4411785"/>
          </a:xfrm>
          <a:prstGeom prst="rect">
            <a:avLst/>
          </a:prstGeom>
        </p:spPr>
      </p:pic>
      <p:pic>
        <p:nvPicPr>
          <p:cNvPr id="13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64605" y="1177323"/>
            <a:ext cx="609600" cy="609600"/>
          </a:xfrm>
          <a:prstGeom prst="rect">
            <a:avLst/>
          </a:prstGeom>
        </p:spPr>
      </p:pic>
      <p:pic>
        <p:nvPicPr>
          <p:cNvPr id="14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47648" y="1177323"/>
            <a:ext cx="609600" cy="6096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l="41867" t="18228" r="37246" b="63375"/>
          <a:stretch/>
        </p:blipFill>
        <p:spPr>
          <a:xfrm>
            <a:off x="6817696" y="2432163"/>
            <a:ext cx="5069504" cy="25117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/>
          <a:srcRect l="41867" t="81941" r="37246" b="12010"/>
          <a:stretch/>
        </p:blipFill>
        <p:spPr>
          <a:xfrm>
            <a:off x="6817696" y="4943869"/>
            <a:ext cx="5069504" cy="82590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261343" y="64886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Abbott et al., 2016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05408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9"/>
              </a:rPr>
              <a:t>https://www.gw-openscience.org/o2speclines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95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42</Words>
  <Application>Microsoft Office PowerPoint</Application>
  <PresentationFormat>Grand écran</PresentationFormat>
  <Paragraphs>8</Paragraphs>
  <Slides>5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LP12 : Traitement d’un signal,   étude spectrale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27</cp:revision>
  <dcterms:created xsi:type="dcterms:W3CDTF">2019-10-10T16:45:18Z</dcterms:created>
  <dcterms:modified xsi:type="dcterms:W3CDTF">2020-04-04T17:20:25Z</dcterms:modified>
</cp:coreProperties>
</file>