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LP11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Rétroaction et oscillations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Rétroaction et oscillations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24569" y="2362593"/>
            <a:ext cx="5325131" cy="3598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2362593"/>
            <a:ext cx="2964669" cy="3598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6" b="11108"/>
          <a:stretch/>
        </p:blipFill>
        <p:spPr>
          <a:xfrm>
            <a:off x="8788618" y="2362593"/>
            <a:ext cx="3187072" cy="1383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7338"/>
          <a:stretch/>
        </p:blipFill>
        <p:spPr>
          <a:xfrm>
            <a:off x="8788618" y="3901117"/>
            <a:ext cx="3187072" cy="2060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220983" y="1231756"/>
            <a:ext cx="1175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Une rétroaction peut </a:t>
            </a:r>
            <a:r>
              <a:rPr lang="fr-FR" b="1" dirty="0" smtClean="0">
                <a:solidFill>
                  <a:schemeClr val="accent1"/>
                </a:solidFill>
              </a:rPr>
              <a:t>stabiliser</a:t>
            </a:r>
            <a:r>
              <a:rPr lang="fr-FR" dirty="0" smtClean="0">
                <a:solidFill>
                  <a:schemeClr val="accent1"/>
                </a:solidFill>
              </a:rPr>
              <a:t>, mais aussi rendre un système </a:t>
            </a:r>
            <a:r>
              <a:rPr lang="fr-FR" b="1" dirty="0" smtClean="0">
                <a:solidFill>
                  <a:schemeClr val="accent1"/>
                </a:solidFill>
              </a:rPr>
              <a:t>instable</a:t>
            </a:r>
            <a:r>
              <a:rPr lang="fr-FR" dirty="0" smtClean="0">
                <a:solidFill>
                  <a:schemeClr val="accent1"/>
                </a:solidFill>
              </a:rPr>
              <a:t> ce qui peut être mis à profit pour créer des </a:t>
            </a:r>
            <a:r>
              <a:rPr lang="fr-FR" b="1" dirty="0" smtClean="0">
                <a:solidFill>
                  <a:schemeClr val="accent1"/>
                </a:solidFill>
              </a:rPr>
              <a:t>oscillateurs variés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32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LP11 : Rétroaction et oscillations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18</cp:revision>
  <dcterms:created xsi:type="dcterms:W3CDTF">2019-10-10T16:45:18Z</dcterms:created>
  <dcterms:modified xsi:type="dcterms:W3CDTF">2020-05-09T14:35:29Z</dcterms:modified>
</cp:coreProperties>
</file>