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1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6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13/10/2019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7591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13/10/2019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779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13/10/2019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8178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13/10/2019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2954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13/10/2019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3590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13/10/2019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4393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13/10/2019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8282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13/10/2019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4799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13/10/2019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3865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13/10/2019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9625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13/10/2019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861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2451B-073C-4FAC-8D0B-6648421A7945}" type="datetimeFigureOut">
              <a:rPr lang="fr-FR" smtClean="0"/>
              <a:t>13/10/2019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0738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55693"/>
            <a:ext cx="12192000" cy="2387600"/>
          </a:xfrm>
        </p:spPr>
        <p:txBody>
          <a:bodyPr>
            <a:normAutofit fontScale="90000"/>
          </a:bodyPr>
          <a:lstStyle/>
          <a:p>
            <a:r>
              <a:rPr lang="fr-FR" b="1" dirty="0" smtClean="0"/>
              <a:t>LP17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Interférences à</a:t>
            </a:r>
            <a:br>
              <a:rPr lang="fr-FR" dirty="0" smtClean="0"/>
            </a:br>
            <a:r>
              <a:rPr lang="fr-FR" dirty="0" smtClean="0"/>
              <a:t>deux ondes en optique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3821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224" y="0"/>
            <a:ext cx="103715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12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857" y="0"/>
            <a:ext cx="10070925" cy="6858000"/>
          </a:xfrm>
        </p:spPr>
      </p:pic>
    </p:spTree>
    <p:extLst>
      <p:ext uri="{BB962C8B-B14F-4D97-AF65-F5344CB8AC3E}">
        <p14:creationId xmlns:p14="http://schemas.microsoft.com/office/powerpoint/2010/main" val="91561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261" y="0"/>
            <a:ext cx="101554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97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296" y="0"/>
            <a:ext cx="100434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546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296" y="0"/>
            <a:ext cx="100434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83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202" y="-7038"/>
            <a:ext cx="10081260" cy="686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31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</Words>
  <Application>Microsoft Office PowerPoint</Application>
  <PresentationFormat>Grand écran</PresentationFormat>
  <Paragraphs>1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Thème Office</vt:lpstr>
      <vt:lpstr>LP17 Interférences à deux ondes en optique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LKB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LP17 Interférences à deux ondes en optique</dc:title>
  <dc:creator>remi</dc:creator>
  <cp:lastModifiedBy>remi</cp:lastModifiedBy>
  <cp:revision>6</cp:revision>
  <dcterms:created xsi:type="dcterms:W3CDTF">2019-10-10T16:45:18Z</dcterms:created>
  <dcterms:modified xsi:type="dcterms:W3CDTF">2019-10-13T17:19:29Z</dcterms:modified>
</cp:coreProperties>
</file>