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ECA2-D469-47A9-A060-ED01498D0599}" type="datetimeFigureOut">
              <a:rPr lang="fr-FR" smtClean="0"/>
              <a:t>25/03/2020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62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ECA2-D469-47A9-A060-ED01498D0599}" type="datetimeFigureOut">
              <a:rPr lang="fr-FR" smtClean="0"/>
              <a:t>25/03/2020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6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ECA2-D469-47A9-A060-ED01498D0599}" type="datetimeFigureOut">
              <a:rPr lang="fr-FR" smtClean="0"/>
              <a:t>25/03/2020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61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ECA2-D469-47A9-A060-ED01498D0599}" type="datetimeFigureOut">
              <a:rPr lang="fr-FR" smtClean="0"/>
              <a:t>25/03/2020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8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ECA2-D469-47A9-A060-ED01498D0599}" type="datetimeFigureOut">
              <a:rPr lang="fr-FR" smtClean="0"/>
              <a:t>25/03/2020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97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ECA2-D469-47A9-A060-ED01498D0599}" type="datetimeFigureOut">
              <a:rPr lang="fr-FR" smtClean="0"/>
              <a:t>25/03/2020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93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ECA2-D469-47A9-A060-ED01498D0599}" type="datetimeFigureOut">
              <a:rPr lang="fr-FR" smtClean="0"/>
              <a:t>25/03/2020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15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ECA2-D469-47A9-A060-ED01498D0599}" type="datetimeFigureOut">
              <a:rPr lang="fr-FR" smtClean="0"/>
              <a:t>25/03/2020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95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ECA2-D469-47A9-A060-ED01498D0599}" type="datetimeFigureOut">
              <a:rPr lang="fr-FR" smtClean="0"/>
              <a:t>25/03/2020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00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ECA2-D469-47A9-A060-ED01498D0599}" type="datetimeFigureOut">
              <a:rPr lang="fr-FR" smtClean="0"/>
              <a:t>25/03/2020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8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ECA2-D469-47A9-A060-ED01498D0599}" type="datetimeFigureOut">
              <a:rPr lang="fr-FR" smtClean="0"/>
              <a:t>25/03/2020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13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3ECA2-D469-47A9-A060-ED01498D0599}" type="datetimeFigureOut">
              <a:rPr lang="fr-FR" smtClean="0"/>
              <a:t>25/03/2020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48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595" y="2311057"/>
            <a:ext cx="3479999" cy="261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76" y="2311057"/>
            <a:ext cx="2956816" cy="2611346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>
            <a:off x="6293170" y="4624761"/>
            <a:ext cx="1134000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498532" y="421891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 mm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33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32211" r="38086" b="48383"/>
          <a:stretch/>
        </p:blipFill>
        <p:spPr>
          <a:xfrm>
            <a:off x="3476542" y="1149786"/>
            <a:ext cx="4183090" cy="320267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5" t="25610" r="18546" b="22640"/>
          <a:stretch/>
        </p:blipFill>
        <p:spPr>
          <a:xfrm>
            <a:off x="0" y="1151611"/>
            <a:ext cx="3413156" cy="3200854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018" y="1149785"/>
            <a:ext cx="4270232" cy="320267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0" y="1149791"/>
            <a:ext cx="545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a)</a:t>
            </a:r>
            <a:endParaRPr lang="fr-FR" sz="3600" dirty="0"/>
          </a:p>
        </p:txBody>
      </p:sp>
      <p:sp>
        <p:nvSpPr>
          <p:cNvPr id="6" name="ZoneTexte 5"/>
          <p:cNvSpPr txBox="1"/>
          <p:nvPr/>
        </p:nvSpPr>
        <p:spPr>
          <a:xfrm>
            <a:off x="3476542" y="1149785"/>
            <a:ext cx="566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b)</a:t>
            </a:r>
            <a:endParaRPr lang="fr-FR" sz="3600" dirty="0"/>
          </a:p>
        </p:txBody>
      </p:sp>
      <p:sp>
        <p:nvSpPr>
          <p:cNvPr id="7" name="ZoneTexte 6"/>
          <p:cNvSpPr txBox="1"/>
          <p:nvPr/>
        </p:nvSpPr>
        <p:spPr>
          <a:xfrm>
            <a:off x="7723018" y="1149783"/>
            <a:ext cx="519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</a:rPr>
              <a:t>c)</a:t>
            </a: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39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7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10" b="50127"/>
          <a:stretch/>
        </p:blipFill>
        <p:spPr>
          <a:xfrm>
            <a:off x="2518403" y="745231"/>
            <a:ext cx="3619847" cy="267698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47" t="50410" r="1" b="1"/>
          <a:stretch/>
        </p:blipFill>
        <p:spPr>
          <a:xfrm>
            <a:off x="6138250" y="745231"/>
            <a:ext cx="3788845" cy="266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91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MRF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2237"/>
            <a:ext cx="3083751" cy="2424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519" y="325120"/>
            <a:ext cx="3634234" cy="2424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9" b="19952"/>
          <a:stretch/>
        </p:blipFill>
        <p:spPr>
          <a:xfrm>
            <a:off x="3001327" y="3312126"/>
            <a:ext cx="6711339" cy="264958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8556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8</Words>
  <Application>Microsoft Office PowerPoint</Application>
  <PresentationFormat>Grand écran</PresentationFormat>
  <Paragraphs>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remi</dc:creator>
  <cp:lastModifiedBy>remi</cp:lastModifiedBy>
  <cp:revision>10</cp:revision>
  <dcterms:created xsi:type="dcterms:W3CDTF">2019-11-23T15:50:58Z</dcterms:created>
  <dcterms:modified xsi:type="dcterms:W3CDTF">2020-03-25T17:36:49Z</dcterms:modified>
</cp:coreProperties>
</file>