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70" r:id="rId5"/>
    <p:sldId id="269" r:id="rId6"/>
    <p:sldId id="268" r:id="rId7"/>
    <p:sldId id="260" r:id="rId8"/>
    <p:sldId id="261" r:id="rId9"/>
    <p:sldId id="264" r:id="rId10"/>
    <p:sldId id="265" r:id="rId11"/>
    <p:sldId id="266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7EF9D-B2D2-4370-8874-F485573160A8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EE9A717-B594-490A-83EC-F863EF4BFD7D}">
      <dgm:prSet phldrT="[Texte]"/>
      <dgm:spPr/>
      <dgm:t>
        <a:bodyPr/>
        <a:lstStyle/>
        <a:p>
          <a:r>
            <a:rPr lang="es-ES" dirty="0"/>
            <a:t>Marianne</a:t>
          </a:r>
        </a:p>
      </dgm:t>
    </dgm:pt>
    <dgm:pt modelId="{EB10CF57-B04E-4FDA-99DE-8863E3BE20D4}" type="parTrans" cxnId="{0E3D1E6D-EEE6-49B2-86FA-85323069129C}">
      <dgm:prSet/>
      <dgm:spPr/>
      <dgm:t>
        <a:bodyPr/>
        <a:lstStyle/>
        <a:p>
          <a:endParaRPr lang="es-ES"/>
        </a:p>
      </dgm:t>
    </dgm:pt>
    <dgm:pt modelId="{8321F03C-BD4E-42AA-A624-6C5EEECAC437}" type="sibTrans" cxnId="{0E3D1E6D-EEE6-49B2-86FA-85323069129C}">
      <dgm:prSet/>
      <dgm:spPr/>
      <dgm:t>
        <a:bodyPr/>
        <a:lstStyle/>
        <a:p>
          <a:endParaRPr lang="es-ES"/>
        </a:p>
      </dgm:t>
    </dgm:pt>
    <dgm:pt modelId="{2B465C11-B81E-48BB-998E-65A2D31AFA1C}">
      <dgm:prSet phldrT="[Texte]"/>
      <dgm:spPr/>
      <dgm:t>
        <a:bodyPr/>
        <a:lstStyle/>
        <a:p>
          <a:r>
            <a:rPr lang="es-ES" dirty="0" err="1"/>
            <a:t>Difficultés</a:t>
          </a:r>
          <a:r>
            <a:rPr lang="es-ES" dirty="0"/>
            <a:t> </a:t>
          </a:r>
          <a:r>
            <a:rPr lang="es-ES" dirty="0" err="1"/>
            <a:t>d’apprentissage</a:t>
          </a:r>
          <a:r>
            <a:rPr lang="es-ES" dirty="0"/>
            <a:t> de la </a:t>
          </a:r>
          <a:r>
            <a:rPr lang="es-ES" dirty="0" err="1"/>
            <a:t>lecture</a:t>
          </a:r>
          <a:endParaRPr lang="es-ES" dirty="0"/>
        </a:p>
      </dgm:t>
    </dgm:pt>
    <dgm:pt modelId="{46014DCA-44BA-4BA4-8E0E-159BDAAFB8E2}" type="parTrans" cxnId="{A9F30E50-EB08-43BC-838D-B40D5813D6A7}">
      <dgm:prSet/>
      <dgm:spPr/>
      <dgm:t>
        <a:bodyPr/>
        <a:lstStyle/>
        <a:p>
          <a:endParaRPr lang="es-ES"/>
        </a:p>
      </dgm:t>
    </dgm:pt>
    <dgm:pt modelId="{EC6F6AC0-668E-4421-ABFD-ED35961B688F}" type="sibTrans" cxnId="{A9F30E50-EB08-43BC-838D-B40D5813D6A7}">
      <dgm:prSet/>
      <dgm:spPr/>
      <dgm:t>
        <a:bodyPr/>
        <a:lstStyle/>
        <a:p>
          <a:endParaRPr lang="es-ES"/>
        </a:p>
      </dgm:t>
    </dgm:pt>
    <dgm:pt modelId="{53ED16C9-1269-4809-8819-BD10DC26E3E4}">
      <dgm:prSet phldrT="[Texte]"/>
      <dgm:spPr/>
      <dgm:t>
        <a:bodyPr/>
        <a:lstStyle/>
        <a:p>
          <a:r>
            <a:rPr lang="es-ES" dirty="0" err="1"/>
            <a:t>Renvoi</a:t>
          </a:r>
          <a:r>
            <a:rPr lang="es-ES" dirty="0"/>
            <a:t> en 5ème </a:t>
          </a:r>
        </a:p>
      </dgm:t>
    </dgm:pt>
    <dgm:pt modelId="{A1D16ACC-6830-46E8-BF87-0456C6843344}" type="parTrans" cxnId="{E5C60A08-F82C-464D-83DF-DC1A15F1FF7E}">
      <dgm:prSet/>
      <dgm:spPr/>
      <dgm:t>
        <a:bodyPr/>
        <a:lstStyle/>
        <a:p>
          <a:endParaRPr lang="es-ES"/>
        </a:p>
      </dgm:t>
    </dgm:pt>
    <dgm:pt modelId="{F754DA3C-5169-457D-8FDF-89500596E67A}" type="sibTrans" cxnId="{E5C60A08-F82C-464D-83DF-DC1A15F1FF7E}">
      <dgm:prSet/>
      <dgm:spPr/>
      <dgm:t>
        <a:bodyPr/>
        <a:lstStyle/>
        <a:p>
          <a:endParaRPr lang="es-ES"/>
        </a:p>
      </dgm:t>
    </dgm:pt>
    <dgm:pt modelId="{F5D30438-C3AD-4276-B7DD-68B5A329C9CA}">
      <dgm:prSet phldrT="[Texte]"/>
      <dgm:spPr/>
      <dgm:t>
        <a:bodyPr/>
        <a:lstStyle/>
        <a:p>
          <a:r>
            <a:rPr lang="es-ES" dirty="0"/>
            <a:t>Non </a:t>
          </a:r>
          <a:r>
            <a:rPr lang="es-ES" dirty="0" err="1"/>
            <a:t>obtention</a:t>
          </a:r>
          <a:r>
            <a:rPr lang="es-ES" dirty="0"/>
            <a:t> du DNB</a:t>
          </a:r>
        </a:p>
      </dgm:t>
    </dgm:pt>
    <dgm:pt modelId="{A454A23F-AF3A-4EDA-AFB7-5736F740F0F3}" type="parTrans" cxnId="{F0705A3A-0650-420D-95FD-9CAA5B43BF6D}">
      <dgm:prSet/>
      <dgm:spPr/>
      <dgm:t>
        <a:bodyPr/>
        <a:lstStyle/>
        <a:p>
          <a:endParaRPr lang="es-ES"/>
        </a:p>
      </dgm:t>
    </dgm:pt>
    <dgm:pt modelId="{9B78E3D3-9A74-41CD-96FE-980B7CE4DC6C}" type="sibTrans" cxnId="{F0705A3A-0650-420D-95FD-9CAA5B43BF6D}">
      <dgm:prSet/>
      <dgm:spPr/>
      <dgm:t>
        <a:bodyPr/>
        <a:lstStyle/>
        <a:p>
          <a:endParaRPr lang="es-ES"/>
        </a:p>
      </dgm:t>
    </dgm:pt>
    <dgm:pt modelId="{256D45C4-B380-42F3-B313-9CA84F7FC67C}">
      <dgm:prSet phldrT="[Texte]"/>
      <dgm:spPr/>
      <dgm:t>
        <a:bodyPr/>
        <a:lstStyle/>
        <a:p>
          <a:r>
            <a:rPr lang="es-ES" dirty="0" err="1"/>
            <a:t>Difficulté</a:t>
          </a:r>
          <a:r>
            <a:rPr lang="es-ES" dirty="0"/>
            <a:t> </a:t>
          </a:r>
          <a:r>
            <a:rPr lang="es-ES" dirty="0" err="1"/>
            <a:t>d’orientation</a:t>
          </a:r>
          <a:r>
            <a:rPr lang="es-ES" dirty="0"/>
            <a:t> </a:t>
          </a:r>
        </a:p>
      </dgm:t>
    </dgm:pt>
    <dgm:pt modelId="{547397B2-2C63-44E6-BA6A-CE9B3F42AE62}" type="parTrans" cxnId="{9CF4DDA8-FF8D-408E-B2BE-DA786984499E}">
      <dgm:prSet/>
      <dgm:spPr/>
      <dgm:t>
        <a:bodyPr/>
        <a:lstStyle/>
        <a:p>
          <a:endParaRPr lang="es-ES"/>
        </a:p>
      </dgm:t>
    </dgm:pt>
    <dgm:pt modelId="{D6C86117-7605-42BE-8B87-9E4C22BC48F6}" type="sibTrans" cxnId="{9CF4DDA8-FF8D-408E-B2BE-DA786984499E}">
      <dgm:prSet/>
      <dgm:spPr/>
      <dgm:t>
        <a:bodyPr/>
        <a:lstStyle/>
        <a:p>
          <a:endParaRPr lang="es-ES"/>
        </a:p>
      </dgm:t>
    </dgm:pt>
    <dgm:pt modelId="{4B94DED5-93CA-4C41-8ED7-3CB69CD75474}" type="pres">
      <dgm:prSet presAssocID="{D077EF9D-B2D2-4370-8874-F485573160A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8190630-5234-4265-A132-153186FF6FB0}" type="pres">
      <dgm:prSet presAssocID="{8EE9A717-B594-490A-83EC-F863EF4BFD7D}" presName="root1" presStyleCnt="0"/>
      <dgm:spPr/>
    </dgm:pt>
    <dgm:pt modelId="{F4B0087C-91AA-4182-8688-8D75BEAB688C}" type="pres">
      <dgm:prSet presAssocID="{8EE9A717-B594-490A-83EC-F863EF4BFD7D}" presName="LevelOneTextNode" presStyleLbl="node0" presStyleIdx="0" presStyleCnt="1">
        <dgm:presLayoutVars>
          <dgm:chPref val="3"/>
        </dgm:presLayoutVars>
      </dgm:prSet>
      <dgm:spPr/>
    </dgm:pt>
    <dgm:pt modelId="{35E18A0A-839E-49A6-A5D8-15D6E05C0217}" type="pres">
      <dgm:prSet presAssocID="{8EE9A717-B594-490A-83EC-F863EF4BFD7D}" presName="level2hierChild" presStyleCnt="0"/>
      <dgm:spPr/>
    </dgm:pt>
    <dgm:pt modelId="{E1880587-9120-4EAA-A2A4-2F6054DB76D5}" type="pres">
      <dgm:prSet presAssocID="{46014DCA-44BA-4BA4-8E0E-159BDAAFB8E2}" presName="conn2-1" presStyleLbl="parChTrans1D2" presStyleIdx="0" presStyleCnt="4"/>
      <dgm:spPr/>
    </dgm:pt>
    <dgm:pt modelId="{9DAAE6BC-3F49-40D3-A4E1-BC1A903B025B}" type="pres">
      <dgm:prSet presAssocID="{46014DCA-44BA-4BA4-8E0E-159BDAAFB8E2}" presName="connTx" presStyleLbl="parChTrans1D2" presStyleIdx="0" presStyleCnt="4"/>
      <dgm:spPr/>
    </dgm:pt>
    <dgm:pt modelId="{1E671A37-729C-490D-8C99-41430B5705E0}" type="pres">
      <dgm:prSet presAssocID="{2B465C11-B81E-48BB-998E-65A2D31AFA1C}" presName="root2" presStyleCnt="0"/>
      <dgm:spPr/>
    </dgm:pt>
    <dgm:pt modelId="{2D41E15D-4EA3-4A0B-ADF2-F81B4B6E348B}" type="pres">
      <dgm:prSet presAssocID="{2B465C11-B81E-48BB-998E-65A2D31AFA1C}" presName="LevelTwoTextNode" presStyleLbl="node2" presStyleIdx="0" presStyleCnt="4">
        <dgm:presLayoutVars>
          <dgm:chPref val="3"/>
        </dgm:presLayoutVars>
      </dgm:prSet>
      <dgm:spPr/>
    </dgm:pt>
    <dgm:pt modelId="{03E21977-2DD7-4955-8809-1B54C9948D5D}" type="pres">
      <dgm:prSet presAssocID="{2B465C11-B81E-48BB-998E-65A2D31AFA1C}" presName="level3hierChild" presStyleCnt="0"/>
      <dgm:spPr/>
    </dgm:pt>
    <dgm:pt modelId="{200DE02E-596C-4883-815F-39B2D0A1DF61}" type="pres">
      <dgm:prSet presAssocID="{A1D16ACC-6830-46E8-BF87-0456C6843344}" presName="conn2-1" presStyleLbl="parChTrans1D2" presStyleIdx="1" presStyleCnt="4"/>
      <dgm:spPr/>
    </dgm:pt>
    <dgm:pt modelId="{5F218AB0-038B-45CD-B8E1-D03A2378DD60}" type="pres">
      <dgm:prSet presAssocID="{A1D16ACC-6830-46E8-BF87-0456C6843344}" presName="connTx" presStyleLbl="parChTrans1D2" presStyleIdx="1" presStyleCnt="4"/>
      <dgm:spPr/>
    </dgm:pt>
    <dgm:pt modelId="{265DAE31-FE75-42D3-8EE5-7AB0B5528C89}" type="pres">
      <dgm:prSet presAssocID="{53ED16C9-1269-4809-8819-BD10DC26E3E4}" presName="root2" presStyleCnt="0"/>
      <dgm:spPr/>
    </dgm:pt>
    <dgm:pt modelId="{59539D71-FD94-4E24-88B8-94C4EEF37CC3}" type="pres">
      <dgm:prSet presAssocID="{53ED16C9-1269-4809-8819-BD10DC26E3E4}" presName="LevelTwoTextNode" presStyleLbl="node2" presStyleIdx="1" presStyleCnt="4">
        <dgm:presLayoutVars>
          <dgm:chPref val="3"/>
        </dgm:presLayoutVars>
      </dgm:prSet>
      <dgm:spPr/>
    </dgm:pt>
    <dgm:pt modelId="{E0A99D51-FCC4-4ACB-9EA8-06180F6CEC2B}" type="pres">
      <dgm:prSet presAssocID="{53ED16C9-1269-4809-8819-BD10DC26E3E4}" presName="level3hierChild" presStyleCnt="0"/>
      <dgm:spPr/>
    </dgm:pt>
    <dgm:pt modelId="{90839ECA-0ECC-4EB5-B941-8C0F38AA38EC}" type="pres">
      <dgm:prSet presAssocID="{A454A23F-AF3A-4EDA-AFB7-5736F740F0F3}" presName="conn2-1" presStyleLbl="parChTrans1D2" presStyleIdx="2" presStyleCnt="4"/>
      <dgm:spPr/>
    </dgm:pt>
    <dgm:pt modelId="{720E1645-9C9D-4907-ACF2-A00EFEC7407C}" type="pres">
      <dgm:prSet presAssocID="{A454A23F-AF3A-4EDA-AFB7-5736F740F0F3}" presName="connTx" presStyleLbl="parChTrans1D2" presStyleIdx="2" presStyleCnt="4"/>
      <dgm:spPr/>
    </dgm:pt>
    <dgm:pt modelId="{7568BE92-18C7-4784-A779-02B5645B2B89}" type="pres">
      <dgm:prSet presAssocID="{F5D30438-C3AD-4276-B7DD-68B5A329C9CA}" presName="root2" presStyleCnt="0"/>
      <dgm:spPr/>
    </dgm:pt>
    <dgm:pt modelId="{BC4994D4-1D17-436A-8830-B51764DA3132}" type="pres">
      <dgm:prSet presAssocID="{F5D30438-C3AD-4276-B7DD-68B5A329C9CA}" presName="LevelTwoTextNode" presStyleLbl="node2" presStyleIdx="2" presStyleCnt="4">
        <dgm:presLayoutVars>
          <dgm:chPref val="3"/>
        </dgm:presLayoutVars>
      </dgm:prSet>
      <dgm:spPr/>
    </dgm:pt>
    <dgm:pt modelId="{79D69A42-8662-4C01-A87D-D3F560C7C724}" type="pres">
      <dgm:prSet presAssocID="{F5D30438-C3AD-4276-B7DD-68B5A329C9CA}" presName="level3hierChild" presStyleCnt="0"/>
      <dgm:spPr/>
    </dgm:pt>
    <dgm:pt modelId="{A415A571-F688-4241-A884-97FFD74A4D70}" type="pres">
      <dgm:prSet presAssocID="{547397B2-2C63-44E6-BA6A-CE9B3F42AE62}" presName="conn2-1" presStyleLbl="parChTrans1D2" presStyleIdx="3" presStyleCnt="4"/>
      <dgm:spPr/>
    </dgm:pt>
    <dgm:pt modelId="{467C1AA2-12BE-4444-8DF2-FB4EE0DCAC33}" type="pres">
      <dgm:prSet presAssocID="{547397B2-2C63-44E6-BA6A-CE9B3F42AE62}" presName="connTx" presStyleLbl="parChTrans1D2" presStyleIdx="3" presStyleCnt="4"/>
      <dgm:spPr/>
    </dgm:pt>
    <dgm:pt modelId="{6A6054BA-09EB-42D9-A55B-98575DCA3547}" type="pres">
      <dgm:prSet presAssocID="{256D45C4-B380-42F3-B313-9CA84F7FC67C}" presName="root2" presStyleCnt="0"/>
      <dgm:spPr/>
    </dgm:pt>
    <dgm:pt modelId="{474B44D2-A6CC-4502-B6A3-BDB7628FE3DB}" type="pres">
      <dgm:prSet presAssocID="{256D45C4-B380-42F3-B313-9CA84F7FC67C}" presName="LevelTwoTextNode" presStyleLbl="node2" presStyleIdx="3" presStyleCnt="4">
        <dgm:presLayoutVars>
          <dgm:chPref val="3"/>
        </dgm:presLayoutVars>
      </dgm:prSet>
      <dgm:spPr/>
    </dgm:pt>
    <dgm:pt modelId="{01129ACB-A6F9-400E-AB25-4D27AE7CD1EA}" type="pres">
      <dgm:prSet presAssocID="{256D45C4-B380-42F3-B313-9CA84F7FC67C}" presName="level3hierChild" presStyleCnt="0"/>
      <dgm:spPr/>
    </dgm:pt>
  </dgm:ptLst>
  <dgm:cxnLst>
    <dgm:cxn modelId="{BC9C5C06-2490-4027-BF55-CFFDDC25D072}" type="presOf" srcId="{2B465C11-B81E-48BB-998E-65A2D31AFA1C}" destId="{2D41E15D-4EA3-4A0B-ADF2-F81B4B6E348B}" srcOrd="0" destOrd="0" presId="urn:microsoft.com/office/officeart/2008/layout/HorizontalMultiLevelHierarchy"/>
    <dgm:cxn modelId="{E5C60A08-F82C-464D-83DF-DC1A15F1FF7E}" srcId="{8EE9A717-B594-490A-83EC-F863EF4BFD7D}" destId="{53ED16C9-1269-4809-8819-BD10DC26E3E4}" srcOrd="1" destOrd="0" parTransId="{A1D16ACC-6830-46E8-BF87-0456C6843344}" sibTransId="{F754DA3C-5169-457D-8FDF-89500596E67A}"/>
    <dgm:cxn modelId="{E0685411-A58D-4556-8B0D-E0A7DEED852E}" type="presOf" srcId="{256D45C4-B380-42F3-B313-9CA84F7FC67C}" destId="{474B44D2-A6CC-4502-B6A3-BDB7628FE3DB}" srcOrd="0" destOrd="0" presId="urn:microsoft.com/office/officeart/2008/layout/HorizontalMultiLevelHierarchy"/>
    <dgm:cxn modelId="{99130D19-730D-4DB9-9461-3D240528307A}" type="presOf" srcId="{46014DCA-44BA-4BA4-8E0E-159BDAAFB8E2}" destId="{9DAAE6BC-3F49-40D3-A4E1-BC1A903B025B}" srcOrd="1" destOrd="0" presId="urn:microsoft.com/office/officeart/2008/layout/HorizontalMultiLevelHierarchy"/>
    <dgm:cxn modelId="{F818D919-3E21-4BF0-8C82-A77EB74574FA}" type="presOf" srcId="{A1D16ACC-6830-46E8-BF87-0456C6843344}" destId="{200DE02E-596C-4883-815F-39B2D0A1DF61}" srcOrd="0" destOrd="0" presId="urn:microsoft.com/office/officeart/2008/layout/HorizontalMultiLevelHierarchy"/>
    <dgm:cxn modelId="{F0705A3A-0650-420D-95FD-9CAA5B43BF6D}" srcId="{8EE9A717-B594-490A-83EC-F863EF4BFD7D}" destId="{F5D30438-C3AD-4276-B7DD-68B5A329C9CA}" srcOrd="2" destOrd="0" parTransId="{A454A23F-AF3A-4EDA-AFB7-5736F740F0F3}" sibTransId="{9B78E3D3-9A74-41CD-96FE-980B7CE4DC6C}"/>
    <dgm:cxn modelId="{A9AC9A3D-74BA-4A10-9CA1-D82635E26BD0}" type="presOf" srcId="{53ED16C9-1269-4809-8819-BD10DC26E3E4}" destId="{59539D71-FD94-4E24-88B8-94C4EEF37CC3}" srcOrd="0" destOrd="0" presId="urn:microsoft.com/office/officeart/2008/layout/HorizontalMultiLevelHierarchy"/>
    <dgm:cxn modelId="{A9F30E50-EB08-43BC-838D-B40D5813D6A7}" srcId="{8EE9A717-B594-490A-83EC-F863EF4BFD7D}" destId="{2B465C11-B81E-48BB-998E-65A2D31AFA1C}" srcOrd="0" destOrd="0" parTransId="{46014DCA-44BA-4BA4-8E0E-159BDAAFB8E2}" sibTransId="{EC6F6AC0-668E-4421-ABFD-ED35961B688F}"/>
    <dgm:cxn modelId="{0E3D1E6D-EEE6-49B2-86FA-85323069129C}" srcId="{D077EF9D-B2D2-4370-8874-F485573160A8}" destId="{8EE9A717-B594-490A-83EC-F863EF4BFD7D}" srcOrd="0" destOrd="0" parTransId="{EB10CF57-B04E-4FDA-99DE-8863E3BE20D4}" sibTransId="{8321F03C-BD4E-42AA-A624-6C5EEECAC437}"/>
    <dgm:cxn modelId="{9EB8A28A-1ED6-47C4-891F-FDE8F36BA18C}" type="presOf" srcId="{F5D30438-C3AD-4276-B7DD-68B5A329C9CA}" destId="{BC4994D4-1D17-436A-8830-B51764DA3132}" srcOrd="0" destOrd="0" presId="urn:microsoft.com/office/officeart/2008/layout/HorizontalMultiLevelHierarchy"/>
    <dgm:cxn modelId="{6AD1D28C-7100-458B-B78C-FEBA9408AA7C}" type="presOf" srcId="{A1D16ACC-6830-46E8-BF87-0456C6843344}" destId="{5F218AB0-038B-45CD-B8E1-D03A2378DD60}" srcOrd="1" destOrd="0" presId="urn:microsoft.com/office/officeart/2008/layout/HorizontalMultiLevelHierarchy"/>
    <dgm:cxn modelId="{DC62F3A5-9D91-4864-AF08-62577DCC42D6}" type="presOf" srcId="{A454A23F-AF3A-4EDA-AFB7-5736F740F0F3}" destId="{720E1645-9C9D-4907-ACF2-A00EFEC7407C}" srcOrd="1" destOrd="0" presId="urn:microsoft.com/office/officeart/2008/layout/HorizontalMultiLevelHierarchy"/>
    <dgm:cxn modelId="{9CF4DDA8-FF8D-408E-B2BE-DA786984499E}" srcId="{8EE9A717-B594-490A-83EC-F863EF4BFD7D}" destId="{256D45C4-B380-42F3-B313-9CA84F7FC67C}" srcOrd="3" destOrd="0" parTransId="{547397B2-2C63-44E6-BA6A-CE9B3F42AE62}" sibTransId="{D6C86117-7605-42BE-8B87-9E4C22BC48F6}"/>
    <dgm:cxn modelId="{4FBA3BB1-A4F0-400A-87B7-4D5D19F30E4F}" type="presOf" srcId="{547397B2-2C63-44E6-BA6A-CE9B3F42AE62}" destId="{A415A571-F688-4241-A884-97FFD74A4D70}" srcOrd="0" destOrd="0" presId="urn:microsoft.com/office/officeart/2008/layout/HorizontalMultiLevelHierarchy"/>
    <dgm:cxn modelId="{5AC4AAD3-F8E3-4A50-8AEA-D67472A1CED1}" type="presOf" srcId="{8EE9A717-B594-490A-83EC-F863EF4BFD7D}" destId="{F4B0087C-91AA-4182-8688-8D75BEAB688C}" srcOrd="0" destOrd="0" presId="urn:microsoft.com/office/officeart/2008/layout/HorizontalMultiLevelHierarchy"/>
    <dgm:cxn modelId="{AE8418DA-C2E9-4C35-ADF4-B7F860D6ECB3}" type="presOf" srcId="{A454A23F-AF3A-4EDA-AFB7-5736F740F0F3}" destId="{90839ECA-0ECC-4EB5-B941-8C0F38AA38EC}" srcOrd="0" destOrd="0" presId="urn:microsoft.com/office/officeart/2008/layout/HorizontalMultiLevelHierarchy"/>
    <dgm:cxn modelId="{E995ECDD-AFC4-4A82-A1E1-3328D55BCD13}" type="presOf" srcId="{D077EF9D-B2D2-4370-8874-F485573160A8}" destId="{4B94DED5-93CA-4C41-8ED7-3CB69CD75474}" srcOrd="0" destOrd="0" presId="urn:microsoft.com/office/officeart/2008/layout/HorizontalMultiLevelHierarchy"/>
    <dgm:cxn modelId="{C63D7EE0-5D0A-4E59-913B-339712371B27}" type="presOf" srcId="{547397B2-2C63-44E6-BA6A-CE9B3F42AE62}" destId="{467C1AA2-12BE-4444-8DF2-FB4EE0DCAC33}" srcOrd="1" destOrd="0" presId="urn:microsoft.com/office/officeart/2008/layout/HorizontalMultiLevelHierarchy"/>
    <dgm:cxn modelId="{BABBBCEF-DF5A-432F-90CC-D5F2714ADA8A}" type="presOf" srcId="{46014DCA-44BA-4BA4-8E0E-159BDAAFB8E2}" destId="{E1880587-9120-4EAA-A2A4-2F6054DB76D5}" srcOrd="0" destOrd="0" presId="urn:microsoft.com/office/officeart/2008/layout/HorizontalMultiLevelHierarchy"/>
    <dgm:cxn modelId="{FA1138A3-D052-4ED7-ACE6-47446287793F}" type="presParOf" srcId="{4B94DED5-93CA-4C41-8ED7-3CB69CD75474}" destId="{58190630-5234-4265-A132-153186FF6FB0}" srcOrd="0" destOrd="0" presId="urn:microsoft.com/office/officeart/2008/layout/HorizontalMultiLevelHierarchy"/>
    <dgm:cxn modelId="{E439FE82-51BF-4DF8-B71E-CC70F1844A33}" type="presParOf" srcId="{58190630-5234-4265-A132-153186FF6FB0}" destId="{F4B0087C-91AA-4182-8688-8D75BEAB688C}" srcOrd="0" destOrd="0" presId="urn:microsoft.com/office/officeart/2008/layout/HorizontalMultiLevelHierarchy"/>
    <dgm:cxn modelId="{C274792C-7456-45BE-B2DF-2DEEEABFF348}" type="presParOf" srcId="{58190630-5234-4265-A132-153186FF6FB0}" destId="{35E18A0A-839E-49A6-A5D8-15D6E05C0217}" srcOrd="1" destOrd="0" presId="urn:microsoft.com/office/officeart/2008/layout/HorizontalMultiLevelHierarchy"/>
    <dgm:cxn modelId="{689F9083-A007-4DAD-9271-B8A3FCDC8E17}" type="presParOf" srcId="{35E18A0A-839E-49A6-A5D8-15D6E05C0217}" destId="{E1880587-9120-4EAA-A2A4-2F6054DB76D5}" srcOrd="0" destOrd="0" presId="urn:microsoft.com/office/officeart/2008/layout/HorizontalMultiLevelHierarchy"/>
    <dgm:cxn modelId="{11BB6A7B-96C1-4B1F-BB5D-950F0D069611}" type="presParOf" srcId="{E1880587-9120-4EAA-A2A4-2F6054DB76D5}" destId="{9DAAE6BC-3F49-40D3-A4E1-BC1A903B025B}" srcOrd="0" destOrd="0" presId="urn:microsoft.com/office/officeart/2008/layout/HorizontalMultiLevelHierarchy"/>
    <dgm:cxn modelId="{25C99FCB-B2E3-4924-81D3-951961E6BDB0}" type="presParOf" srcId="{35E18A0A-839E-49A6-A5D8-15D6E05C0217}" destId="{1E671A37-729C-490D-8C99-41430B5705E0}" srcOrd="1" destOrd="0" presId="urn:microsoft.com/office/officeart/2008/layout/HorizontalMultiLevelHierarchy"/>
    <dgm:cxn modelId="{47664BE1-A95B-4D2D-AF77-4D46D7D7BBA1}" type="presParOf" srcId="{1E671A37-729C-490D-8C99-41430B5705E0}" destId="{2D41E15D-4EA3-4A0B-ADF2-F81B4B6E348B}" srcOrd="0" destOrd="0" presId="urn:microsoft.com/office/officeart/2008/layout/HorizontalMultiLevelHierarchy"/>
    <dgm:cxn modelId="{7D10DDE6-2024-4EAC-A673-0B850F57DC6F}" type="presParOf" srcId="{1E671A37-729C-490D-8C99-41430B5705E0}" destId="{03E21977-2DD7-4955-8809-1B54C9948D5D}" srcOrd="1" destOrd="0" presId="urn:microsoft.com/office/officeart/2008/layout/HorizontalMultiLevelHierarchy"/>
    <dgm:cxn modelId="{01AFE694-1734-491C-98E0-0FD729E85E6C}" type="presParOf" srcId="{35E18A0A-839E-49A6-A5D8-15D6E05C0217}" destId="{200DE02E-596C-4883-815F-39B2D0A1DF61}" srcOrd="2" destOrd="0" presId="urn:microsoft.com/office/officeart/2008/layout/HorizontalMultiLevelHierarchy"/>
    <dgm:cxn modelId="{35B272DE-E844-4CC8-A640-845A3C2E8234}" type="presParOf" srcId="{200DE02E-596C-4883-815F-39B2D0A1DF61}" destId="{5F218AB0-038B-45CD-B8E1-D03A2378DD60}" srcOrd="0" destOrd="0" presId="urn:microsoft.com/office/officeart/2008/layout/HorizontalMultiLevelHierarchy"/>
    <dgm:cxn modelId="{FE0A870E-3989-4080-BA34-D8DD38348DA8}" type="presParOf" srcId="{35E18A0A-839E-49A6-A5D8-15D6E05C0217}" destId="{265DAE31-FE75-42D3-8EE5-7AB0B5528C89}" srcOrd="3" destOrd="0" presId="urn:microsoft.com/office/officeart/2008/layout/HorizontalMultiLevelHierarchy"/>
    <dgm:cxn modelId="{B11650EE-2DAA-4DE2-A071-797E62A71303}" type="presParOf" srcId="{265DAE31-FE75-42D3-8EE5-7AB0B5528C89}" destId="{59539D71-FD94-4E24-88B8-94C4EEF37CC3}" srcOrd="0" destOrd="0" presId="urn:microsoft.com/office/officeart/2008/layout/HorizontalMultiLevelHierarchy"/>
    <dgm:cxn modelId="{D4660EC1-DBDC-46AA-9BA9-B73C8DE9AD3E}" type="presParOf" srcId="{265DAE31-FE75-42D3-8EE5-7AB0B5528C89}" destId="{E0A99D51-FCC4-4ACB-9EA8-06180F6CEC2B}" srcOrd="1" destOrd="0" presId="urn:microsoft.com/office/officeart/2008/layout/HorizontalMultiLevelHierarchy"/>
    <dgm:cxn modelId="{103D15DA-0412-4D50-BE4A-44FBA5574511}" type="presParOf" srcId="{35E18A0A-839E-49A6-A5D8-15D6E05C0217}" destId="{90839ECA-0ECC-4EB5-B941-8C0F38AA38EC}" srcOrd="4" destOrd="0" presId="urn:microsoft.com/office/officeart/2008/layout/HorizontalMultiLevelHierarchy"/>
    <dgm:cxn modelId="{9B914AD9-D8CA-438D-BB22-E5F1E9058C5F}" type="presParOf" srcId="{90839ECA-0ECC-4EB5-B941-8C0F38AA38EC}" destId="{720E1645-9C9D-4907-ACF2-A00EFEC7407C}" srcOrd="0" destOrd="0" presId="urn:microsoft.com/office/officeart/2008/layout/HorizontalMultiLevelHierarchy"/>
    <dgm:cxn modelId="{E940E9B1-7D0E-4BE7-BDEA-729E43785EC4}" type="presParOf" srcId="{35E18A0A-839E-49A6-A5D8-15D6E05C0217}" destId="{7568BE92-18C7-4784-A779-02B5645B2B89}" srcOrd="5" destOrd="0" presId="urn:microsoft.com/office/officeart/2008/layout/HorizontalMultiLevelHierarchy"/>
    <dgm:cxn modelId="{D8D05F92-DF77-43A9-832A-C4F1963E1955}" type="presParOf" srcId="{7568BE92-18C7-4784-A779-02B5645B2B89}" destId="{BC4994D4-1D17-436A-8830-B51764DA3132}" srcOrd="0" destOrd="0" presId="urn:microsoft.com/office/officeart/2008/layout/HorizontalMultiLevelHierarchy"/>
    <dgm:cxn modelId="{1C345FCF-6C30-4300-8C72-6E8F55F5B347}" type="presParOf" srcId="{7568BE92-18C7-4784-A779-02B5645B2B89}" destId="{79D69A42-8662-4C01-A87D-D3F560C7C724}" srcOrd="1" destOrd="0" presId="urn:microsoft.com/office/officeart/2008/layout/HorizontalMultiLevelHierarchy"/>
    <dgm:cxn modelId="{0CD68762-2812-47B8-A740-C5197C3527CD}" type="presParOf" srcId="{35E18A0A-839E-49A6-A5D8-15D6E05C0217}" destId="{A415A571-F688-4241-A884-97FFD74A4D70}" srcOrd="6" destOrd="0" presId="urn:microsoft.com/office/officeart/2008/layout/HorizontalMultiLevelHierarchy"/>
    <dgm:cxn modelId="{005089EC-0C3F-41C8-9C43-CBF0A669F161}" type="presParOf" srcId="{A415A571-F688-4241-A884-97FFD74A4D70}" destId="{467C1AA2-12BE-4444-8DF2-FB4EE0DCAC33}" srcOrd="0" destOrd="0" presId="urn:microsoft.com/office/officeart/2008/layout/HorizontalMultiLevelHierarchy"/>
    <dgm:cxn modelId="{C9344B8F-11AB-4AD4-A1F8-0E19A22A2CB0}" type="presParOf" srcId="{35E18A0A-839E-49A6-A5D8-15D6E05C0217}" destId="{6A6054BA-09EB-42D9-A55B-98575DCA3547}" srcOrd="7" destOrd="0" presId="urn:microsoft.com/office/officeart/2008/layout/HorizontalMultiLevelHierarchy"/>
    <dgm:cxn modelId="{636CB4A1-592D-418A-AAEC-37F5BA7DC459}" type="presParOf" srcId="{6A6054BA-09EB-42D9-A55B-98575DCA3547}" destId="{474B44D2-A6CC-4502-B6A3-BDB7628FE3DB}" srcOrd="0" destOrd="0" presId="urn:microsoft.com/office/officeart/2008/layout/HorizontalMultiLevelHierarchy"/>
    <dgm:cxn modelId="{E10977CA-8024-48AA-B42B-2A0A94F275AC}" type="presParOf" srcId="{6A6054BA-09EB-42D9-A55B-98575DCA3547}" destId="{01129ACB-A6F9-400E-AB25-4D27AE7CD1E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634E5B-A7AC-4326-8404-20D032BD24A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4FFF96B-90FC-46E8-9B9D-1D6471943C60}">
      <dgm:prSet phldrT="[Texte]"/>
      <dgm:spPr/>
      <dgm:t>
        <a:bodyPr/>
        <a:lstStyle/>
        <a:p>
          <a:r>
            <a:rPr lang="es-ES" dirty="0"/>
            <a:t>La 2nde </a:t>
          </a:r>
          <a:r>
            <a:rPr lang="es-ES" dirty="0" err="1"/>
            <a:t>générale</a:t>
          </a:r>
          <a:r>
            <a:rPr lang="es-ES" dirty="0"/>
            <a:t> </a:t>
          </a:r>
          <a:r>
            <a:rPr lang="es-ES" dirty="0" err="1"/>
            <a:t>n’est</a:t>
          </a:r>
          <a:r>
            <a:rPr lang="es-ES" dirty="0"/>
            <a:t> </a:t>
          </a:r>
          <a:r>
            <a:rPr lang="es-ES" dirty="0" err="1"/>
            <a:t>pas</a:t>
          </a:r>
          <a:r>
            <a:rPr lang="es-ES" dirty="0"/>
            <a:t> un </a:t>
          </a:r>
          <a:r>
            <a:rPr lang="es-ES" dirty="0" err="1"/>
            <a:t>choix</a:t>
          </a:r>
          <a:endParaRPr lang="es-ES" dirty="0"/>
        </a:p>
      </dgm:t>
    </dgm:pt>
    <dgm:pt modelId="{443CE99D-CB92-4466-8086-20A5005CD2C5}" type="parTrans" cxnId="{4C915ADF-B261-43B5-824B-3C30673A4211}">
      <dgm:prSet/>
      <dgm:spPr/>
      <dgm:t>
        <a:bodyPr/>
        <a:lstStyle/>
        <a:p>
          <a:endParaRPr lang="es-ES"/>
        </a:p>
      </dgm:t>
    </dgm:pt>
    <dgm:pt modelId="{8873757A-7926-497E-B4C0-BBB70B4F46AB}" type="sibTrans" cxnId="{4C915ADF-B261-43B5-824B-3C30673A4211}">
      <dgm:prSet/>
      <dgm:spPr/>
      <dgm:t>
        <a:bodyPr/>
        <a:lstStyle/>
        <a:p>
          <a:endParaRPr lang="es-ES"/>
        </a:p>
      </dgm:t>
    </dgm:pt>
    <dgm:pt modelId="{98212793-0188-4833-BDA7-07922853DB10}">
      <dgm:prSet phldrT="[Texte]"/>
      <dgm:spPr/>
      <dgm:t>
        <a:bodyPr/>
        <a:lstStyle/>
        <a:p>
          <a:r>
            <a:rPr lang="es-ES" dirty="0" err="1"/>
            <a:t>Absentéisme</a:t>
          </a:r>
          <a:r>
            <a:rPr lang="es-ES" dirty="0"/>
            <a:t> &amp; </a:t>
          </a:r>
          <a:r>
            <a:rPr lang="es-ES" dirty="0" err="1"/>
            <a:t>désintéressement</a:t>
          </a:r>
          <a:r>
            <a:rPr lang="es-ES" dirty="0"/>
            <a:t> </a:t>
          </a:r>
        </a:p>
      </dgm:t>
    </dgm:pt>
    <dgm:pt modelId="{6EA499EA-700F-453E-B0F2-7FD5EEEFE753}" type="parTrans" cxnId="{753A0354-4A0A-4228-A611-B3EABFCE729B}">
      <dgm:prSet/>
      <dgm:spPr/>
      <dgm:t>
        <a:bodyPr/>
        <a:lstStyle/>
        <a:p>
          <a:endParaRPr lang="es-ES"/>
        </a:p>
      </dgm:t>
    </dgm:pt>
    <dgm:pt modelId="{997B3EF7-A3C3-4754-A69D-76A6CB50DB6F}" type="sibTrans" cxnId="{753A0354-4A0A-4228-A611-B3EABFCE729B}">
      <dgm:prSet/>
      <dgm:spPr/>
      <dgm:t>
        <a:bodyPr/>
        <a:lstStyle/>
        <a:p>
          <a:endParaRPr lang="es-ES"/>
        </a:p>
      </dgm:t>
    </dgm:pt>
    <dgm:pt modelId="{C71AC8D8-9A9C-44F5-8BDF-70ACE985EAB6}">
      <dgm:prSet phldrT="[Texte]"/>
      <dgm:spPr/>
      <dgm:t>
        <a:bodyPr/>
        <a:lstStyle/>
        <a:p>
          <a:r>
            <a:rPr lang="es-ES" dirty="0" err="1"/>
            <a:t>Confinement</a:t>
          </a:r>
          <a:r>
            <a:rPr lang="es-ES" dirty="0"/>
            <a:t>:</a:t>
          </a:r>
          <a:r>
            <a:rPr lang="es-ES" dirty="0">
              <a:sym typeface="Wingdings" panose="05000000000000000000" pitchFamily="2" charset="2"/>
            </a:rPr>
            <a:t> </a:t>
          </a:r>
          <a:r>
            <a:rPr lang="es-ES" dirty="0" err="1">
              <a:sym typeface="Wingdings" panose="05000000000000000000" pitchFamily="2" charset="2"/>
            </a:rPr>
            <a:t>début</a:t>
          </a:r>
          <a:r>
            <a:rPr lang="es-ES" dirty="0">
              <a:sym typeface="Wingdings" panose="05000000000000000000" pitchFamily="2" charset="2"/>
            </a:rPr>
            <a:t> du </a:t>
          </a:r>
          <a:r>
            <a:rPr lang="es-ES" dirty="0" err="1">
              <a:sym typeface="Wingdings" panose="05000000000000000000" pitchFamily="2" charset="2"/>
            </a:rPr>
            <a:t>décrochage</a:t>
          </a:r>
          <a:r>
            <a:rPr lang="es-ES" dirty="0">
              <a:sym typeface="Wingdings" panose="05000000000000000000" pitchFamily="2" charset="2"/>
            </a:rPr>
            <a:t> </a:t>
          </a:r>
          <a:endParaRPr lang="es-ES" dirty="0"/>
        </a:p>
      </dgm:t>
    </dgm:pt>
    <dgm:pt modelId="{F6178902-4803-435F-AAFB-38C2A10EE8FC}" type="parTrans" cxnId="{42118058-99C2-42A7-B370-FE9BFC702616}">
      <dgm:prSet/>
      <dgm:spPr/>
      <dgm:t>
        <a:bodyPr/>
        <a:lstStyle/>
        <a:p>
          <a:endParaRPr lang="es-ES"/>
        </a:p>
      </dgm:t>
    </dgm:pt>
    <dgm:pt modelId="{018B18EA-CC88-409C-8AA4-C46A11CE2936}" type="sibTrans" cxnId="{42118058-99C2-42A7-B370-FE9BFC702616}">
      <dgm:prSet/>
      <dgm:spPr/>
      <dgm:t>
        <a:bodyPr/>
        <a:lstStyle/>
        <a:p>
          <a:endParaRPr lang="es-ES"/>
        </a:p>
      </dgm:t>
    </dgm:pt>
    <dgm:pt modelId="{8DF8DA2A-689C-4E8F-9541-E22191E99CE7}">
      <dgm:prSet/>
      <dgm:spPr/>
      <dgm:t>
        <a:bodyPr/>
        <a:lstStyle/>
        <a:p>
          <a:r>
            <a:rPr lang="es-ES" dirty="0" err="1"/>
            <a:t>Redoublement</a:t>
          </a:r>
          <a:r>
            <a:rPr lang="es-ES" dirty="0"/>
            <a:t> </a:t>
          </a:r>
        </a:p>
      </dgm:t>
    </dgm:pt>
    <dgm:pt modelId="{163DFF82-CB06-48FA-9524-0079345BCA83}" type="parTrans" cxnId="{CD1296E2-541A-4B32-B56A-33C9B0C3F80F}">
      <dgm:prSet/>
      <dgm:spPr/>
      <dgm:t>
        <a:bodyPr/>
        <a:lstStyle/>
        <a:p>
          <a:endParaRPr lang="es-ES"/>
        </a:p>
      </dgm:t>
    </dgm:pt>
    <dgm:pt modelId="{6A396EF6-EF2D-4A58-8580-0AD0987963EC}" type="sibTrans" cxnId="{CD1296E2-541A-4B32-B56A-33C9B0C3F80F}">
      <dgm:prSet/>
      <dgm:spPr/>
      <dgm:t>
        <a:bodyPr/>
        <a:lstStyle/>
        <a:p>
          <a:endParaRPr lang="es-ES"/>
        </a:p>
      </dgm:t>
    </dgm:pt>
    <dgm:pt modelId="{972EF6E3-E19B-4EE8-BF69-EB66EC716658}" type="pres">
      <dgm:prSet presAssocID="{79634E5B-A7AC-4326-8404-20D032BD24AE}" presName="Name0" presStyleCnt="0">
        <dgm:presLayoutVars>
          <dgm:dir/>
          <dgm:resizeHandles val="exact"/>
        </dgm:presLayoutVars>
      </dgm:prSet>
      <dgm:spPr/>
    </dgm:pt>
    <dgm:pt modelId="{F1624CBA-1161-4AF0-A6B2-85A647CF044C}" type="pres">
      <dgm:prSet presAssocID="{79634E5B-A7AC-4326-8404-20D032BD24AE}" presName="arrow" presStyleLbl="bgShp" presStyleIdx="0" presStyleCnt="1"/>
      <dgm:spPr/>
    </dgm:pt>
    <dgm:pt modelId="{7EC14749-BA6F-4085-A88E-61D3354AC765}" type="pres">
      <dgm:prSet presAssocID="{79634E5B-A7AC-4326-8404-20D032BD24AE}" presName="points" presStyleCnt="0"/>
      <dgm:spPr/>
    </dgm:pt>
    <dgm:pt modelId="{5F5F1380-72F4-4652-9768-54E856FF0F1D}" type="pres">
      <dgm:prSet presAssocID="{44FFF96B-90FC-46E8-9B9D-1D6471943C60}" presName="compositeA" presStyleCnt="0"/>
      <dgm:spPr/>
    </dgm:pt>
    <dgm:pt modelId="{C44D8491-D6EF-40BA-A30D-EBBDB8836E1D}" type="pres">
      <dgm:prSet presAssocID="{44FFF96B-90FC-46E8-9B9D-1D6471943C60}" presName="textA" presStyleLbl="revTx" presStyleIdx="0" presStyleCnt="4">
        <dgm:presLayoutVars>
          <dgm:bulletEnabled val="1"/>
        </dgm:presLayoutVars>
      </dgm:prSet>
      <dgm:spPr/>
    </dgm:pt>
    <dgm:pt modelId="{5F52DCF3-D1A7-47C8-9D5D-787284068450}" type="pres">
      <dgm:prSet presAssocID="{44FFF96B-90FC-46E8-9B9D-1D6471943C60}" presName="circleA" presStyleLbl="node1" presStyleIdx="0" presStyleCnt="4"/>
      <dgm:spPr/>
    </dgm:pt>
    <dgm:pt modelId="{79AF17F2-F414-4B09-A191-383260FC4887}" type="pres">
      <dgm:prSet presAssocID="{44FFF96B-90FC-46E8-9B9D-1D6471943C60}" presName="spaceA" presStyleCnt="0"/>
      <dgm:spPr/>
    </dgm:pt>
    <dgm:pt modelId="{8BDC6B50-2EDC-4220-A2F2-196E36408E76}" type="pres">
      <dgm:prSet presAssocID="{8873757A-7926-497E-B4C0-BBB70B4F46AB}" presName="space" presStyleCnt="0"/>
      <dgm:spPr/>
    </dgm:pt>
    <dgm:pt modelId="{74B58E8A-8BEB-4471-AE4D-4F78746F3CB8}" type="pres">
      <dgm:prSet presAssocID="{98212793-0188-4833-BDA7-07922853DB10}" presName="compositeB" presStyleCnt="0"/>
      <dgm:spPr/>
    </dgm:pt>
    <dgm:pt modelId="{F9301049-0134-45AA-B441-3D8A415D5FAE}" type="pres">
      <dgm:prSet presAssocID="{98212793-0188-4833-BDA7-07922853DB10}" presName="textB" presStyleLbl="revTx" presStyleIdx="1" presStyleCnt="4">
        <dgm:presLayoutVars>
          <dgm:bulletEnabled val="1"/>
        </dgm:presLayoutVars>
      </dgm:prSet>
      <dgm:spPr/>
    </dgm:pt>
    <dgm:pt modelId="{61958740-84F8-47FE-A774-9F5E72755E43}" type="pres">
      <dgm:prSet presAssocID="{98212793-0188-4833-BDA7-07922853DB10}" presName="circleB" presStyleLbl="node1" presStyleIdx="1" presStyleCnt="4"/>
      <dgm:spPr/>
    </dgm:pt>
    <dgm:pt modelId="{752BB732-4450-4286-BCD8-85B66D058736}" type="pres">
      <dgm:prSet presAssocID="{98212793-0188-4833-BDA7-07922853DB10}" presName="spaceB" presStyleCnt="0"/>
      <dgm:spPr/>
    </dgm:pt>
    <dgm:pt modelId="{F7638854-F026-4503-988C-6C5550B41182}" type="pres">
      <dgm:prSet presAssocID="{997B3EF7-A3C3-4754-A69D-76A6CB50DB6F}" presName="space" presStyleCnt="0"/>
      <dgm:spPr/>
    </dgm:pt>
    <dgm:pt modelId="{F11C4245-968B-413F-A772-9ED1611ABB4E}" type="pres">
      <dgm:prSet presAssocID="{C71AC8D8-9A9C-44F5-8BDF-70ACE985EAB6}" presName="compositeA" presStyleCnt="0"/>
      <dgm:spPr/>
    </dgm:pt>
    <dgm:pt modelId="{37B02BCB-0BDC-4E3E-A44C-9E1762B4C095}" type="pres">
      <dgm:prSet presAssocID="{C71AC8D8-9A9C-44F5-8BDF-70ACE985EAB6}" presName="textA" presStyleLbl="revTx" presStyleIdx="2" presStyleCnt="4">
        <dgm:presLayoutVars>
          <dgm:bulletEnabled val="1"/>
        </dgm:presLayoutVars>
      </dgm:prSet>
      <dgm:spPr/>
    </dgm:pt>
    <dgm:pt modelId="{BFF38EE6-FE2D-458D-AACF-18ACF464E09A}" type="pres">
      <dgm:prSet presAssocID="{C71AC8D8-9A9C-44F5-8BDF-70ACE985EAB6}" presName="circleA" presStyleLbl="node1" presStyleIdx="2" presStyleCnt="4"/>
      <dgm:spPr/>
    </dgm:pt>
    <dgm:pt modelId="{9E04DC14-9980-4C0D-AAD7-F3303E38BA02}" type="pres">
      <dgm:prSet presAssocID="{C71AC8D8-9A9C-44F5-8BDF-70ACE985EAB6}" presName="spaceA" presStyleCnt="0"/>
      <dgm:spPr/>
    </dgm:pt>
    <dgm:pt modelId="{9D2B7146-41AE-43AB-8F90-F684433A4954}" type="pres">
      <dgm:prSet presAssocID="{018B18EA-CC88-409C-8AA4-C46A11CE2936}" presName="space" presStyleCnt="0"/>
      <dgm:spPr/>
    </dgm:pt>
    <dgm:pt modelId="{A44AEB92-02DE-4B6D-AD63-C2AEDCB31885}" type="pres">
      <dgm:prSet presAssocID="{8DF8DA2A-689C-4E8F-9541-E22191E99CE7}" presName="compositeB" presStyleCnt="0"/>
      <dgm:spPr/>
    </dgm:pt>
    <dgm:pt modelId="{8FF5F08D-DE88-4DDA-AAEE-C87777E13827}" type="pres">
      <dgm:prSet presAssocID="{8DF8DA2A-689C-4E8F-9541-E22191E99CE7}" presName="textB" presStyleLbl="revTx" presStyleIdx="3" presStyleCnt="4" custLinFactNeighborX="46312" custLinFactNeighborY="-43093">
        <dgm:presLayoutVars>
          <dgm:bulletEnabled val="1"/>
        </dgm:presLayoutVars>
      </dgm:prSet>
      <dgm:spPr/>
    </dgm:pt>
    <dgm:pt modelId="{7AFEFE8A-00FC-4DBF-958B-8A0593BAB70F}" type="pres">
      <dgm:prSet presAssocID="{8DF8DA2A-689C-4E8F-9541-E22191E99CE7}" presName="circleB" presStyleLbl="node1" presStyleIdx="3" presStyleCnt="4"/>
      <dgm:spPr/>
    </dgm:pt>
    <dgm:pt modelId="{832CD387-9262-46B7-B740-9E5F03C0DFDB}" type="pres">
      <dgm:prSet presAssocID="{8DF8DA2A-689C-4E8F-9541-E22191E99CE7}" presName="spaceB" presStyleCnt="0"/>
      <dgm:spPr/>
    </dgm:pt>
  </dgm:ptLst>
  <dgm:cxnLst>
    <dgm:cxn modelId="{7CFB312D-C9E0-4BEC-B75E-DC5BE3ABC5BF}" type="presOf" srcId="{98212793-0188-4833-BDA7-07922853DB10}" destId="{F9301049-0134-45AA-B441-3D8A415D5FAE}" srcOrd="0" destOrd="0" presId="urn:microsoft.com/office/officeart/2005/8/layout/hProcess11"/>
    <dgm:cxn modelId="{3BC68A33-5B02-4674-878B-3B157AEAA5BD}" type="presOf" srcId="{C71AC8D8-9A9C-44F5-8BDF-70ACE985EAB6}" destId="{37B02BCB-0BDC-4E3E-A44C-9E1762B4C095}" srcOrd="0" destOrd="0" presId="urn:microsoft.com/office/officeart/2005/8/layout/hProcess11"/>
    <dgm:cxn modelId="{C4E1C040-183C-4F3A-BF0B-DD42FEDC7992}" type="presOf" srcId="{44FFF96B-90FC-46E8-9B9D-1D6471943C60}" destId="{C44D8491-D6EF-40BA-A30D-EBBDB8836E1D}" srcOrd="0" destOrd="0" presId="urn:microsoft.com/office/officeart/2005/8/layout/hProcess11"/>
    <dgm:cxn modelId="{753A0354-4A0A-4228-A611-B3EABFCE729B}" srcId="{79634E5B-A7AC-4326-8404-20D032BD24AE}" destId="{98212793-0188-4833-BDA7-07922853DB10}" srcOrd="1" destOrd="0" parTransId="{6EA499EA-700F-453E-B0F2-7FD5EEEFE753}" sibTransId="{997B3EF7-A3C3-4754-A69D-76A6CB50DB6F}"/>
    <dgm:cxn modelId="{D8690354-AE88-49B9-AC4D-40C0712C71BC}" type="presOf" srcId="{79634E5B-A7AC-4326-8404-20D032BD24AE}" destId="{972EF6E3-E19B-4EE8-BF69-EB66EC716658}" srcOrd="0" destOrd="0" presId="urn:microsoft.com/office/officeart/2005/8/layout/hProcess11"/>
    <dgm:cxn modelId="{42118058-99C2-42A7-B370-FE9BFC702616}" srcId="{79634E5B-A7AC-4326-8404-20D032BD24AE}" destId="{C71AC8D8-9A9C-44F5-8BDF-70ACE985EAB6}" srcOrd="2" destOrd="0" parTransId="{F6178902-4803-435F-AAFB-38C2A10EE8FC}" sibTransId="{018B18EA-CC88-409C-8AA4-C46A11CE2936}"/>
    <dgm:cxn modelId="{DB92EC90-D60E-4C27-B4FB-CA8655404FF9}" type="presOf" srcId="{8DF8DA2A-689C-4E8F-9541-E22191E99CE7}" destId="{8FF5F08D-DE88-4DDA-AAEE-C87777E13827}" srcOrd="0" destOrd="0" presId="urn:microsoft.com/office/officeart/2005/8/layout/hProcess11"/>
    <dgm:cxn modelId="{4C915ADF-B261-43B5-824B-3C30673A4211}" srcId="{79634E5B-A7AC-4326-8404-20D032BD24AE}" destId="{44FFF96B-90FC-46E8-9B9D-1D6471943C60}" srcOrd="0" destOrd="0" parTransId="{443CE99D-CB92-4466-8086-20A5005CD2C5}" sibTransId="{8873757A-7926-497E-B4C0-BBB70B4F46AB}"/>
    <dgm:cxn modelId="{CD1296E2-541A-4B32-B56A-33C9B0C3F80F}" srcId="{79634E5B-A7AC-4326-8404-20D032BD24AE}" destId="{8DF8DA2A-689C-4E8F-9541-E22191E99CE7}" srcOrd="3" destOrd="0" parTransId="{163DFF82-CB06-48FA-9524-0079345BCA83}" sibTransId="{6A396EF6-EF2D-4A58-8580-0AD0987963EC}"/>
    <dgm:cxn modelId="{4B44B098-F0AD-4DBB-8D0F-C2DD82DA4388}" type="presParOf" srcId="{972EF6E3-E19B-4EE8-BF69-EB66EC716658}" destId="{F1624CBA-1161-4AF0-A6B2-85A647CF044C}" srcOrd="0" destOrd="0" presId="urn:microsoft.com/office/officeart/2005/8/layout/hProcess11"/>
    <dgm:cxn modelId="{47A3EA63-606B-4A93-AAC1-1D80C46213EA}" type="presParOf" srcId="{972EF6E3-E19B-4EE8-BF69-EB66EC716658}" destId="{7EC14749-BA6F-4085-A88E-61D3354AC765}" srcOrd="1" destOrd="0" presId="urn:microsoft.com/office/officeart/2005/8/layout/hProcess11"/>
    <dgm:cxn modelId="{BFB76922-5FE0-410D-936D-7A1A2ACFDE52}" type="presParOf" srcId="{7EC14749-BA6F-4085-A88E-61D3354AC765}" destId="{5F5F1380-72F4-4652-9768-54E856FF0F1D}" srcOrd="0" destOrd="0" presId="urn:microsoft.com/office/officeart/2005/8/layout/hProcess11"/>
    <dgm:cxn modelId="{B1B2EC3B-FD51-43D1-B13A-946767F96B5F}" type="presParOf" srcId="{5F5F1380-72F4-4652-9768-54E856FF0F1D}" destId="{C44D8491-D6EF-40BA-A30D-EBBDB8836E1D}" srcOrd="0" destOrd="0" presId="urn:microsoft.com/office/officeart/2005/8/layout/hProcess11"/>
    <dgm:cxn modelId="{EE0A2F58-BA09-4C0E-8ED1-229C3A0F86DC}" type="presParOf" srcId="{5F5F1380-72F4-4652-9768-54E856FF0F1D}" destId="{5F52DCF3-D1A7-47C8-9D5D-787284068450}" srcOrd="1" destOrd="0" presId="urn:microsoft.com/office/officeart/2005/8/layout/hProcess11"/>
    <dgm:cxn modelId="{40F56F1C-E2BF-44A3-A482-7A463B5C2FC7}" type="presParOf" srcId="{5F5F1380-72F4-4652-9768-54E856FF0F1D}" destId="{79AF17F2-F414-4B09-A191-383260FC4887}" srcOrd="2" destOrd="0" presId="urn:microsoft.com/office/officeart/2005/8/layout/hProcess11"/>
    <dgm:cxn modelId="{9C202980-E0D2-4331-BF55-20A4C59A6E99}" type="presParOf" srcId="{7EC14749-BA6F-4085-A88E-61D3354AC765}" destId="{8BDC6B50-2EDC-4220-A2F2-196E36408E76}" srcOrd="1" destOrd="0" presId="urn:microsoft.com/office/officeart/2005/8/layout/hProcess11"/>
    <dgm:cxn modelId="{FFD8DB0A-2EEA-4E6D-8178-6AC34A8FFDA6}" type="presParOf" srcId="{7EC14749-BA6F-4085-A88E-61D3354AC765}" destId="{74B58E8A-8BEB-4471-AE4D-4F78746F3CB8}" srcOrd="2" destOrd="0" presId="urn:microsoft.com/office/officeart/2005/8/layout/hProcess11"/>
    <dgm:cxn modelId="{4DD46255-1236-4608-B88F-E54E3407EAA8}" type="presParOf" srcId="{74B58E8A-8BEB-4471-AE4D-4F78746F3CB8}" destId="{F9301049-0134-45AA-B441-3D8A415D5FAE}" srcOrd="0" destOrd="0" presId="urn:microsoft.com/office/officeart/2005/8/layout/hProcess11"/>
    <dgm:cxn modelId="{401ED3AC-B554-4F92-A1E7-B3797F10FF33}" type="presParOf" srcId="{74B58E8A-8BEB-4471-AE4D-4F78746F3CB8}" destId="{61958740-84F8-47FE-A774-9F5E72755E43}" srcOrd="1" destOrd="0" presId="urn:microsoft.com/office/officeart/2005/8/layout/hProcess11"/>
    <dgm:cxn modelId="{8839853B-3E22-4A75-9F77-50B5E7C4325B}" type="presParOf" srcId="{74B58E8A-8BEB-4471-AE4D-4F78746F3CB8}" destId="{752BB732-4450-4286-BCD8-85B66D058736}" srcOrd="2" destOrd="0" presId="urn:microsoft.com/office/officeart/2005/8/layout/hProcess11"/>
    <dgm:cxn modelId="{996C6E14-3DEA-4360-8569-1DF27D50F396}" type="presParOf" srcId="{7EC14749-BA6F-4085-A88E-61D3354AC765}" destId="{F7638854-F026-4503-988C-6C5550B41182}" srcOrd="3" destOrd="0" presId="urn:microsoft.com/office/officeart/2005/8/layout/hProcess11"/>
    <dgm:cxn modelId="{BF6E0AB3-2EC6-4758-9F11-4AA4F6AFD832}" type="presParOf" srcId="{7EC14749-BA6F-4085-A88E-61D3354AC765}" destId="{F11C4245-968B-413F-A772-9ED1611ABB4E}" srcOrd="4" destOrd="0" presId="urn:microsoft.com/office/officeart/2005/8/layout/hProcess11"/>
    <dgm:cxn modelId="{06261290-E48D-40E3-96AD-3896238CDE40}" type="presParOf" srcId="{F11C4245-968B-413F-A772-9ED1611ABB4E}" destId="{37B02BCB-0BDC-4E3E-A44C-9E1762B4C095}" srcOrd="0" destOrd="0" presId="urn:microsoft.com/office/officeart/2005/8/layout/hProcess11"/>
    <dgm:cxn modelId="{BEFBD2EF-6DAF-4628-B987-AA194E0DA86B}" type="presParOf" srcId="{F11C4245-968B-413F-A772-9ED1611ABB4E}" destId="{BFF38EE6-FE2D-458D-AACF-18ACF464E09A}" srcOrd="1" destOrd="0" presId="urn:microsoft.com/office/officeart/2005/8/layout/hProcess11"/>
    <dgm:cxn modelId="{42FF67C6-DD05-45B9-AEEE-9446DB8631CF}" type="presParOf" srcId="{F11C4245-968B-413F-A772-9ED1611ABB4E}" destId="{9E04DC14-9980-4C0D-AAD7-F3303E38BA02}" srcOrd="2" destOrd="0" presId="urn:microsoft.com/office/officeart/2005/8/layout/hProcess11"/>
    <dgm:cxn modelId="{2DB66C35-F469-49F6-A79B-E91DC74FDBEB}" type="presParOf" srcId="{7EC14749-BA6F-4085-A88E-61D3354AC765}" destId="{9D2B7146-41AE-43AB-8F90-F684433A4954}" srcOrd="5" destOrd="0" presId="urn:microsoft.com/office/officeart/2005/8/layout/hProcess11"/>
    <dgm:cxn modelId="{D469914D-5516-4ED2-8D34-819BCE818547}" type="presParOf" srcId="{7EC14749-BA6F-4085-A88E-61D3354AC765}" destId="{A44AEB92-02DE-4B6D-AD63-C2AEDCB31885}" srcOrd="6" destOrd="0" presId="urn:microsoft.com/office/officeart/2005/8/layout/hProcess11"/>
    <dgm:cxn modelId="{8DEB4548-62C3-4444-B519-D67E265F392A}" type="presParOf" srcId="{A44AEB92-02DE-4B6D-AD63-C2AEDCB31885}" destId="{8FF5F08D-DE88-4DDA-AAEE-C87777E13827}" srcOrd="0" destOrd="0" presId="urn:microsoft.com/office/officeart/2005/8/layout/hProcess11"/>
    <dgm:cxn modelId="{E20F9C52-2BE2-4DBF-BB0A-0B5960BD0E91}" type="presParOf" srcId="{A44AEB92-02DE-4B6D-AD63-C2AEDCB31885}" destId="{7AFEFE8A-00FC-4DBF-958B-8A0593BAB70F}" srcOrd="1" destOrd="0" presId="urn:microsoft.com/office/officeart/2005/8/layout/hProcess11"/>
    <dgm:cxn modelId="{A5D3EA0A-EA06-43AD-B4CA-1BE91ABBF29C}" type="presParOf" srcId="{A44AEB92-02DE-4B6D-AD63-C2AEDCB31885}" destId="{832CD387-9262-46B7-B740-9E5F03C0DF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F76C0A-DD08-43C3-A089-72C5E6D348F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414FA805-49C5-4735-94B3-EBCF25491FA8}">
      <dgm:prSet phldrT="[Texte]" custT="1"/>
      <dgm:spPr/>
      <dgm:t>
        <a:bodyPr/>
        <a:lstStyle/>
        <a:p>
          <a:r>
            <a:rPr lang="fr-FR" sz="190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Absentéisme sévère </a:t>
          </a:r>
        </a:p>
      </dgm:t>
    </dgm:pt>
    <dgm:pt modelId="{72FF6B38-9DE5-4EBF-A2B2-42BB75D47FA9}" type="parTrans" cxnId="{01ED5BB0-3B79-4906-B7BD-25D7ED5B22E3}">
      <dgm:prSet/>
      <dgm:spPr/>
      <dgm:t>
        <a:bodyPr/>
        <a:lstStyle/>
        <a:p>
          <a:endParaRPr lang="es-ES"/>
        </a:p>
      </dgm:t>
    </dgm:pt>
    <dgm:pt modelId="{C453374D-FEF6-4E79-99D0-128DCDE10266}" type="sibTrans" cxnId="{01ED5BB0-3B79-4906-B7BD-25D7ED5B22E3}">
      <dgm:prSet/>
      <dgm:spPr/>
      <dgm:t>
        <a:bodyPr/>
        <a:lstStyle/>
        <a:p>
          <a:endParaRPr lang="es-ES"/>
        </a:p>
      </dgm:t>
    </dgm:pt>
    <dgm:pt modelId="{60C99724-759A-433A-8B76-17981C220E0A}">
      <dgm:prSet phldrT="[Texte]" custT="1"/>
      <dgm:spPr/>
      <dgm:t>
        <a:bodyPr/>
        <a:lstStyle/>
        <a:p>
          <a:r>
            <a:rPr lang="fr-FR" sz="190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Enseignement hybride: accentuation de l’absentéisme </a:t>
          </a:r>
        </a:p>
      </dgm:t>
    </dgm:pt>
    <dgm:pt modelId="{43211C38-DEFC-4EF7-91DF-C86964F6EAD7}" type="parTrans" cxnId="{9CE51BBF-1251-4CE2-99DF-667EA853C0D3}">
      <dgm:prSet/>
      <dgm:spPr/>
      <dgm:t>
        <a:bodyPr/>
        <a:lstStyle/>
        <a:p>
          <a:endParaRPr lang="es-ES"/>
        </a:p>
      </dgm:t>
    </dgm:pt>
    <dgm:pt modelId="{2EC14139-4006-4682-B9CD-644DC30B6178}" type="sibTrans" cxnId="{9CE51BBF-1251-4CE2-99DF-667EA853C0D3}">
      <dgm:prSet/>
      <dgm:spPr/>
      <dgm:t>
        <a:bodyPr/>
        <a:lstStyle/>
        <a:p>
          <a:endParaRPr lang="es-ES"/>
        </a:p>
      </dgm:t>
    </dgm:pt>
    <dgm:pt modelId="{968C64B3-C813-4118-84B7-A57F78EA1AAA}">
      <dgm:prSet phldrT="[Texte]" custT="1"/>
      <dgm:spPr/>
      <dgm:t>
        <a:bodyPr/>
        <a:lstStyle/>
        <a:p>
          <a:r>
            <a:rPr lang="fr-FR" sz="190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Peu de contact avec la famille</a:t>
          </a:r>
        </a:p>
      </dgm:t>
    </dgm:pt>
    <dgm:pt modelId="{2DB929A4-B468-4EE0-9109-114762D26A30}" type="parTrans" cxnId="{0A5D0E1F-A10C-4624-8FBE-B380F561BDF4}">
      <dgm:prSet/>
      <dgm:spPr/>
      <dgm:t>
        <a:bodyPr/>
        <a:lstStyle/>
        <a:p>
          <a:endParaRPr lang="es-ES"/>
        </a:p>
      </dgm:t>
    </dgm:pt>
    <dgm:pt modelId="{61A01AC0-C8B0-4C71-B20D-1EC611A664EB}" type="sibTrans" cxnId="{0A5D0E1F-A10C-4624-8FBE-B380F561BDF4}">
      <dgm:prSet/>
      <dgm:spPr/>
      <dgm:t>
        <a:bodyPr/>
        <a:lstStyle/>
        <a:p>
          <a:endParaRPr lang="es-ES"/>
        </a:p>
      </dgm:t>
    </dgm:pt>
    <dgm:pt modelId="{20521B41-3B6C-4145-9E00-A175CC636E4B}" type="pres">
      <dgm:prSet presAssocID="{B5F76C0A-DD08-43C3-A089-72C5E6D348F0}" presName="Name0" presStyleCnt="0">
        <dgm:presLayoutVars>
          <dgm:dir/>
          <dgm:resizeHandles val="exact"/>
        </dgm:presLayoutVars>
      </dgm:prSet>
      <dgm:spPr/>
    </dgm:pt>
    <dgm:pt modelId="{C9E91A0C-2679-468C-A4A4-6E1C890BBFAF}" type="pres">
      <dgm:prSet presAssocID="{B5F76C0A-DD08-43C3-A089-72C5E6D348F0}" presName="arrow" presStyleLbl="bgShp" presStyleIdx="0" presStyleCnt="1"/>
      <dgm:spPr/>
    </dgm:pt>
    <dgm:pt modelId="{32F5FE75-8679-470D-923E-3A17E424FA7E}" type="pres">
      <dgm:prSet presAssocID="{B5F76C0A-DD08-43C3-A089-72C5E6D348F0}" presName="points" presStyleCnt="0"/>
      <dgm:spPr/>
    </dgm:pt>
    <dgm:pt modelId="{1744DAD5-00B2-42C2-B1DA-8517FCAEFD54}" type="pres">
      <dgm:prSet presAssocID="{414FA805-49C5-4735-94B3-EBCF25491FA8}" presName="compositeA" presStyleCnt="0"/>
      <dgm:spPr/>
    </dgm:pt>
    <dgm:pt modelId="{8CAF91D4-E288-47AD-A976-CC00FEB135F5}" type="pres">
      <dgm:prSet presAssocID="{414FA805-49C5-4735-94B3-EBCF25491FA8}" presName="textA" presStyleLbl="revTx" presStyleIdx="0" presStyleCnt="3">
        <dgm:presLayoutVars>
          <dgm:bulletEnabled val="1"/>
        </dgm:presLayoutVars>
      </dgm:prSet>
      <dgm:spPr/>
    </dgm:pt>
    <dgm:pt modelId="{F5447AEC-3251-4C8A-A918-5184589E035F}" type="pres">
      <dgm:prSet presAssocID="{414FA805-49C5-4735-94B3-EBCF25491FA8}" presName="circleA" presStyleLbl="node1" presStyleIdx="0" presStyleCnt="3"/>
      <dgm:spPr/>
    </dgm:pt>
    <dgm:pt modelId="{A984A3D0-6F2D-4E1C-95EC-A91C3E40090E}" type="pres">
      <dgm:prSet presAssocID="{414FA805-49C5-4735-94B3-EBCF25491FA8}" presName="spaceA" presStyleCnt="0"/>
      <dgm:spPr/>
    </dgm:pt>
    <dgm:pt modelId="{36E431EA-6680-41EA-AF2F-0C7C77BA751F}" type="pres">
      <dgm:prSet presAssocID="{C453374D-FEF6-4E79-99D0-128DCDE10266}" presName="space" presStyleCnt="0"/>
      <dgm:spPr/>
    </dgm:pt>
    <dgm:pt modelId="{6CC5D19C-EEF2-4FAC-AB84-D2F0DBB83695}" type="pres">
      <dgm:prSet presAssocID="{60C99724-759A-433A-8B76-17981C220E0A}" presName="compositeB" presStyleCnt="0"/>
      <dgm:spPr/>
    </dgm:pt>
    <dgm:pt modelId="{9F9E71DE-BF1A-4A0C-8536-754A9155984F}" type="pres">
      <dgm:prSet presAssocID="{60C99724-759A-433A-8B76-17981C220E0A}" presName="textB" presStyleLbl="revTx" presStyleIdx="1" presStyleCnt="3">
        <dgm:presLayoutVars>
          <dgm:bulletEnabled val="1"/>
        </dgm:presLayoutVars>
      </dgm:prSet>
      <dgm:spPr/>
    </dgm:pt>
    <dgm:pt modelId="{AB290B17-2A69-4BB9-ADFF-6F2CCB0DD717}" type="pres">
      <dgm:prSet presAssocID="{60C99724-759A-433A-8B76-17981C220E0A}" presName="circleB" presStyleLbl="node1" presStyleIdx="1" presStyleCnt="3"/>
      <dgm:spPr/>
    </dgm:pt>
    <dgm:pt modelId="{7C306F59-FE1C-462C-AA8F-937D0522309B}" type="pres">
      <dgm:prSet presAssocID="{60C99724-759A-433A-8B76-17981C220E0A}" presName="spaceB" presStyleCnt="0"/>
      <dgm:spPr/>
    </dgm:pt>
    <dgm:pt modelId="{2AC39593-9F14-4F27-B7F6-77889E38FBD6}" type="pres">
      <dgm:prSet presAssocID="{2EC14139-4006-4682-B9CD-644DC30B6178}" presName="space" presStyleCnt="0"/>
      <dgm:spPr/>
    </dgm:pt>
    <dgm:pt modelId="{0B543032-AA3F-4816-AEBE-BE4B83A2325A}" type="pres">
      <dgm:prSet presAssocID="{968C64B3-C813-4118-84B7-A57F78EA1AAA}" presName="compositeA" presStyleCnt="0"/>
      <dgm:spPr/>
    </dgm:pt>
    <dgm:pt modelId="{CC4C6481-F485-40B6-AE3F-6A254BDED937}" type="pres">
      <dgm:prSet presAssocID="{968C64B3-C813-4118-84B7-A57F78EA1AAA}" presName="textA" presStyleLbl="revTx" presStyleIdx="2" presStyleCnt="3">
        <dgm:presLayoutVars>
          <dgm:bulletEnabled val="1"/>
        </dgm:presLayoutVars>
      </dgm:prSet>
      <dgm:spPr/>
    </dgm:pt>
    <dgm:pt modelId="{B54AFF2B-23D6-4ED0-93B3-4A3BB3919B52}" type="pres">
      <dgm:prSet presAssocID="{968C64B3-C813-4118-84B7-A57F78EA1AAA}" presName="circleA" presStyleLbl="node1" presStyleIdx="2" presStyleCnt="3"/>
      <dgm:spPr/>
    </dgm:pt>
    <dgm:pt modelId="{68A6ABCF-54E7-40AC-8BE8-AD8B201E9F52}" type="pres">
      <dgm:prSet presAssocID="{968C64B3-C813-4118-84B7-A57F78EA1AAA}" presName="spaceA" presStyleCnt="0"/>
      <dgm:spPr/>
    </dgm:pt>
  </dgm:ptLst>
  <dgm:cxnLst>
    <dgm:cxn modelId="{33401F14-2826-44C3-8A82-D54A7B5149E4}" type="presOf" srcId="{60C99724-759A-433A-8B76-17981C220E0A}" destId="{9F9E71DE-BF1A-4A0C-8536-754A9155984F}" srcOrd="0" destOrd="0" presId="urn:microsoft.com/office/officeart/2005/8/layout/hProcess11"/>
    <dgm:cxn modelId="{0A5D0E1F-A10C-4624-8FBE-B380F561BDF4}" srcId="{B5F76C0A-DD08-43C3-A089-72C5E6D348F0}" destId="{968C64B3-C813-4118-84B7-A57F78EA1AAA}" srcOrd="2" destOrd="0" parTransId="{2DB929A4-B468-4EE0-9109-114762D26A30}" sibTransId="{61A01AC0-C8B0-4C71-B20D-1EC611A664EB}"/>
    <dgm:cxn modelId="{FA990D6C-F01E-4DEC-8BD7-C4BC7FB851E2}" type="presOf" srcId="{968C64B3-C813-4118-84B7-A57F78EA1AAA}" destId="{CC4C6481-F485-40B6-AE3F-6A254BDED937}" srcOrd="0" destOrd="0" presId="urn:microsoft.com/office/officeart/2005/8/layout/hProcess11"/>
    <dgm:cxn modelId="{01ED5BB0-3B79-4906-B7BD-25D7ED5B22E3}" srcId="{B5F76C0A-DD08-43C3-A089-72C5E6D348F0}" destId="{414FA805-49C5-4735-94B3-EBCF25491FA8}" srcOrd="0" destOrd="0" parTransId="{72FF6B38-9DE5-4EBF-A2B2-42BB75D47FA9}" sibTransId="{C453374D-FEF6-4E79-99D0-128DCDE10266}"/>
    <dgm:cxn modelId="{9CE51BBF-1251-4CE2-99DF-667EA853C0D3}" srcId="{B5F76C0A-DD08-43C3-A089-72C5E6D348F0}" destId="{60C99724-759A-433A-8B76-17981C220E0A}" srcOrd="1" destOrd="0" parTransId="{43211C38-DEFC-4EF7-91DF-C86964F6EAD7}" sibTransId="{2EC14139-4006-4682-B9CD-644DC30B6178}"/>
    <dgm:cxn modelId="{81F92CC2-A5A1-41A1-8E1B-9DEFC5C4BE60}" type="presOf" srcId="{B5F76C0A-DD08-43C3-A089-72C5E6D348F0}" destId="{20521B41-3B6C-4145-9E00-A175CC636E4B}" srcOrd="0" destOrd="0" presId="urn:microsoft.com/office/officeart/2005/8/layout/hProcess11"/>
    <dgm:cxn modelId="{3F452BEB-34AC-48C3-B708-ECA78F6B939D}" type="presOf" srcId="{414FA805-49C5-4735-94B3-EBCF25491FA8}" destId="{8CAF91D4-E288-47AD-A976-CC00FEB135F5}" srcOrd="0" destOrd="0" presId="urn:microsoft.com/office/officeart/2005/8/layout/hProcess11"/>
    <dgm:cxn modelId="{4E228506-4584-406E-A89B-AD2CB2D4A066}" type="presParOf" srcId="{20521B41-3B6C-4145-9E00-A175CC636E4B}" destId="{C9E91A0C-2679-468C-A4A4-6E1C890BBFAF}" srcOrd="0" destOrd="0" presId="urn:microsoft.com/office/officeart/2005/8/layout/hProcess11"/>
    <dgm:cxn modelId="{3BD7A128-1DE4-4169-B199-9799F472AA06}" type="presParOf" srcId="{20521B41-3B6C-4145-9E00-A175CC636E4B}" destId="{32F5FE75-8679-470D-923E-3A17E424FA7E}" srcOrd="1" destOrd="0" presId="urn:microsoft.com/office/officeart/2005/8/layout/hProcess11"/>
    <dgm:cxn modelId="{51ADDFAF-450A-4201-B05A-598A8A51305D}" type="presParOf" srcId="{32F5FE75-8679-470D-923E-3A17E424FA7E}" destId="{1744DAD5-00B2-42C2-B1DA-8517FCAEFD54}" srcOrd="0" destOrd="0" presId="urn:microsoft.com/office/officeart/2005/8/layout/hProcess11"/>
    <dgm:cxn modelId="{7FD2839E-3998-46B0-9948-0D354DF674D9}" type="presParOf" srcId="{1744DAD5-00B2-42C2-B1DA-8517FCAEFD54}" destId="{8CAF91D4-E288-47AD-A976-CC00FEB135F5}" srcOrd="0" destOrd="0" presId="urn:microsoft.com/office/officeart/2005/8/layout/hProcess11"/>
    <dgm:cxn modelId="{D75A1348-26E6-4E3F-B641-4313A49A9DE0}" type="presParOf" srcId="{1744DAD5-00B2-42C2-B1DA-8517FCAEFD54}" destId="{F5447AEC-3251-4C8A-A918-5184589E035F}" srcOrd="1" destOrd="0" presId="urn:microsoft.com/office/officeart/2005/8/layout/hProcess11"/>
    <dgm:cxn modelId="{543C9749-0439-4A1E-870D-73D305D69E60}" type="presParOf" srcId="{1744DAD5-00B2-42C2-B1DA-8517FCAEFD54}" destId="{A984A3D0-6F2D-4E1C-95EC-A91C3E40090E}" srcOrd="2" destOrd="0" presId="urn:microsoft.com/office/officeart/2005/8/layout/hProcess11"/>
    <dgm:cxn modelId="{9794B840-1AB3-4F2C-903B-4E7C5CC169EE}" type="presParOf" srcId="{32F5FE75-8679-470D-923E-3A17E424FA7E}" destId="{36E431EA-6680-41EA-AF2F-0C7C77BA751F}" srcOrd="1" destOrd="0" presId="urn:microsoft.com/office/officeart/2005/8/layout/hProcess11"/>
    <dgm:cxn modelId="{3AF5A364-98F0-4E6B-ACFC-8843B176C319}" type="presParOf" srcId="{32F5FE75-8679-470D-923E-3A17E424FA7E}" destId="{6CC5D19C-EEF2-4FAC-AB84-D2F0DBB83695}" srcOrd="2" destOrd="0" presId="urn:microsoft.com/office/officeart/2005/8/layout/hProcess11"/>
    <dgm:cxn modelId="{2EA0537B-EF74-4889-858F-3ECD8C6D4FC2}" type="presParOf" srcId="{6CC5D19C-EEF2-4FAC-AB84-D2F0DBB83695}" destId="{9F9E71DE-BF1A-4A0C-8536-754A9155984F}" srcOrd="0" destOrd="0" presId="urn:microsoft.com/office/officeart/2005/8/layout/hProcess11"/>
    <dgm:cxn modelId="{E6CB61B2-1720-4854-B826-47C9BF5CE9B9}" type="presParOf" srcId="{6CC5D19C-EEF2-4FAC-AB84-D2F0DBB83695}" destId="{AB290B17-2A69-4BB9-ADFF-6F2CCB0DD717}" srcOrd="1" destOrd="0" presId="urn:microsoft.com/office/officeart/2005/8/layout/hProcess11"/>
    <dgm:cxn modelId="{4565B84B-26CA-44A4-9AD4-5B3D091D2D51}" type="presParOf" srcId="{6CC5D19C-EEF2-4FAC-AB84-D2F0DBB83695}" destId="{7C306F59-FE1C-462C-AA8F-937D0522309B}" srcOrd="2" destOrd="0" presId="urn:microsoft.com/office/officeart/2005/8/layout/hProcess11"/>
    <dgm:cxn modelId="{DAA2EF33-44E3-4761-AB99-18F3A5750866}" type="presParOf" srcId="{32F5FE75-8679-470D-923E-3A17E424FA7E}" destId="{2AC39593-9F14-4F27-B7F6-77889E38FBD6}" srcOrd="3" destOrd="0" presId="urn:microsoft.com/office/officeart/2005/8/layout/hProcess11"/>
    <dgm:cxn modelId="{2D47DA1A-3C93-43B0-A8A8-26B2DB7B26BB}" type="presParOf" srcId="{32F5FE75-8679-470D-923E-3A17E424FA7E}" destId="{0B543032-AA3F-4816-AEBE-BE4B83A2325A}" srcOrd="4" destOrd="0" presId="urn:microsoft.com/office/officeart/2005/8/layout/hProcess11"/>
    <dgm:cxn modelId="{A9A7A77B-30E0-45CA-81CF-6A3C441B4BD5}" type="presParOf" srcId="{0B543032-AA3F-4816-AEBE-BE4B83A2325A}" destId="{CC4C6481-F485-40B6-AE3F-6A254BDED937}" srcOrd="0" destOrd="0" presId="urn:microsoft.com/office/officeart/2005/8/layout/hProcess11"/>
    <dgm:cxn modelId="{EEC64C9C-5EE3-4980-8494-A63F6A75AE71}" type="presParOf" srcId="{0B543032-AA3F-4816-AEBE-BE4B83A2325A}" destId="{B54AFF2B-23D6-4ED0-93B3-4A3BB3919B52}" srcOrd="1" destOrd="0" presId="urn:microsoft.com/office/officeart/2005/8/layout/hProcess11"/>
    <dgm:cxn modelId="{0DA4E9D4-1A38-4E5E-A3FF-FAC695183859}" type="presParOf" srcId="{0B543032-AA3F-4816-AEBE-BE4B83A2325A}" destId="{68A6ABCF-54E7-40AC-8BE8-AD8B201E9F5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06F627-5667-42AC-B83A-634C56BED4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A59CFA-A368-46B2-AD02-727AB27ED94D}">
      <dgm:prSet/>
      <dgm:spPr/>
      <dgm:t>
        <a:bodyPr/>
        <a:lstStyle/>
        <a:p>
          <a:r>
            <a:rPr lang="fr-FR" dirty="0"/>
            <a:t>Début de l’année 2020-2021compliqué en raison de l’alternance</a:t>
          </a:r>
          <a:endParaRPr lang="en-US" dirty="0"/>
        </a:p>
      </dgm:t>
    </dgm:pt>
    <dgm:pt modelId="{F195E776-FF41-4594-AA2C-5792F82F97B1}" type="parTrans" cxnId="{02B1439E-5362-41E9-8FA1-276362562CF9}">
      <dgm:prSet/>
      <dgm:spPr/>
      <dgm:t>
        <a:bodyPr/>
        <a:lstStyle/>
        <a:p>
          <a:endParaRPr lang="en-US"/>
        </a:p>
      </dgm:t>
    </dgm:pt>
    <dgm:pt modelId="{96C14F21-B027-4607-A068-210A877BC45B}" type="sibTrans" cxnId="{02B1439E-5362-41E9-8FA1-276362562CF9}">
      <dgm:prSet/>
      <dgm:spPr/>
      <dgm:t>
        <a:bodyPr/>
        <a:lstStyle/>
        <a:p>
          <a:endParaRPr lang="en-US"/>
        </a:p>
      </dgm:t>
    </dgm:pt>
    <dgm:pt modelId="{6935C69B-BB6B-496A-88C5-B8AEFFFF3B2A}">
      <dgm:prSet/>
      <dgm:spPr/>
      <dgm:t>
        <a:bodyPr/>
        <a:lstStyle/>
        <a:p>
          <a:r>
            <a:rPr lang="fr-FR"/>
            <a:t>Adaptation d’emploi du temps pour Marianne</a:t>
          </a:r>
          <a:endParaRPr lang="en-US"/>
        </a:p>
      </dgm:t>
    </dgm:pt>
    <dgm:pt modelId="{E1DB1D5D-67E7-4960-9FC9-34EF283490FC}" type="parTrans" cxnId="{DBB7B9E1-4927-4918-A1DF-9BF8E83D9017}">
      <dgm:prSet/>
      <dgm:spPr/>
      <dgm:t>
        <a:bodyPr/>
        <a:lstStyle/>
        <a:p>
          <a:endParaRPr lang="en-US"/>
        </a:p>
      </dgm:t>
    </dgm:pt>
    <dgm:pt modelId="{B67119A8-F540-48AF-9ADF-83F6905DA64F}" type="sibTrans" cxnId="{DBB7B9E1-4927-4918-A1DF-9BF8E83D9017}">
      <dgm:prSet/>
      <dgm:spPr/>
      <dgm:t>
        <a:bodyPr/>
        <a:lstStyle/>
        <a:p>
          <a:endParaRPr lang="en-US"/>
        </a:p>
      </dgm:t>
    </dgm:pt>
    <dgm:pt modelId="{FBE3DAD4-9BA1-4458-A255-A25D36B1DCD9}">
      <dgm:prSet/>
      <dgm:spPr/>
      <dgm:t>
        <a:bodyPr/>
        <a:lstStyle/>
        <a:p>
          <a:r>
            <a:rPr lang="fr-FR"/>
            <a:t>Rendez-vous avec la PsyEN</a:t>
          </a:r>
          <a:endParaRPr lang="en-US"/>
        </a:p>
      </dgm:t>
    </dgm:pt>
    <dgm:pt modelId="{DD2E2E31-6BF6-4DC5-B45C-82C9F987E28D}" type="parTrans" cxnId="{C6853BDB-92A4-4064-98F6-0FC8E5156BB3}">
      <dgm:prSet/>
      <dgm:spPr/>
      <dgm:t>
        <a:bodyPr/>
        <a:lstStyle/>
        <a:p>
          <a:endParaRPr lang="en-US"/>
        </a:p>
      </dgm:t>
    </dgm:pt>
    <dgm:pt modelId="{1EA5BCE4-CAFD-46F8-BC20-ADDD01047C6B}" type="sibTrans" cxnId="{C6853BDB-92A4-4064-98F6-0FC8E5156BB3}">
      <dgm:prSet/>
      <dgm:spPr/>
      <dgm:t>
        <a:bodyPr/>
        <a:lstStyle/>
        <a:p>
          <a:endParaRPr lang="en-US"/>
        </a:p>
      </dgm:t>
    </dgm:pt>
    <dgm:pt modelId="{D6854E14-D785-48E1-9428-40BE28FDF4D4}">
      <dgm:prSet/>
      <dgm:spPr/>
      <dgm:t>
        <a:bodyPr/>
        <a:lstStyle/>
        <a:p>
          <a:r>
            <a:rPr lang="fr-FR"/>
            <a:t>Immersion dans la filière ASSP</a:t>
          </a:r>
          <a:endParaRPr lang="en-US"/>
        </a:p>
      </dgm:t>
    </dgm:pt>
    <dgm:pt modelId="{9849278B-3543-4822-85BC-EBBD7066BBD9}" type="parTrans" cxnId="{00A3EE6B-4D53-4141-A94F-29042F671C80}">
      <dgm:prSet/>
      <dgm:spPr/>
      <dgm:t>
        <a:bodyPr/>
        <a:lstStyle/>
        <a:p>
          <a:endParaRPr lang="en-US"/>
        </a:p>
      </dgm:t>
    </dgm:pt>
    <dgm:pt modelId="{99A67839-42C1-4A01-8AB1-9044DDD30260}" type="sibTrans" cxnId="{00A3EE6B-4D53-4141-A94F-29042F671C80}">
      <dgm:prSet/>
      <dgm:spPr/>
      <dgm:t>
        <a:bodyPr/>
        <a:lstStyle/>
        <a:p>
          <a:endParaRPr lang="en-US"/>
        </a:p>
      </dgm:t>
    </dgm:pt>
    <dgm:pt modelId="{68D21505-2360-4855-9EBE-D5BDCB907F4D}">
      <dgm:prSet/>
      <dgm:spPr/>
      <dgm:t>
        <a:bodyPr/>
        <a:lstStyle/>
        <a:p>
          <a:r>
            <a:rPr lang="fr-FR"/>
            <a:t>Il faut aller plus loin…</a:t>
          </a:r>
          <a:endParaRPr lang="en-US"/>
        </a:p>
      </dgm:t>
    </dgm:pt>
    <dgm:pt modelId="{DDEE07CC-50DB-40C2-9776-C9B5CC955D9D}" type="parTrans" cxnId="{41B21419-F596-4D99-976E-916606181CDC}">
      <dgm:prSet/>
      <dgm:spPr/>
      <dgm:t>
        <a:bodyPr/>
        <a:lstStyle/>
        <a:p>
          <a:endParaRPr lang="en-US"/>
        </a:p>
      </dgm:t>
    </dgm:pt>
    <dgm:pt modelId="{FF44D613-6F52-4EF1-97F1-BB7C7407392F}" type="sibTrans" cxnId="{41B21419-F596-4D99-976E-916606181CDC}">
      <dgm:prSet/>
      <dgm:spPr/>
      <dgm:t>
        <a:bodyPr/>
        <a:lstStyle/>
        <a:p>
          <a:endParaRPr lang="en-US"/>
        </a:p>
      </dgm:t>
    </dgm:pt>
    <dgm:pt modelId="{03C463E8-88CF-4877-841D-019022623E87}" type="pres">
      <dgm:prSet presAssocID="{9C06F627-5667-42AC-B83A-634C56BED4A8}" presName="linear" presStyleCnt="0">
        <dgm:presLayoutVars>
          <dgm:animLvl val="lvl"/>
          <dgm:resizeHandles val="exact"/>
        </dgm:presLayoutVars>
      </dgm:prSet>
      <dgm:spPr/>
    </dgm:pt>
    <dgm:pt modelId="{C0B05777-9A01-429C-8B52-2FEE4E31A71A}" type="pres">
      <dgm:prSet presAssocID="{35A59CFA-A368-46B2-AD02-727AB27ED94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A1C1D85-A4BC-4CCD-9028-72F08A3DD650}" type="pres">
      <dgm:prSet presAssocID="{96C14F21-B027-4607-A068-210A877BC45B}" presName="spacer" presStyleCnt="0"/>
      <dgm:spPr/>
    </dgm:pt>
    <dgm:pt modelId="{B483AFD9-94CE-4146-905B-543C50F7EACE}" type="pres">
      <dgm:prSet presAssocID="{6935C69B-BB6B-496A-88C5-B8AEFFFF3B2A}" presName="parentText" presStyleLbl="node1" presStyleIdx="1" presStyleCnt="5" custLinFactNeighborY="89533">
        <dgm:presLayoutVars>
          <dgm:chMax val="0"/>
          <dgm:bulletEnabled val="1"/>
        </dgm:presLayoutVars>
      </dgm:prSet>
      <dgm:spPr/>
    </dgm:pt>
    <dgm:pt modelId="{1109911B-8A41-49A6-B9F4-6B6EF32D1422}" type="pres">
      <dgm:prSet presAssocID="{B67119A8-F540-48AF-9ADF-83F6905DA64F}" presName="spacer" presStyleCnt="0"/>
      <dgm:spPr/>
    </dgm:pt>
    <dgm:pt modelId="{2C6506D3-6ED3-43AA-9DD9-2E9657E13256}" type="pres">
      <dgm:prSet presAssocID="{FBE3DAD4-9BA1-4458-A255-A25D36B1DCD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B90F43F-E2BD-4EAE-B75B-594B7C6A8CF2}" type="pres">
      <dgm:prSet presAssocID="{1EA5BCE4-CAFD-46F8-BC20-ADDD01047C6B}" presName="spacer" presStyleCnt="0"/>
      <dgm:spPr/>
    </dgm:pt>
    <dgm:pt modelId="{35FC50FA-DAAD-434A-AC20-4CEFD21A2832}" type="pres">
      <dgm:prSet presAssocID="{D6854E14-D785-48E1-9428-40BE28FDF4D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36E486E-8A8B-44C7-A6B5-0E27F0863483}" type="pres">
      <dgm:prSet presAssocID="{99A67839-42C1-4A01-8AB1-9044DDD30260}" presName="spacer" presStyleCnt="0"/>
      <dgm:spPr/>
    </dgm:pt>
    <dgm:pt modelId="{23C48470-6F93-43A2-9CCB-213FD2139CEC}" type="pres">
      <dgm:prSet presAssocID="{68D21505-2360-4855-9EBE-D5BDCB907F4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D6BFF01-6F6D-4C60-BA09-09833A32987B}" type="presOf" srcId="{D6854E14-D785-48E1-9428-40BE28FDF4D4}" destId="{35FC50FA-DAAD-434A-AC20-4CEFD21A2832}" srcOrd="0" destOrd="0" presId="urn:microsoft.com/office/officeart/2005/8/layout/vList2"/>
    <dgm:cxn modelId="{EFF4180A-BB56-4419-9B0E-8E4DA8EB4ECD}" type="presOf" srcId="{FBE3DAD4-9BA1-4458-A255-A25D36B1DCD9}" destId="{2C6506D3-6ED3-43AA-9DD9-2E9657E13256}" srcOrd="0" destOrd="0" presId="urn:microsoft.com/office/officeart/2005/8/layout/vList2"/>
    <dgm:cxn modelId="{6AC08811-1F33-474F-9BAF-EB72CE474E0D}" type="presOf" srcId="{9C06F627-5667-42AC-B83A-634C56BED4A8}" destId="{03C463E8-88CF-4877-841D-019022623E87}" srcOrd="0" destOrd="0" presId="urn:microsoft.com/office/officeart/2005/8/layout/vList2"/>
    <dgm:cxn modelId="{41B21419-F596-4D99-976E-916606181CDC}" srcId="{9C06F627-5667-42AC-B83A-634C56BED4A8}" destId="{68D21505-2360-4855-9EBE-D5BDCB907F4D}" srcOrd="4" destOrd="0" parTransId="{DDEE07CC-50DB-40C2-9776-C9B5CC955D9D}" sibTransId="{FF44D613-6F52-4EF1-97F1-BB7C7407392F}"/>
    <dgm:cxn modelId="{00A3EE6B-4D53-4141-A94F-29042F671C80}" srcId="{9C06F627-5667-42AC-B83A-634C56BED4A8}" destId="{D6854E14-D785-48E1-9428-40BE28FDF4D4}" srcOrd="3" destOrd="0" parTransId="{9849278B-3543-4822-85BC-EBBD7066BBD9}" sibTransId="{99A67839-42C1-4A01-8AB1-9044DDD30260}"/>
    <dgm:cxn modelId="{F28FFE82-AC8A-4E42-854D-59154FB6FB38}" type="presOf" srcId="{68D21505-2360-4855-9EBE-D5BDCB907F4D}" destId="{23C48470-6F93-43A2-9CCB-213FD2139CEC}" srcOrd="0" destOrd="0" presId="urn:microsoft.com/office/officeart/2005/8/layout/vList2"/>
    <dgm:cxn modelId="{DA9C6D96-9E01-4B82-9D2F-6E08838CCBB0}" type="presOf" srcId="{35A59CFA-A368-46B2-AD02-727AB27ED94D}" destId="{C0B05777-9A01-429C-8B52-2FEE4E31A71A}" srcOrd="0" destOrd="0" presId="urn:microsoft.com/office/officeart/2005/8/layout/vList2"/>
    <dgm:cxn modelId="{02B1439E-5362-41E9-8FA1-276362562CF9}" srcId="{9C06F627-5667-42AC-B83A-634C56BED4A8}" destId="{35A59CFA-A368-46B2-AD02-727AB27ED94D}" srcOrd="0" destOrd="0" parTransId="{F195E776-FF41-4594-AA2C-5792F82F97B1}" sibTransId="{96C14F21-B027-4607-A068-210A877BC45B}"/>
    <dgm:cxn modelId="{C6853BDB-92A4-4064-98F6-0FC8E5156BB3}" srcId="{9C06F627-5667-42AC-B83A-634C56BED4A8}" destId="{FBE3DAD4-9BA1-4458-A255-A25D36B1DCD9}" srcOrd="2" destOrd="0" parTransId="{DD2E2E31-6BF6-4DC5-B45C-82C9F987E28D}" sibTransId="{1EA5BCE4-CAFD-46F8-BC20-ADDD01047C6B}"/>
    <dgm:cxn modelId="{DBB7B9E1-4927-4918-A1DF-9BF8E83D9017}" srcId="{9C06F627-5667-42AC-B83A-634C56BED4A8}" destId="{6935C69B-BB6B-496A-88C5-B8AEFFFF3B2A}" srcOrd="1" destOrd="0" parTransId="{E1DB1D5D-67E7-4960-9FC9-34EF283490FC}" sibTransId="{B67119A8-F540-48AF-9ADF-83F6905DA64F}"/>
    <dgm:cxn modelId="{1B2ED2F7-5578-49D2-BB2B-C0C2A759875B}" type="presOf" srcId="{6935C69B-BB6B-496A-88C5-B8AEFFFF3B2A}" destId="{B483AFD9-94CE-4146-905B-543C50F7EACE}" srcOrd="0" destOrd="0" presId="urn:microsoft.com/office/officeart/2005/8/layout/vList2"/>
    <dgm:cxn modelId="{1473785C-A9C6-4E20-BF51-B2CF5467CD2B}" type="presParOf" srcId="{03C463E8-88CF-4877-841D-019022623E87}" destId="{C0B05777-9A01-429C-8B52-2FEE4E31A71A}" srcOrd="0" destOrd="0" presId="urn:microsoft.com/office/officeart/2005/8/layout/vList2"/>
    <dgm:cxn modelId="{FBE8E0C8-A22D-4EB7-BBC9-E2F382A0DC49}" type="presParOf" srcId="{03C463E8-88CF-4877-841D-019022623E87}" destId="{7A1C1D85-A4BC-4CCD-9028-72F08A3DD650}" srcOrd="1" destOrd="0" presId="urn:microsoft.com/office/officeart/2005/8/layout/vList2"/>
    <dgm:cxn modelId="{E1C73331-A8EB-4C32-809D-39E5D1FDEB0F}" type="presParOf" srcId="{03C463E8-88CF-4877-841D-019022623E87}" destId="{B483AFD9-94CE-4146-905B-543C50F7EACE}" srcOrd="2" destOrd="0" presId="urn:microsoft.com/office/officeart/2005/8/layout/vList2"/>
    <dgm:cxn modelId="{62B9BE2D-A2A5-4044-A0C2-76954D409411}" type="presParOf" srcId="{03C463E8-88CF-4877-841D-019022623E87}" destId="{1109911B-8A41-49A6-B9F4-6B6EF32D1422}" srcOrd="3" destOrd="0" presId="urn:microsoft.com/office/officeart/2005/8/layout/vList2"/>
    <dgm:cxn modelId="{F1D94B00-FDA0-461A-BEAF-55B2D9D105E1}" type="presParOf" srcId="{03C463E8-88CF-4877-841D-019022623E87}" destId="{2C6506D3-6ED3-43AA-9DD9-2E9657E13256}" srcOrd="4" destOrd="0" presId="urn:microsoft.com/office/officeart/2005/8/layout/vList2"/>
    <dgm:cxn modelId="{CE7B9B55-94E5-4EE3-B1A5-D0E1A0184C2D}" type="presParOf" srcId="{03C463E8-88CF-4877-841D-019022623E87}" destId="{CB90F43F-E2BD-4EAE-B75B-594B7C6A8CF2}" srcOrd="5" destOrd="0" presId="urn:microsoft.com/office/officeart/2005/8/layout/vList2"/>
    <dgm:cxn modelId="{57EF0008-E482-41AC-9895-E036AB2F0277}" type="presParOf" srcId="{03C463E8-88CF-4877-841D-019022623E87}" destId="{35FC50FA-DAAD-434A-AC20-4CEFD21A2832}" srcOrd="6" destOrd="0" presId="urn:microsoft.com/office/officeart/2005/8/layout/vList2"/>
    <dgm:cxn modelId="{88D03030-DAEA-4C12-9961-995176B93C2D}" type="presParOf" srcId="{03C463E8-88CF-4877-841D-019022623E87}" destId="{936E486E-8A8B-44C7-A6B5-0E27F0863483}" srcOrd="7" destOrd="0" presId="urn:microsoft.com/office/officeart/2005/8/layout/vList2"/>
    <dgm:cxn modelId="{39069A8E-7EF0-4705-8355-D6A0DBAF077B}" type="presParOf" srcId="{03C463E8-88CF-4877-841D-019022623E87}" destId="{23C48470-6F93-43A2-9CCB-213FD2139CE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697F41-D64B-4421-941B-F9779E0FE504}" type="doc">
      <dgm:prSet loTypeId="urn:microsoft.com/office/officeart/2009/3/layout/StepUpProcess" loCatId="process" qsTypeId="urn:microsoft.com/office/officeart/2005/8/quickstyle/3d1" qsCatId="3D" csTypeId="urn:microsoft.com/office/officeart/2005/8/colors/accent1_3" csCatId="accent1" phldr="1"/>
      <dgm:spPr/>
    </dgm:pt>
    <dgm:pt modelId="{6844EC6A-7BB6-433D-BA4F-D196BACF5183}">
      <dgm:prSet phldrT="[Texte]"/>
      <dgm:spPr/>
      <dgm:t>
        <a:bodyPr/>
        <a:lstStyle/>
        <a:p>
          <a:r>
            <a:rPr lang="es-ES" dirty="0" err="1"/>
            <a:t>Rendez-vous</a:t>
          </a:r>
          <a:r>
            <a:rPr lang="es-ES" dirty="0"/>
            <a:t> </a:t>
          </a:r>
          <a:r>
            <a:rPr lang="es-ES" dirty="0" err="1"/>
            <a:t>avec</a:t>
          </a:r>
          <a:r>
            <a:rPr lang="es-ES" dirty="0"/>
            <a:t> la COP</a:t>
          </a:r>
        </a:p>
      </dgm:t>
    </dgm:pt>
    <dgm:pt modelId="{1AA7BFCB-99E3-4BF4-9311-F0C2DF4AE682}" type="parTrans" cxnId="{3DFA3EBE-27B5-4973-B4F2-1911265D2BED}">
      <dgm:prSet/>
      <dgm:spPr/>
      <dgm:t>
        <a:bodyPr/>
        <a:lstStyle/>
        <a:p>
          <a:endParaRPr lang="es-ES"/>
        </a:p>
      </dgm:t>
    </dgm:pt>
    <dgm:pt modelId="{A978D6FE-2064-48DB-A3A9-BA3840CC1D28}" type="sibTrans" cxnId="{3DFA3EBE-27B5-4973-B4F2-1911265D2BED}">
      <dgm:prSet/>
      <dgm:spPr/>
      <dgm:t>
        <a:bodyPr/>
        <a:lstStyle/>
        <a:p>
          <a:endParaRPr lang="es-ES"/>
        </a:p>
      </dgm:t>
    </dgm:pt>
    <dgm:pt modelId="{EFBFA4C4-CABD-43E2-8D48-4B7967BD98B1}">
      <dgm:prSet phldrT="[Texte]"/>
      <dgm:spPr/>
      <dgm:t>
        <a:bodyPr/>
        <a:lstStyle/>
        <a:p>
          <a:r>
            <a:rPr lang="es-ES" dirty="0"/>
            <a:t>- MLDS </a:t>
          </a:r>
        </a:p>
        <a:p>
          <a:r>
            <a:rPr lang="es-ES" dirty="0"/>
            <a:t>- PAFI</a:t>
          </a:r>
        </a:p>
      </dgm:t>
    </dgm:pt>
    <dgm:pt modelId="{E02B79E0-245A-41B9-88AA-DCF81AA7E568}" type="parTrans" cxnId="{1BC3DD67-CB69-45BE-9AE5-1C78BEA2CAAC}">
      <dgm:prSet/>
      <dgm:spPr/>
      <dgm:t>
        <a:bodyPr/>
        <a:lstStyle/>
        <a:p>
          <a:endParaRPr lang="es-ES"/>
        </a:p>
      </dgm:t>
    </dgm:pt>
    <dgm:pt modelId="{C1EA9EB7-0BEE-4A6A-9125-781A413D0BD0}" type="sibTrans" cxnId="{1BC3DD67-CB69-45BE-9AE5-1C78BEA2CAAC}">
      <dgm:prSet/>
      <dgm:spPr/>
      <dgm:t>
        <a:bodyPr/>
        <a:lstStyle/>
        <a:p>
          <a:endParaRPr lang="es-ES"/>
        </a:p>
      </dgm:t>
    </dgm:pt>
    <dgm:pt modelId="{41AB04FB-2878-40FD-B696-6CBDFF06C16E}">
      <dgm:prSet phldrT="[Texte]"/>
      <dgm:spPr/>
      <dgm:t>
        <a:bodyPr/>
        <a:lstStyle/>
        <a:p>
          <a:r>
            <a:rPr lang="es-ES" dirty="0" err="1"/>
            <a:t>Périodes</a:t>
          </a:r>
          <a:r>
            <a:rPr lang="es-ES" dirty="0"/>
            <a:t> de </a:t>
          </a:r>
          <a:r>
            <a:rPr lang="es-ES" dirty="0" err="1"/>
            <a:t>stages</a:t>
          </a:r>
          <a:r>
            <a:rPr lang="es-ES" dirty="0"/>
            <a:t> </a:t>
          </a:r>
        </a:p>
      </dgm:t>
    </dgm:pt>
    <dgm:pt modelId="{4CE88C84-B10D-4AE4-ABE9-E63B58BF1CE9}" type="parTrans" cxnId="{576DB287-CFC4-40E4-8F2D-4B9CDEBCD47D}">
      <dgm:prSet/>
      <dgm:spPr/>
      <dgm:t>
        <a:bodyPr/>
        <a:lstStyle/>
        <a:p>
          <a:endParaRPr lang="es-ES"/>
        </a:p>
      </dgm:t>
    </dgm:pt>
    <dgm:pt modelId="{BBC82400-DAF4-4FF1-BC55-9B55D4420147}" type="sibTrans" cxnId="{576DB287-CFC4-40E4-8F2D-4B9CDEBCD47D}">
      <dgm:prSet/>
      <dgm:spPr/>
      <dgm:t>
        <a:bodyPr/>
        <a:lstStyle/>
        <a:p>
          <a:endParaRPr lang="es-ES"/>
        </a:p>
      </dgm:t>
    </dgm:pt>
    <dgm:pt modelId="{59ECA9FA-6C98-4B60-8057-3A58D70153F5}">
      <dgm:prSet phldrT="[Texte]"/>
      <dgm:spPr/>
      <dgm:t>
        <a:bodyPr/>
        <a:lstStyle/>
        <a:p>
          <a:r>
            <a:rPr lang="es-ES" dirty="0" err="1"/>
            <a:t>Découverte</a:t>
          </a:r>
          <a:r>
            <a:rPr lang="es-ES" dirty="0"/>
            <a:t> de </a:t>
          </a:r>
          <a:r>
            <a:rPr lang="es-ES" dirty="0" err="1"/>
            <a:t>milieux</a:t>
          </a:r>
          <a:r>
            <a:rPr lang="es-ES" dirty="0"/>
            <a:t> </a:t>
          </a:r>
          <a:r>
            <a:rPr lang="es-ES" dirty="0" err="1"/>
            <a:t>professionnels</a:t>
          </a:r>
          <a:r>
            <a:rPr lang="es-ES" dirty="0"/>
            <a:t> </a:t>
          </a:r>
        </a:p>
      </dgm:t>
    </dgm:pt>
    <dgm:pt modelId="{9435DB17-92F1-4D54-B734-FF76CC40AE72}" type="parTrans" cxnId="{F536C6DE-633B-4F6A-90D7-0070DB59DEE5}">
      <dgm:prSet/>
      <dgm:spPr/>
      <dgm:t>
        <a:bodyPr/>
        <a:lstStyle/>
        <a:p>
          <a:endParaRPr lang="es-ES"/>
        </a:p>
      </dgm:t>
    </dgm:pt>
    <dgm:pt modelId="{6D64D0D9-6CEC-42F7-9BE5-D1C1D01212AF}" type="sibTrans" cxnId="{F536C6DE-633B-4F6A-90D7-0070DB59DEE5}">
      <dgm:prSet/>
      <dgm:spPr/>
      <dgm:t>
        <a:bodyPr/>
        <a:lstStyle/>
        <a:p>
          <a:endParaRPr lang="es-ES"/>
        </a:p>
      </dgm:t>
    </dgm:pt>
    <dgm:pt modelId="{278E5B01-CBED-4D4C-BAE9-62BD748AF256}">
      <dgm:prSet phldrT="[Texte]"/>
      <dgm:spPr/>
      <dgm:t>
        <a:bodyPr/>
        <a:lstStyle/>
        <a:p>
          <a:r>
            <a:rPr lang="es-ES" dirty="0"/>
            <a:t>Un </a:t>
          </a:r>
          <a:r>
            <a:rPr lang="es-ES" dirty="0" err="1"/>
            <a:t>retour</a:t>
          </a:r>
          <a:r>
            <a:rPr lang="es-ES" dirty="0"/>
            <a:t> en </a:t>
          </a:r>
          <a:r>
            <a:rPr lang="es-ES"/>
            <a:t>classe</a:t>
          </a:r>
          <a:r>
            <a:rPr lang="es-ES" dirty="0"/>
            <a:t> </a:t>
          </a:r>
          <a:r>
            <a:rPr lang="es-ES" dirty="0" err="1"/>
            <a:t>progressif</a:t>
          </a:r>
          <a:r>
            <a:rPr lang="es-ES" dirty="0"/>
            <a:t> </a:t>
          </a:r>
        </a:p>
      </dgm:t>
    </dgm:pt>
    <dgm:pt modelId="{B8F29D73-203D-42A4-91AD-C3F9398A6FE4}" type="parTrans" cxnId="{EED75864-BA1B-4D70-A20C-7DFA89AFFE21}">
      <dgm:prSet/>
      <dgm:spPr/>
      <dgm:t>
        <a:bodyPr/>
        <a:lstStyle/>
        <a:p>
          <a:endParaRPr lang="es-ES"/>
        </a:p>
      </dgm:t>
    </dgm:pt>
    <dgm:pt modelId="{55086F8D-4521-4D14-8649-264BA9198911}" type="sibTrans" cxnId="{EED75864-BA1B-4D70-A20C-7DFA89AFFE21}">
      <dgm:prSet/>
      <dgm:spPr/>
      <dgm:t>
        <a:bodyPr/>
        <a:lstStyle/>
        <a:p>
          <a:endParaRPr lang="es-ES"/>
        </a:p>
      </dgm:t>
    </dgm:pt>
    <dgm:pt modelId="{C683B140-BD06-42AC-BAE8-BF89F5C97634}" type="pres">
      <dgm:prSet presAssocID="{A1697F41-D64B-4421-941B-F9779E0FE504}" presName="rootnode" presStyleCnt="0">
        <dgm:presLayoutVars>
          <dgm:chMax/>
          <dgm:chPref/>
          <dgm:dir/>
          <dgm:animLvl val="lvl"/>
        </dgm:presLayoutVars>
      </dgm:prSet>
      <dgm:spPr/>
    </dgm:pt>
    <dgm:pt modelId="{A93CFD5F-A724-4D4C-B26E-F304031214CC}" type="pres">
      <dgm:prSet presAssocID="{6844EC6A-7BB6-433D-BA4F-D196BACF5183}" presName="composite" presStyleCnt="0"/>
      <dgm:spPr/>
    </dgm:pt>
    <dgm:pt modelId="{7CABD8B2-36E2-45CF-BC36-7DAC393FDBC9}" type="pres">
      <dgm:prSet presAssocID="{6844EC6A-7BB6-433D-BA4F-D196BACF5183}" presName="LShape" presStyleLbl="alignNode1" presStyleIdx="0" presStyleCnt="9"/>
      <dgm:spPr/>
    </dgm:pt>
    <dgm:pt modelId="{E4276728-7DAE-4F72-98EB-826AC223BB02}" type="pres">
      <dgm:prSet presAssocID="{6844EC6A-7BB6-433D-BA4F-D196BACF5183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570E964E-CC14-47A3-9C03-D8C33A4ED7DD}" type="pres">
      <dgm:prSet presAssocID="{6844EC6A-7BB6-433D-BA4F-D196BACF5183}" presName="Triangle" presStyleLbl="alignNode1" presStyleIdx="1" presStyleCnt="9"/>
      <dgm:spPr/>
    </dgm:pt>
    <dgm:pt modelId="{06B03B79-BC62-410F-A2EB-F2DE27CB46F4}" type="pres">
      <dgm:prSet presAssocID="{A978D6FE-2064-48DB-A3A9-BA3840CC1D28}" presName="sibTrans" presStyleCnt="0"/>
      <dgm:spPr/>
    </dgm:pt>
    <dgm:pt modelId="{EBBE5720-A00E-409F-859C-17E9787E483E}" type="pres">
      <dgm:prSet presAssocID="{A978D6FE-2064-48DB-A3A9-BA3840CC1D28}" presName="space" presStyleCnt="0"/>
      <dgm:spPr/>
    </dgm:pt>
    <dgm:pt modelId="{6AC9E287-0BF3-4533-8259-537015F73A2B}" type="pres">
      <dgm:prSet presAssocID="{EFBFA4C4-CABD-43E2-8D48-4B7967BD98B1}" presName="composite" presStyleCnt="0"/>
      <dgm:spPr/>
    </dgm:pt>
    <dgm:pt modelId="{197B8F98-552C-4DA5-B48A-F4EB7E3E8892}" type="pres">
      <dgm:prSet presAssocID="{EFBFA4C4-CABD-43E2-8D48-4B7967BD98B1}" presName="LShape" presStyleLbl="alignNode1" presStyleIdx="2" presStyleCnt="9"/>
      <dgm:spPr/>
    </dgm:pt>
    <dgm:pt modelId="{FFBD9DA5-7466-487E-A233-EE8D02162EBA}" type="pres">
      <dgm:prSet presAssocID="{EFBFA4C4-CABD-43E2-8D48-4B7967BD98B1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EBD3ABF-D2D5-4ED5-B34D-7E4FA156D166}" type="pres">
      <dgm:prSet presAssocID="{EFBFA4C4-CABD-43E2-8D48-4B7967BD98B1}" presName="Triangle" presStyleLbl="alignNode1" presStyleIdx="3" presStyleCnt="9"/>
      <dgm:spPr/>
    </dgm:pt>
    <dgm:pt modelId="{1FD6A678-5E8C-4F97-9957-10B564363B52}" type="pres">
      <dgm:prSet presAssocID="{C1EA9EB7-0BEE-4A6A-9125-781A413D0BD0}" presName="sibTrans" presStyleCnt="0"/>
      <dgm:spPr/>
    </dgm:pt>
    <dgm:pt modelId="{A5704866-8BE0-4521-A148-8C93784B5998}" type="pres">
      <dgm:prSet presAssocID="{C1EA9EB7-0BEE-4A6A-9125-781A413D0BD0}" presName="space" presStyleCnt="0"/>
      <dgm:spPr/>
    </dgm:pt>
    <dgm:pt modelId="{A8110281-E21E-4F39-93F2-ABACD1E6E906}" type="pres">
      <dgm:prSet presAssocID="{41AB04FB-2878-40FD-B696-6CBDFF06C16E}" presName="composite" presStyleCnt="0"/>
      <dgm:spPr/>
    </dgm:pt>
    <dgm:pt modelId="{840DDA69-38E2-4BE6-BFDF-3631D22DE5F7}" type="pres">
      <dgm:prSet presAssocID="{41AB04FB-2878-40FD-B696-6CBDFF06C16E}" presName="LShape" presStyleLbl="alignNode1" presStyleIdx="4" presStyleCnt="9"/>
      <dgm:spPr/>
    </dgm:pt>
    <dgm:pt modelId="{6C1062E3-4E64-4F4C-8BA8-6E03AAAFCE3A}" type="pres">
      <dgm:prSet presAssocID="{41AB04FB-2878-40FD-B696-6CBDFF06C16E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7336CFA-CF68-44C9-A191-7951BC354172}" type="pres">
      <dgm:prSet presAssocID="{41AB04FB-2878-40FD-B696-6CBDFF06C16E}" presName="Triangle" presStyleLbl="alignNode1" presStyleIdx="5" presStyleCnt="9"/>
      <dgm:spPr/>
    </dgm:pt>
    <dgm:pt modelId="{0DA9B332-D9F7-4626-9D99-7AB84BEC781A}" type="pres">
      <dgm:prSet presAssocID="{BBC82400-DAF4-4FF1-BC55-9B55D4420147}" presName="sibTrans" presStyleCnt="0"/>
      <dgm:spPr/>
    </dgm:pt>
    <dgm:pt modelId="{BBF4C1D9-3017-4706-A148-C38183876587}" type="pres">
      <dgm:prSet presAssocID="{BBC82400-DAF4-4FF1-BC55-9B55D4420147}" presName="space" presStyleCnt="0"/>
      <dgm:spPr/>
    </dgm:pt>
    <dgm:pt modelId="{F6C87C16-98CA-4286-8EF4-A3BFC845051C}" type="pres">
      <dgm:prSet presAssocID="{59ECA9FA-6C98-4B60-8057-3A58D70153F5}" presName="composite" presStyleCnt="0"/>
      <dgm:spPr/>
    </dgm:pt>
    <dgm:pt modelId="{ADA5529E-A30B-4644-942D-9D4E666EA952}" type="pres">
      <dgm:prSet presAssocID="{59ECA9FA-6C98-4B60-8057-3A58D70153F5}" presName="LShape" presStyleLbl="alignNode1" presStyleIdx="6" presStyleCnt="9"/>
      <dgm:spPr/>
    </dgm:pt>
    <dgm:pt modelId="{8B764B94-C8A2-4A50-A8EC-DA1578537979}" type="pres">
      <dgm:prSet presAssocID="{59ECA9FA-6C98-4B60-8057-3A58D70153F5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7EE2149-BF50-4D26-B973-60B1A71311CC}" type="pres">
      <dgm:prSet presAssocID="{59ECA9FA-6C98-4B60-8057-3A58D70153F5}" presName="Triangle" presStyleLbl="alignNode1" presStyleIdx="7" presStyleCnt="9"/>
      <dgm:spPr/>
    </dgm:pt>
    <dgm:pt modelId="{89E1F924-12D8-4022-BDE7-3C6A6A071918}" type="pres">
      <dgm:prSet presAssocID="{6D64D0D9-6CEC-42F7-9BE5-D1C1D01212AF}" presName="sibTrans" presStyleCnt="0"/>
      <dgm:spPr/>
    </dgm:pt>
    <dgm:pt modelId="{AE0CAFB4-51BC-4291-90A2-6262006AE684}" type="pres">
      <dgm:prSet presAssocID="{6D64D0D9-6CEC-42F7-9BE5-D1C1D01212AF}" presName="space" presStyleCnt="0"/>
      <dgm:spPr/>
    </dgm:pt>
    <dgm:pt modelId="{5B1874F0-AA8F-47D7-9D02-5785CD294E2A}" type="pres">
      <dgm:prSet presAssocID="{278E5B01-CBED-4D4C-BAE9-62BD748AF256}" presName="composite" presStyleCnt="0"/>
      <dgm:spPr/>
    </dgm:pt>
    <dgm:pt modelId="{865EEEB8-8FEF-44F8-80A9-5742A83C346C}" type="pres">
      <dgm:prSet presAssocID="{278E5B01-CBED-4D4C-BAE9-62BD748AF256}" presName="LShape" presStyleLbl="alignNode1" presStyleIdx="8" presStyleCnt="9"/>
      <dgm:spPr/>
    </dgm:pt>
    <dgm:pt modelId="{D9F55456-AFE8-43B5-8DAE-E6B1B6DE06EE}" type="pres">
      <dgm:prSet presAssocID="{278E5B01-CBED-4D4C-BAE9-62BD748AF256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57BB07-9318-4601-8061-E126FB52B6FF}" type="presOf" srcId="{278E5B01-CBED-4D4C-BAE9-62BD748AF256}" destId="{D9F55456-AFE8-43B5-8DAE-E6B1B6DE06EE}" srcOrd="0" destOrd="0" presId="urn:microsoft.com/office/officeart/2009/3/layout/StepUpProcess"/>
    <dgm:cxn modelId="{40E7CB2A-ACB2-4B97-AC6C-B0209C7CA091}" type="presOf" srcId="{41AB04FB-2878-40FD-B696-6CBDFF06C16E}" destId="{6C1062E3-4E64-4F4C-8BA8-6E03AAAFCE3A}" srcOrd="0" destOrd="0" presId="urn:microsoft.com/office/officeart/2009/3/layout/StepUpProcess"/>
    <dgm:cxn modelId="{613D5439-B10A-4F75-8397-42C929D015C9}" type="presOf" srcId="{EFBFA4C4-CABD-43E2-8D48-4B7967BD98B1}" destId="{FFBD9DA5-7466-487E-A233-EE8D02162EBA}" srcOrd="0" destOrd="0" presId="urn:microsoft.com/office/officeart/2009/3/layout/StepUpProcess"/>
    <dgm:cxn modelId="{56F5C652-25A3-4A5E-BEED-6B1894D0DDD3}" type="presOf" srcId="{A1697F41-D64B-4421-941B-F9779E0FE504}" destId="{C683B140-BD06-42AC-BAE8-BF89F5C97634}" srcOrd="0" destOrd="0" presId="urn:microsoft.com/office/officeart/2009/3/layout/StepUpProcess"/>
    <dgm:cxn modelId="{EED75864-BA1B-4D70-A20C-7DFA89AFFE21}" srcId="{A1697F41-D64B-4421-941B-F9779E0FE504}" destId="{278E5B01-CBED-4D4C-BAE9-62BD748AF256}" srcOrd="4" destOrd="0" parTransId="{B8F29D73-203D-42A4-91AD-C3F9398A6FE4}" sibTransId="{55086F8D-4521-4D14-8649-264BA9198911}"/>
    <dgm:cxn modelId="{1BC3DD67-CB69-45BE-9AE5-1C78BEA2CAAC}" srcId="{A1697F41-D64B-4421-941B-F9779E0FE504}" destId="{EFBFA4C4-CABD-43E2-8D48-4B7967BD98B1}" srcOrd="1" destOrd="0" parTransId="{E02B79E0-245A-41B9-88AA-DCF81AA7E568}" sibTransId="{C1EA9EB7-0BEE-4A6A-9125-781A413D0BD0}"/>
    <dgm:cxn modelId="{BE7B7284-6912-489A-8593-3D750163B5E3}" type="presOf" srcId="{6844EC6A-7BB6-433D-BA4F-D196BACF5183}" destId="{E4276728-7DAE-4F72-98EB-826AC223BB02}" srcOrd="0" destOrd="0" presId="urn:microsoft.com/office/officeart/2009/3/layout/StepUpProcess"/>
    <dgm:cxn modelId="{576DB287-CFC4-40E4-8F2D-4B9CDEBCD47D}" srcId="{A1697F41-D64B-4421-941B-F9779E0FE504}" destId="{41AB04FB-2878-40FD-B696-6CBDFF06C16E}" srcOrd="2" destOrd="0" parTransId="{4CE88C84-B10D-4AE4-ABE9-E63B58BF1CE9}" sibTransId="{BBC82400-DAF4-4FF1-BC55-9B55D4420147}"/>
    <dgm:cxn modelId="{4D500BAB-294C-41EB-AC01-51338A44FBE5}" type="presOf" srcId="{59ECA9FA-6C98-4B60-8057-3A58D70153F5}" destId="{8B764B94-C8A2-4A50-A8EC-DA1578537979}" srcOrd="0" destOrd="0" presId="urn:microsoft.com/office/officeart/2009/3/layout/StepUpProcess"/>
    <dgm:cxn modelId="{3DFA3EBE-27B5-4973-B4F2-1911265D2BED}" srcId="{A1697F41-D64B-4421-941B-F9779E0FE504}" destId="{6844EC6A-7BB6-433D-BA4F-D196BACF5183}" srcOrd="0" destOrd="0" parTransId="{1AA7BFCB-99E3-4BF4-9311-F0C2DF4AE682}" sibTransId="{A978D6FE-2064-48DB-A3A9-BA3840CC1D28}"/>
    <dgm:cxn modelId="{F536C6DE-633B-4F6A-90D7-0070DB59DEE5}" srcId="{A1697F41-D64B-4421-941B-F9779E0FE504}" destId="{59ECA9FA-6C98-4B60-8057-3A58D70153F5}" srcOrd="3" destOrd="0" parTransId="{9435DB17-92F1-4D54-B734-FF76CC40AE72}" sibTransId="{6D64D0D9-6CEC-42F7-9BE5-D1C1D01212AF}"/>
    <dgm:cxn modelId="{93C64147-0733-402B-9572-35DE75016BAD}" type="presParOf" srcId="{C683B140-BD06-42AC-BAE8-BF89F5C97634}" destId="{A93CFD5F-A724-4D4C-B26E-F304031214CC}" srcOrd="0" destOrd="0" presId="urn:microsoft.com/office/officeart/2009/3/layout/StepUpProcess"/>
    <dgm:cxn modelId="{69051AF6-CE77-42F5-A74B-FD5066E56D76}" type="presParOf" srcId="{A93CFD5F-A724-4D4C-B26E-F304031214CC}" destId="{7CABD8B2-36E2-45CF-BC36-7DAC393FDBC9}" srcOrd="0" destOrd="0" presId="urn:microsoft.com/office/officeart/2009/3/layout/StepUpProcess"/>
    <dgm:cxn modelId="{2B166559-6F63-423C-AA31-CCD47D112EEB}" type="presParOf" srcId="{A93CFD5F-A724-4D4C-B26E-F304031214CC}" destId="{E4276728-7DAE-4F72-98EB-826AC223BB02}" srcOrd="1" destOrd="0" presId="urn:microsoft.com/office/officeart/2009/3/layout/StepUpProcess"/>
    <dgm:cxn modelId="{EE9F0F3F-63B7-45FC-913D-56B953C90F36}" type="presParOf" srcId="{A93CFD5F-A724-4D4C-B26E-F304031214CC}" destId="{570E964E-CC14-47A3-9C03-D8C33A4ED7DD}" srcOrd="2" destOrd="0" presId="urn:microsoft.com/office/officeart/2009/3/layout/StepUpProcess"/>
    <dgm:cxn modelId="{E619C514-D6EF-41E9-9931-75F5B043AD9E}" type="presParOf" srcId="{C683B140-BD06-42AC-BAE8-BF89F5C97634}" destId="{06B03B79-BC62-410F-A2EB-F2DE27CB46F4}" srcOrd="1" destOrd="0" presId="urn:microsoft.com/office/officeart/2009/3/layout/StepUpProcess"/>
    <dgm:cxn modelId="{126E764C-F0DA-4488-890A-A33ACD1B2310}" type="presParOf" srcId="{06B03B79-BC62-410F-A2EB-F2DE27CB46F4}" destId="{EBBE5720-A00E-409F-859C-17E9787E483E}" srcOrd="0" destOrd="0" presId="urn:microsoft.com/office/officeart/2009/3/layout/StepUpProcess"/>
    <dgm:cxn modelId="{3894D104-A01E-42A8-B437-8B513971541B}" type="presParOf" srcId="{C683B140-BD06-42AC-BAE8-BF89F5C97634}" destId="{6AC9E287-0BF3-4533-8259-537015F73A2B}" srcOrd="2" destOrd="0" presId="urn:microsoft.com/office/officeart/2009/3/layout/StepUpProcess"/>
    <dgm:cxn modelId="{392CE588-D4BA-4EA1-AF29-01BFDADBB20C}" type="presParOf" srcId="{6AC9E287-0BF3-4533-8259-537015F73A2B}" destId="{197B8F98-552C-4DA5-B48A-F4EB7E3E8892}" srcOrd="0" destOrd="0" presId="urn:microsoft.com/office/officeart/2009/3/layout/StepUpProcess"/>
    <dgm:cxn modelId="{0CB81069-41CE-4064-97B8-94F0A07E0C69}" type="presParOf" srcId="{6AC9E287-0BF3-4533-8259-537015F73A2B}" destId="{FFBD9DA5-7466-487E-A233-EE8D02162EBA}" srcOrd="1" destOrd="0" presId="urn:microsoft.com/office/officeart/2009/3/layout/StepUpProcess"/>
    <dgm:cxn modelId="{342BB30C-6E88-4669-A457-5AE5011C2203}" type="presParOf" srcId="{6AC9E287-0BF3-4533-8259-537015F73A2B}" destId="{2EBD3ABF-D2D5-4ED5-B34D-7E4FA156D166}" srcOrd="2" destOrd="0" presId="urn:microsoft.com/office/officeart/2009/3/layout/StepUpProcess"/>
    <dgm:cxn modelId="{78C44888-720E-43B6-AF01-7FA982C3F652}" type="presParOf" srcId="{C683B140-BD06-42AC-BAE8-BF89F5C97634}" destId="{1FD6A678-5E8C-4F97-9957-10B564363B52}" srcOrd="3" destOrd="0" presId="urn:microsoft.com/office/officeart/2009/3/layout/StepUpProcess"/>
    <dgm:cxn modelId="{000E6868-A728-4A0B-972E-8A0B75FAA6E2}" type="presParOf" srcId="{1FD6A678-5E8C-4F97-9957-10B564363B52}" destId="{A5704866-8BE0-4521-A148-8C93784B5998}" srcOrd="0" destOrd="0" presId="urn:microsoft.com/office/officeart/2009/3/layout/StepUpProcess"/>
    <dgm:cxn modelId="{18D8602D-F0CD-48B1-B96E-3FFBA1E16AD8}" type="presParOf" srcId="{C683B140-BD06-42AC-BAE8-BF89F5C97634}" destId="{A8110281-E21E-4F39-93F2-ABACD1E6E906}" srcOrd="4" destOrd="0" presId="urn:microsoft.com/office/officeart/2009/3/layout/StepUpProcess"/>
    <dgm:cxn modelId="{C233D4B2-80EA-4FC5-9CE1-DE0C96C1F2BE}" type="presParOf" srcId="{A8110281-E21E-4F39-93F2-ABACD1E6E906}" destId="{840DDA69-38E2-4BE6-BFDF-3631D22DE5F7}" srcOrd="0" destOrd="0" presId="urn:microsoft.com/office/officeart/2009/3/layout/StepUpProcess"/>
    <dgm:cxn modelId="{17ECB4D3-3BB0-47E8-B090-8A9E37FC4750}" type="presParOf" srcId="{A8110281-E21E-4F39-93F2-ABACD1E6E906}" destId="{6C1062E3-4E64-4F4C-8BA8-6E03AAAFCE3A}" srcOrd="1" destOrd="0" presId="urn:microsoft.com/office/officeart/2009/3/layout/StepUpProcess"/>
    <dgm:cxn modelId="{3509AD2B-02E0-46A0-B83B-75A38E72EA59}" type="presParOf" srcId="{A8110281-E21E-4F39-93F2-ABACD1E6E906}" destId="{B7336CFA-CF68-44C9-A191-7951BC354172}" srcOrd="2" destOrd="0" presId="urn:microsoft.com/office/officeart/2009/3/layout/StepUpProcess"/>
    <dgm:cxn modelId="{B7E1DF00-68C1-4C8E-918C-ABF8B13C7E22}" type="presParOf" srcId="{C683B140-BD06-42AC-BAE8-BF89F5C97634}" destId="{0DA9B332-D9F7-4626-9D99-7AB84BEC781A}" srcOrd="5" destOrd="0" presId="urn:microsoft.com/office/officeart/2009/3/layout/StepUpProcess"/>
    <dgm:cxn modelId="{C28BDF5E-67D0-4139-B579-674E5A315913}" type="presParOf" srcId="{0DA9B332-D9F7-4626-9D99-7AB84BEC781A}" destId="{BBF4C1D9-3017-4706-A148-C38183876587}" srcOrd="0" destOrd="0" presId="urn:microsoft.com/office/officeart/2009/3/layout/StepUpProcess"/>
    <dgm:cxn modelId="{064999F1-BAA6-45BE-B2A9-17E65F96F7C0}" type="presParOf" srcId="{C683B140-BD06-42AC-BAE8-BF89F5C97634}" destId="{F6C87C16-98CA-4286-8EF4-A3BFC845051C}" srcOrd="6" destOrd="0" presId="urn:microsoft.com/office/officeart/2009/3/layout/StepUpProcess"/>
    <dgm:cxn modelId="{B05F32A0-0852-4E07-8E95-F91BE99AFD2B}" type="presParOf" srcId="{F6C87C16-98CA-4286-8EF4-A3BFC845051C}" destId="{ADA5529E-A30B-4644-942D-9D4E666EA952}" srcOrd="0" destOrd="0" presId="urn:microsoft.com/office/officeart/2009/3/layout/StepUpProcess"/>
    <dgm:cxn modelId="{3B2D5CD9-58A5-44E3-BE20-FF3F79F37E14}" type="presParOf" srcId="{F6C87C16-98CA-4286-8EF4-A3BFC845051C}" destId="{8B764B94-C8A2-4A50-A8EC-DA1578537979}" srcOrd="1" destOrd="0" presId="urn:microsoft.com/office/officeart/2009/3/layout/StepUpProcess"/>
    <dgm:cxn modelId="{AFF5F137-5934-414A-ABE7-EEB4C4D8323B}" type="presParOf" srcId="{F6C87C16-98CA-4286-8EF4-A3BFC845051C}" destId="{87EE2149-BF50-4D26-B973-60B1A71311CC}" srcOrd="2" destOrd="0" presId="urn:microsoft.com/office/officeart/2009/3/layout/StepUpProcess"/>
    <dgm:cxn modelId="{0FB5CC5D-4754-44F2-84B9-7BEC44C7287E}" type="presParOf" srcId="{C683B140-BD06-42AC-BAE8-BF89F5C97634}" destId="{89E1F924-12D8-4022-BDE7-3C6A6A071918}" srcOrd="7" destOrd="0" presId="urn:microsoft.com/office/officeart/2009/3/layout/StepUpProcess"/>
    <dgm:cxn modelId="{D91294D4-CC5A-4D31-B686-86CDBB969798}" type="presParOf" srcId="{89E1F924-12D8-4022-BDE7-3C6A6A071918}" destId="{AE0CAFB4-51BC-4291-90A2-6262006AE684}" srcOrd="0" destOrd="0" presId="urn:microsoft.com/office/officeart/2009/3/layout/StepUpProcess"/>
    <dgm:cxn modelId="{278A4CEC-05A1-4794-9586-F4B5E417F89C}" type="presParOf" srcId="{C683B140-BD06-42AC-BAE8-BF89F5C97634}" destId="{5B1874F0-AA8F-47D7-9D02-5785CD294E2A}" srcOrd="8" destOrd="0" presId="urn:microsoft.com/office/officeart/2009/3/layout/StepUpProcess"/>
    <dgm:cxn modelId="{B1621E15-15C0-47ED-9254-D03B85AE6253}" type="presParOf" srcId="{5B1874F0-AA8F-47D7-9D02-5785CD294E2A}" destId="{865EEEB8-8FEF-44F8-80A9-5742A83C346C}" srcOrd="0" destOrd="0" presId="urn:microsoft.com/office/officeart/2009/3/layout/StepUpProcess"/>
    <dgm:cxn modelId="{D6B07CA2-937B-4494-8950-B190F4511932}" type="presParOf" srcId="{5B1874F0-AA8F-47D7-9D02-5785CD294E2A}" destId="{D9F55456-AFE8-43B5-8DAE-E6B1B6DE06E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5A571-F688-4241-A884-97FFD74A4D70}">
      <dsp:nvSpPr>
        <dsp:cNvPr id="0" name=""/>
        <dsp:cNvSpPr/>
      </dsp:nvSpPr>
      <dsp:spPr>
        <a:xfrm>
          <a:off x="2552625" y="27093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930400"/>
              </a:lnTo>
              <a:lnTo>
                <a:pt x="675382" y="193040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2839188" y="3623405"/>
        <a:ext cx="102256" cy="102256"/>
      </dsp:txXfrm>
    </dsp:sp>
    <dsp:sp modelId="{90839ECA-0ECC-4EB5-B941-8C0F38AA38EC}">
      <dsp:nvSpPr>
        <dsp:cNvPr id="0" name=""/>
        <dsp:cNvSpPr/>
      </dsp:nvSpPr>
      <dsp:spPr>
        <a:xfrm>
          <a:off x="2552625" y="2709333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643466"/>
              </a:lnTo>
              <a:lnTo>
                <a:pt x="675382" y="6434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866995" y="3007745"/>
        <a:ext cx="46642" cy="46642"/>
      </dsp:txXfrm>
    </dsp:sp>
    <dsp:sp modelId="{200DE02E-596C-4883-815F-39B2D0A1DF61}">
      <dsp:nvSpPr>
        <dsp:cNvPr id="0" name=""/>
        <dsp:cNvSpPr/>
      </dsp:nvSpPr>
      <dsp:spPr>
        <a:xfrm>
          <a:off x="2552625" y="2065866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643466"/>
              </a:moveTo>
              <a:lnTo>
                <a:pt x="337691" y="643466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866995" y="2364279"/>
        <a:ext cx="46642" cy="46642"/>
      </dsp:txXfrm>
    </dsp:sp>
    <dsp:sp modelId="{E1880587-9120-4EAA-A2A4-2F6054DB76D5}">
      <dsp:nvSpPr>
        <dsp:cNvPr id="0" name=""/>
        <dsp:cNvSpPr/>
      </dsp:nvSpPr>
      <dsp:spPr>
        <a:xfrm>
          <a:off x="2552625" y="7789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1930400"/>
              </a:moveTo>
              <a:lnTo>
                <a:pt x="337691" y="1930400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2839188" y="1693005"/>
        <a:ext cx="102256" cy="102256"/>
      </dsp:txXfrm>
    </dsp:sp>
    <dsp:sp modelId="{F4B0087C-91AA-4182-8688-8D75BEAB688C}">
      <dsp:nvSpPr>
        <dsp:cNvPr id="0" name=""/>
        <dsp:cNvSpPr/>
      </dsp:nvSpPr>
      <dsp:spPr>
        <a:xfrm rot="16200000">
          <a:off x="-671481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 dirty="0"/>
            <a:t>Marianne</a:t>
          </a:r>
        </a:p>
      </dsp:txBody>
      <dsp:txXfrm>
        <a:off x="-671481" y="2194560"/>
        <a:ext cx="5418667" cy="1029546"/>
      </dsp:txXfrm>
    </dsp:sp>
    <dsp:sp modelId="{2D41E15D-4EA3-4A0B-ADF2-F81B4B6E348B}">
      <dsp:nvSpPr>
        <dsp:cNvPr id="0" name=""/>
        <dsp:cNvSpPr/>
      </dsp:nvSpPr>
      <dsp:spPr>
        <a:xfrm>
          <a:off x="3228008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/>
            <a:t>Difficultés</a:t>
          </a:r>
          <a:r>
            <a:rPr lang="es-ES" sz="2500" kern="1200" dirty="0"/>
            <a:t> </a:t>
          </a:r>
          <a:r>
            <a:rPr lang="es-ES" sz="2500" kern="1200" dirty="0" err="1"/>
            <a:t>d’apprentissage</a:t>
          </a:r>
          <a:r>
            <a:rPr lang="es-ES" sz="2500" kern="1200" dirty="0"/>
            <a:t> de la </a:t>
          </a:r>
          <a:r>
            <a:rPr lang="es-ES" sz="2500" kern="1200" dirty="0" err="1"/>
            <a:t>lecture</a:t>
          </a:r>
          <a:endParaRPr lang="es-ES" sz="2500" kern="1200" dirty="0"/>
        </a:p>
      </dsp:txBody>
      <dsp:txXfrm>
        <a:off x="3228008" y="264160"/>
        <a:ext cx="3376913" cy="1029546"/>
      </dsp:txXfrm>
    </dsp:sp>
    <dsp:sp modelId="{59539D71-FD94-4E24-88B8-94C4EEF37CC3}">
      <dsp:nvSpPr>
        <dsp:cNvPr id="0" name=""/>
        <dsp:cNvSpPr/>
      </dsp:nvSpPr>
      <dsp:spPr>
        <a:xfrm>
          <a:off x="3228008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/>
            <a:t>Renvoi</a:t>
          </a:r>
          <a:r>
            <a:rPr lang="es-ES" sz="2500" kern="1200" dirty="0"/>
            <a:t> en 5ème </a:t>
          </a:r>
        </a:p>
      </dsp:txBody>
      <dsp:txXfrm>
        <a:off x="3228008" y="1551093"/>
        <a:ext cx="3376913" cy="1029546"/>
      </dsp:txXfrm>
    </dsp:sp>
    <dsp:sp modelId="{BC4994D4-1D17-436A-8830-B51764DA3132}">
      <dsp:nvSpPr>
        <dsp:cNvPr id="0" name=""/>
        <dsp:cNvSpPr/>
      </dsp:nvSpPr>
      <dsp:spPr>
        <a:xfrm>
          <a:off x="3228008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Non </a:t>
          </a:r>
          <a:r>
            <a:rPr lang="es-ES" sz="2500" kern="1200" dirty="0" err="1"/>
            <a:t>obtention</a:t>
          </a:r>
          <a:r>
            <a:rPr lang="es-ES" sz="2500" kern="1200" dirty="0"/>
            <a:t> du DNB</a:t>
          </a:r>
        </a:p>
      </dsp:txBody>
      <dsp:txXfrm>
        <a:off x="3228008" y="2838026"/>
        <a:ext cx="3376913" cy="1029546"/>
      </dsp:txXfrm>
    </dsp:sp>
    <dsp:sp modelId="{474B44D2-A6CC-4502-B6A3-BDB7628FE3DB}">
      <dsp:nvSpPr>
        <dsp:cNvPr id="0" name=""/>
        <dsp:cNvSpPr/>
      </dsp:nvSpPr>
      <dsp:spPr>
        <a:xfrm>
          <a:off x="3228008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/>
            <a:t>Difficulté</a:t>
          </a:r>
          <a:r>
            <a:rPr lang="es-ES" sz="2500" kern="1200" dirty="0"/>
            <a:t> </a:t>
          </a:r>
          <a:r>
            <a:rPr lang="es-ES" sz="2500" kern="1200" dirty="0" err="1"/>
            <a:t>d’orientation</a:t>
          </a:r>
          <a:r>
            <a:rPr lang="es-ES" sz="2500" kern="1200" dirty="0"/>
            <a:t> </a:t>
          </a:r>
        </a:p>
      </dsp:txBody>
      <dsp:txXfrm>
        <a:off x="3228008" y="4124960"/>
        <a:ext cx="3376913" cy="102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24CBA-1161-4AF0-A6B2-85A647CF044C}">
      <dsp:nvSpPr>
        <dsp:cNvPr id="0" name=""/>
        <dsp:cNvSpPr/>
      </dsp:nvSpPr>
      <dsp:spPr>
        <a:xfrm>
          <a:off x="0" y="1034891"/>
          <a:ext cx="9604375" cy="137985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D8491-D6EF-40BA-A30D-EBBDB8836E1D}">
      <dsp:nvSpPr>
        <dsp:cNvPr id="0" name=""/>
        <dsp:cNvSpPr/>
      </dsp:nvSpPr>
      <dsp:spPr>
        <a:xfrm>
          <a:off x="4326" y="0"/>
          <a:ext cx="2080791" cy="1379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La 2nde </a:t>
          </a:r>
          <a:r>
            <a:rPr lang="es-ES" sz="1900" kern="1200" dirty="0" err="1"/>
            <a:t>générale</a:t>
          </a:r>
          <a:r>
            <a:rPr lang="es-ES" sz="1900" kern="1200" dirty="0"/>
            <a:t> </a:t>
          </a:r>
          <a:r>
            <a:rPr lang="es-ES" sz="1900" kern="1200" dirty="0" err="1"/>
            <a:t>n’est</a:t>
          </a:r>
          <a:r>
            <a:rPr lang="es-ES" sz="1900" kern="1200" dirty="0"/>
            <a:t> </a:t>
          </a:r>
          <a:r>
            <a:rPr lang="es-ES" sz="1900" kern="1200" dirty="0" err="1"/>
            <a:t>pas</a:t>
          </a:r>
          <a:r>
            <a:rPr lang="es-ES" sz="1900" kern="1200" dirty="0"/>
            <a:t> un </a:t>
          </a:r>
          <a:r>
            <a:rPr lang="es-ES" sz="1900" kern="1200" dirty="0" err="1"/>
            <a:t>choix</a:t>
          </a:r>
          <a:endParaRPr lang="es-ES" sz="1900" kern="1200" dirty="0"/>
        </a:p>
      </dsp:txBody>
      <dsp:txXfrm>
        <a:off x="4326" y="0"/>
        <a:ext cx="2080791" cy="1379855"/>
      </dsp:txXfrm>
    </dsp:sp>
    <dsp:sp modelId="{5F52DCF3-D1A7-47C8-9D5D-787284068450}">
      <dsp:nvSpPr>
        <dsp:cNvPr id="0" name=""/>
        <dsp:cNvSpPr/>
      </dsp:nvSpPr>
      <dsp:spPr>
        <a:xfrm>
          <a:off x="872240" y="1552337"/>
          <a:ext cx="344963" cy="344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01049-0134-45AA-B441-3D8A415D5FAE}">
      <dsp:nvSpPr>
        <dsp:cNvPr id="0" name=""/>
        <dsp:cNvSpPr/>
      </dsp:nvSpPr>
      <dsp:spPr>
        <a:xfrm>
          <a:off x="2189157" y="2069782"/>
          <a:ext cx="2080791" cy="1379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Absentéisme</a:t>
          </a:r>
          <a:r>
            <a:rPr lang="es-ES" sz="1900" kern="1200" dirty="0"/>
            <a:t> &amp; </a:t>
          </a:r>
          <a:r>
            <a:rPr lang="es-ES" sz="1900" kern="1200" dirty="0" err="1"/>
            <a:t>désintéressement</a:t>
          </a:r>
          <a:r>
            <a:rPr lang="es-ES" sz="1900" kern="1200" dirty="0"/>
            <a:t> </a:t>
          </a:r>
        </a:p>
      </dsp:txBody>
      <dsp:txXfrm>
        <a:off x="2189157" y="2069782"/>
        <a:ext cx="2080791" cy="1379855"/>
      </dsp:txXfrm>
    </dsp:sp>
    <dsp:sp modelId="{61958740-84F8-47FE-A774-9F5E72755E43}">
      <dsp:nvSpPr>
        <dsp:cNvPr id="0" name=""/>
        <dsp:cNvSpPr/>
      </dsp:nvSpPr>
      <dsp:spPr>
        <a:xfrm>
          <a:off x="3057071" y="1552337"/>
          <a:ext cx="344963" cy="344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02BCB-0BDC-4E3E-A44C-9E1762B4C095}">
      <dsp:nvSpPr>
        <dsp:cNvPr id="0" name=""/>
        <dsp:cNvSpPr/>
      </dsp:nvSpPr>
      <dsp:spPr>
        <a:xfrm>
          <a:off x="4373988" y="0"/>
          <a:ext cx="2080791" cy="1379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Confinement</a:t>
          </a:r>
          <a:r>
            <a:rPr lang="es-ES" sz="1900" kern="1200" dirty="0"/>
            <a:t>:</a:t>
          </a:r>
          <a:r>
            <a:rPr lang="es-ES" sz="1900" kern="1200" dirty="0">
              <a:sym typeface="Wingdings" panose="05000000000000000000" pitchFamily="2" charset="2"/>
            </a:rPr>
            <a:t> </a:t>
          </a:r>
          <a:r>
            <a:rPr lang="es-ES" sz="1900" kern="1200" dirty="0" err="1">
              <a:sym typeface="Wingdings" panose="05000000000000000000" pitchFamily="2" charset="2"/>
            </a:rPr>
            <a:t>début</a:t>
          </a:r>
          <a:r>
            <a:rPr lang="es-ES" sz="1900" kern="1200" dirty="0">
              <a:sym typeface="Wingdings" panose="05000000000000000000" pitchFamily="2" charset="2"/>
            </a:rPr>
            <a:t> du </a:t>
          </a:r>
          <a:r>
            <a:rPr lang="es-ES" sz="1900" kern="1200" dirty="0" err="1">
              <a:sym typeface="Wingdings" panose="05000000000000000000" pitchFamily="2" charset="2"/>
            </a:rPr>
            <a:t>décrochage</a:t>
          </a:r>
          <a:r>
            <a:rPr lang="es-ES" sz="1900" kern="1200" dirty="0">
              <a:sym typeface="Wingdings" panose="05000000000000000000" pitchFamily="2" charset="2"/>
            </a:rPr>
            <a:t> </a:t>
          </a:r>
          <a:endParaRPr lang="es-ES" sz="1900" kern="1200" dirty="0"/>
        </a:p>
      </dsp:txBody>
      <dsp:txXfrm>
        <a:off x="4373988" y="0"/>
        <a:ext cx="2080791" cy="1379855"/>
      </dsp:txXfrm>
    </dsp:sp>
    <dsp:sp modelId="{BFF38EE6-FE2D-458D-AACF-18ACF464E09A}">
      <dsp:nvSpPr>
        <dsp:cNvPr id="0" name=""/>
        <dsp:cNvSpPr/>
      </dsp:nvSpPr>
      <dsp:spPr>
        <a:xfrm>
          <a:off x="5241902" y="1552337"/>
          <a:ext cx="344963" cy="344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5F08D-DE88-4DDA-AAEE-C87777E13827}">
      <dsp:nvSpPr>
        <dsp:cNvPr id="0" name=""/>
        <dsp:cNvSpPr/>
      </dsp:nvSpPr>
      <dsp:spPr>
        <a:xfrm>
          <a:off x="7522475" y="1475161"/>
          <a:ext cx="2080791" cy="1379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Redoublement</a:t>
          </a:r>
          <a:r>
            <a:rPr lang="es-ES" sz="1900" kern="1200" dirty="0"/>
            <a:t> </a:t>
          </a:r>
        </a:p>
      </dsp:txBody>
      <dsp:txXfrm>
        <a:off x="7522475" y="1475161"/>
        <a:ext cx="2080791" cy="1379855"/>
      </dsp:txXfrm>
    </dsp:sp>
    <dsp:sp modelId="{7AFEFE8A-00FC-4DBF-958B-8A0593BAB70F}">
      <dsp:nvSpPr>
        <dsp:cNvPr id="0" name=""/>
        <dsp:cNvSpPr/>
      </dsp:nvSpPr>
      <dsp:spPr>
        <a:xfrm>
          <a:off x="7426733" y="1552337"/>
          <a:ext cx="344963" cy="344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91A0C-2679-468C-A4A4-6E1C890BBFAF}">
      <dsp:nvSpPr>
        <dsp:cNvPr id="0" name=""/>
        <dsp:cNvSpPr/>
      </dsp:nvSpPr>
      <dsp:spPr>
        <a:xfrm>
          <a:off x="0" y="1625600"/>
          <a:ext cx="8128000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F91D4-E288-47AD-A976-CC00FEB135F5}">
      <dsp:nvSpPr>
        <dsp:cNvPr id="0" name=""/>
        <dsp:cNvSpPr/>
      </dsp:nvSpPr>
      <dsp:spPr>
        <a:xfrm>
          <a:off x="3571" y="0"/>
          <a:ext cx="235743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Absentéisme sévère </a:t>
          </a:r>
        </a:p>
      </dsp:txBody>
      <dsp:txXfrm>
        <a:off x="3571" y="0"/>
        <a:ext cx="2357437" cy="2167466"/>
      </dsp:txXfrm>
    </dsp:sp>
    <dsp:sp modelId="{F5447AEC-3251-4C8A-A918-5184589E035F}">
      <dsp:nvSpPr>
        <dsp:cNvPr id="0" name=""/>
        <dsp:cNvSpPr/>
      </dsp:nvSpPr>
      <dsp:spPr>
        <a:xfrm>
          <a:off x="911357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E71DE-BF1A-4A0C-8536-754A9155984F}">
      <dsp:nvSpPr>
        <dsp:cNvPr id="0" name=""/>
        <dsp:cNvSpPr/>
      </dsp:nvSpPr>
      <dsp:spPr>
        <a:xfrm>
          <a:off x="2478881" y="3251200"/>
          <a:ext cx="235743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Enseignement hybride: accentuation de l’absentéisme </a:t>
          </a:r>
        </a:p>
      </dsp:txBody>
      <dsp:txXfrm>
        <a:off x="2478881" y="3251200"/>
        <a:ext cx="2357437" cy="2167466"/>
      </dsp:txXfrm>
    </dsp:sp>
    <dsp:sp modelId="{AB290B17-2A69-4BB9-ADFF-6F2CCB0DD717}">
      <dsp:nvSpPr>
        <dsp:cNvPr id="0" name=""/>
        <dsp:cNvSpPr/>
      </dsp:nvSpPr>
      <dsp:spPr>
        <a:xfrm>
          <a:off x="3386666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C6481-F485-40B6-AE3F-6A254BDED937}">
      <dsp:nvSpPr>
        <dsp:cNvPr id="0" name=""/>
        <dsp:cNvSpPr/>
      </dsp:nvSpPr>
      <dsp:spPr>
        <a:xfrm>
          <a:off x="4954190" y="0"/>
          <a:ext cx="235743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Peu de contact avec la famille</a:t>
          </a:r>
        </a:p>
      </dsp:txBody>
      <dsp:txXfrm>
        <a:off x="4954190" y="0"/>
        <a:ext cx="2357437" cy="2167466"/>
      </dsp:txXfrm>
    </dsp:sp>
    <dsp:sp modelId="{B54AFF2B-23D6-4ED0-93B3-4A3BB3919B52}">
      <dsp:nvSpPr>
        <dsp:cNvPr id="0" name=""/>
        <dsp:cNvSpPr/>
      </dsp:nvSpPr>
      <dsp:spPr>
        <a:xfrm>
          <a:off x="5861976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05777-9A01-429C-8B52-2FEE4E31A71A}">
      <dsp:nvSpPr>
        <dsp:cNvPr id="0" name=""/>
        <dsp:cNvSpPr/>
      </dsp:nvSpPr>
      <dsp:spPr>
        <a:xfrm>
          <a:off x="0" y="54546"/>
          <a:ext cx="960327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Début de l’année 2020-2021compliqué en raison de l’alternance</a:t>
          </a:r>
          <a:endParaRPr lang="en-US" sz="2600" kern="1200" dirty="0"/>
        </a:p>
      </dsp:txBody>
      <dsp:txXfrm>
        <a:off x="29700" y="84246"/>
        <a:ext cx="9543875" cy="549000"/>
      </dsp:txXfrm>
    </dsp:sp>
    <dsp:sp modelId="{B483AFD9-94CE-4146-905B-543C50F7EACE}">
      <dsp:nvSpPr>
        <dsp:cNvPr id="0" name=""/>
        <dsp:cNvSpPr/>
      </dsp:nvSpPr>
      <dsp:spPr>
        <a:xfrm>
          <a:off x="0" y="804868"/>
          <a:ext cx="960327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Adaptation d’emploi du temps pour Marianne</a:t>
          </a:r>
          <a:endParaRPr lang="en-US" sz="2600" kern="1200"/>
        </a:p>
      </dsp:txBody>
      <dsp:txXfrm>
        <a:off x="29700" y="834568"/>
        <a:ext cx="9543875" cy="549000"/>
      </dsp:txXfrm>
    </dsp:sp>
    <dsp:sp modelId="{2C6506D3-6ED3-43AA-9DD9-2E9657E13256}">
      <dsp:nvSpPr>
        <dsp:cNvPr id="0" name=""/>
        <dsp:cNvSpPr/>
      </dsp:nvSpPr>
      <dsp:spPr>
        <a:xfrm>
          <a:off x="0" y="1421106"/>
          <a:ext cx="960327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Rendez-vous avec la PsyEN</a:t>
          </a:r>
          <a:endParaRPr lang="en-US" sz="2600" kern="1200"/>
        </a:p>
      </dsp:txBody>
      <dsp:txXfrm>
        <a:off x="29700" y="1450806"/>
        <a:ext cx="9543875" cy="549000"/>
      </dsp:txXfrm>
    </dsp:sp>
    <dsp:sp modelId="{35FC50FA-DAAD-434A-AC20-4CEFD21A2832}">
      <dsp:nvSpPr>
        <dsp:cNvPr id="0" name=""/>
        <dsp:cNvSpPr/>
      </dsp:nvSpPr>
      <dsp:spPr>
        <a:xfrm>
          <a:off x="0" y="2104386"/>
          <a:ext cx="960327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Immersion dans la filière ASSP</a:t>
          </a:r>
          <a:endParaRPr lang="en-US" sz="2600" kern="1200"/>
        </a:p>
      </dsp:txBody>
      <dsp:txXfrm>
        <a:off x="29700" y="2134086"/>
        <a:ext cx="9543875" cy="549000"/>
      </dsp:txXfrm>
    </dsp:sp>
    <dsp:sp modelId="{23C48470-6F93-43A2-9CCB-213FD2139CEC}">
      <dsp:nvSpPr>
        <dsp:cNvPr id="0" name=""/>
        <dsp:cNvSpPr/>
      </dsp:nvSpPr>
      <dsp:spPr>
        <a:xfrm>
          <a:off x="0" y="2787666"/>
          <a:ext cx="960327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Il faut aller plus loin…</a:t>
          </a:r>
          <a:endParaRPr lang="en-US" sz="2600" kern="1200"/>
        </a:p>
      </dsp:txBody>
      <dsp:txXfrm>
        <a:off x="29700" y="2817366"/>
        <a:ext cx="9543875" cy="549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BD8B2-36E2-45CF-BC36-7DAC393FDBC9}">
      <dsp:nvSpPr>
        <dsp:cNvPr id="0" name=""/>
        <dsp:cNvSpPr/>
      </dsp:nvSpPr>
      <dsp:spPr>
        <a:xfrm rot="5400000">
          <a:off x="439418" y="1554852"/>
          <a:ext cx="1043784" cy="173683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8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276728-7DAE-4F72-98EB-826AC223BB02}">
      <dsp:nvSpPr>
        <dsp:cNvPr id="0" name=""/>
        <dsp:cNvSpPr/>
      </dsp:nvSpPr>
      <dsp:spPr>
        <a:xfrm>
          <a:off x="265185" y="2073791"/>
          <a:ext cx="1568024" cy="1374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Rendez-vous</a:t>
          </a:r>
          <a:r>
            <a:rPr lang="es-ES" sz="1900" kern="1200" dirty="0"/>
            <a:t> </a:t>
          </a:r>
          <a:r>
            <a:rPr lang="es-ES" sz="1900" kern="1200" dirty="0" err="1"/>
            <a:t>avec</a:t>
          </a:r>
          <a:r>
            <a:rPr lang="es-ES" sz="1900" kern="1200" dirty="0"/>
            <a:t> la COP</a:t>
          </a:r>
        </a:p>
      </dsp:txBody>
      <dsp:txXfrm>
        <a:off x="265185" y="2073791"/>
        <a:ext cx="1568024" cy="1374465"/>
      </dsp:txXfrm>
    </dsp:sp>
    <dsp:sp modelId="{570E964E-CC14-47A3-9C03-D8C33A4ED7DD}">
      <dsp:nvSpPr>
        <dsp:cNvPr id="0" name=""/>
        <dsp:cNvSpPr/>
      </dsp:nvSpPr>
      <dsp:spPr>
        <a:xfrm>
          <a:off x="1537355" y="1426984"/>
          <a:ext cx="295853" cy="29585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56402"/>
                <a:satOff val="-4362"/>
                <a:lumOff val="410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80000"/>
                <a:hueOff val="56402"/>
                <a:satOff val="-4362"/>
                <a:lumOff val="410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shade val="80000"/>
                <a:hueOff val="56402"/>
                <a:satOff val="-4362"/>
                <a:lumOff val="410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shade val="80000"/>
              <a:hueOff val="56402"/>
              <a:satOff val="-4362"/>
              <a:lumOff val="4104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7B8F98-552C-4DA5-B48A-F4EB7E3E8892}">
      <dsp:nvSpPr>
        <dsp:cNvPr id="0" name=""/>
        <dsp:cNvSpPr/>
      </dsp:nvSpPr>
      <dsp:spPr>
        <a:xfrm rot="5400000">
          <a:off x="2358986" y="1079853"/>
          <a:ext cx="1043784" cy="173683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112803"/>
                <a:satOff val="-8724"/>
                <a:lumOff val="820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80000"/>
                <a:hueOff val="112803"/>
                <a:satOff val="-8724"/>
                <a:lumOff val="820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shade val="80000"/>
                <a:hueOff val="112803"/>
                <a:satOff val="-8724"/>
                <a:lumOff val="820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shade val="80000"/>
              <a:hueOff val="112803"/>
              <a:satOff val="-8724"/>
              <a:lumOff val="8207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BD9DA5-7466-487E-A233-EE8D02162EBA}">
      <dsp:nvSpPr>
        <dsp:cNvPr id="0" name=""/>
        <dsp:cNvSpPr/>
      </dsp:nvSpPr>
      <dsp:spPr>
        <a:xfrm>
          <a:off x="2184753" y="1598792"/>
          <a:ext cx="1568024" cy="1374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- MLDS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- PAFI</a:t>
          </a:r>
        </a:p>
      </dsp:txBody>
      <dsp:txXfrm>
        <a:off x="2184753" y="1598792"/>
        <a:ext cx="1568024" cy="1374465"/>
      </dsp:txXfrm>
    </dsp:sp>
    <dsp:sp modelId="{2EBD3ABF-D2D5-4ED5-B34D-7E4FA156D166}">
      <dsp:nvSpPr>
        <dsp:cNvPr id="0" name=""/>
        <dsp:cNvSpPr/>
      </dsp:nvSpPr>
      <dsp:spPr>
        <a:xfrm>
          <a:off x="3456923" y="951985"/>
          <a:ext cx="295853" cy="29585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169205"/>
                <a:satOff val="-13086"/>
                <a:lumOff val="1231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80000"/>
                <a:hueOff val="169205"/>
                <a:satOff val="-13086"/>
                <a:lumOff val="1231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shade val="80000"/>
                <a:hueOff val="169205"/>
                <a:satOff val="-13086"/>
                <a:lumOff val="1231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shade val="80000"/>
              <a:hueOff val="169205"/>
              <a:satOff val="-13086"/>
              <a:lumOff val="12311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0DDA69-38E2-4BE6-BFDF-3631D22DE5F7}">
      <dsp:nvSpPr>
        <dsp:cNvPr id="0" name=""/>
        <dsp:cNvSpPr/>
      </dsp:nvSpPr>
      <dsp:spPr>
        <a:xfrm rot="5400000">
          <a:off x="4278554" y="604854"/>
          <a:ext cx="1043784" cy="173683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225607"/>
                <a:satOff val="-17448"/>
                <a:lumOff val="1641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80000"/>
                <a:hueOff val="225607"/>
                <a:satOff val="-17448"/>
                <a:lumOff val="16415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shade val="80000"/>
                <a:hueOff val="225607"/>
                <a:satOff val="-17448"/>
                <a:lumOff val="16415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shade val="80000"/>
              <a:hueOff val="225607"/>
              <a:satOff val="-17448"/>
              <a:lumOff val="16415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1062E3-4E64-4F4C-8BA8-6E03AAAFCE3A}">
      <dsp:nvSpPr>
        <dsp:cNvPr id="0" name=""/>
        <dsp:cNvSpPr/>
      </dsp:nvSpPr>
      <dsp:spPr>
        <a:xfrm>
          <a:off x="4104321" y="1123793"/>
          <a:ext cx="1568024" cy="1374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Périodes</a:t>
          </a:r>
          <a:r>
            <a:rPr lang="es-ES" sz="1900" kern="1200" dirty="0"/>
            <a:t> de </a:t>
          </a:r>
          <a:r>
            <a:rPr lang="es-ES" sz="1900" kern="1200" dirty="0" err="1"/>
            <a:t>stages</a:t>
          </a:r>
          <a:r>
            <a:rPr lang="es-ES" sz="1900" kern="1200" dirty="0"/>
            <a:t> </a:t>
          </a:r>
        </a:p>
      </dsp:txBody>
      <dsp:txXfrm>
        <a:off x="4104321" y="1123793"/>
        <a:ext cx="1568024" cy="1374465"/>
      </dsp:txXfrm>
    </dsp:sp>
    <dsp:sp modelId="{B7336CFA-CF68-44C9-A191-7951BC354172}">
      <dsp:nvSpPr>
        <dsp:cNvPr id="0" name=""/>
        <dsp:cNvSpPr/>
      </dsp:nvSpPr>
      <dsp:spPr>
        <a:xfrm>
          <a:off x="5376491" y="476986"/>
          <a:ext cx="295853" cy="29585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282009"/>
                <a:satOff val="-21810"/>
                <a:lumOff val="2051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80000"/>
                <a:hueOff val="282009"/>
                <a:satOff val="-21810"/>
                <a:lumOff val="2051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shade val="80000"/>
                <a:hueOff val="282009"/>
                <a:satOff val="-21810"/>
                <a:lumOff val="2051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shade val="80000"/>
              <a:hueOff val="282009"/>
              <a:satOff val="-21810"/>
              <a:lumOff val="20519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A5529E-A30B-4644-942D-9D4E666EA952}">
      <dsp:nvSpPr>
        <dsp:cNvPr id="0" name=""/>
        <dsp:cNvSpPr/>
      </dsp:nvSpPr>
      <dsp:spPr>
        <a:xfrm rot="5400000">
          <a:off x="6198122" y="129855"/>
          <a:ext cx="1043784" cy="173683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338410"/>
                <a:satOff val="-26172"/>
                <a:lumOff val="2462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80000"/>
                <a:hueOff val="338410"/>
                <a:satOff val="-26172"/>
                <a:lumOff val="2462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shade val="80000"/>
                <a:hueOff val="338410"/>
                <a:satOff val="-26172"/>
                <a:lumOff val="2462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shade val="80000"/>
              <a:hueOff val="338410"/>
              <a:satOff val="-26172"/>
              <a:lumOff val="24622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764B94-C8A2-4A50-A8EC-DA1578537979}">
      <dsp:nvSpPr>
        <dsp:cNvPr id="0" name=""/>
        <dsp:cNvSpPr/>
      </dsp:nvSpPr>
      <dsp:spPr>
        <a:xfrm>
          <a:off x="6023888" y="648794"/>
          <a:ext cx="1568024" cy="1374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Découverte</a:t>
          </a:r>
          <a:r>
            <a:rPr lang="es-ES" sz="1900" kern="1200" dirty="0"/>
            <a:t> de </a:t>
          </a:r>
          <a:r>
            <a:rPr lang="es-ES" sz="1900" kern="1200" dirty="0" err="1"/>
            <a:t>milieux</a:t>
          </a:r>
          <a:r>
            <a:rPr lang="es-ES" sz="1900" kern="1200" dirty="0"/>
            <a:t> </a:t>
          </a:r>
          <a:r>
            <a:rPr lang="es-ES" sz="1900" kern="1200" dirty="0" err="1"/>
            <a:t>professionnels</a:t>
          </a:r>
          <a:r>
            <a:rPr lang="es-ES" sz="1900" kern="1200" dirty="0"/>
            <a:t> </a:t>
          </a:r>
        </a:p>
      </dsp:txBody>
      <dsp:txXfrm>
        <a:off x="6023888" y="648794"/>
        <a:ext cx="1568024" cy="1374465"/>
      </dsp:txXfrm>
    </dsp:sp>
    <dsp:sp modelId="{87EE2149-BF50-4D26-B973-60B1A71311CC}">
      <dsp:nvSpPr>
        <dsp:cNvPr id="0" name=""/>
        <dsp:cNvSpPr/>
      </dsp:nvSpPr>
      <dsp:spPr>
        <a:xfrm>
          <a:off x="7296059" y="1987"/>
          <a:ext cx="295853" cy="29585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394812"/>
                <a:satOff val="-30534"/>
                <a:lumOff val="2872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80000"/>
                <a:hueOff val="394812"/>
                <a:satOff val="-30534"/>
                <a:lumOff val="2872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shade val="80000"/>
                <a:hueOff val="394812"/>
                <a:satOff val="-30534"/>
                <a:lumOff val="2872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shade val="80000"/>
              <a:hueOff val="394812"/>
              <a:satOff val="-30534"/>
              <a:lumOff val="28726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5EEEB8-8FEF-44F8-80A9-5742A83C346C}">
      <dsp:nvSpPr>
        <dsp:cNvPr id="0" name=""/>
        <dsp:cNvSpPr/>
      </dsp:nvSpPr>
      <dsp:spPr>
        <a:xfrm rot="5400000">
          <a:off x="8117690" y="-345143"/>
          <a:ext cx="1043784" cy="173683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451214"/>
                <a:satOff val="-34896"/>
                <a:lumOff val="3283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80000"/>
                <a:hueOff val="451214"/>
                <a:satOff val="-34896"/>
                <a:lumOff val="3283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shade val="80000"/>
                <a:hueOff val="451214"/>
                <a:satOff val="-34896"/>
                <a:lumOff val="3283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shade val="80000"/>
              <a:hueOff val="451214"/>
              <a:satOff val="-34896"/>
              <a:lumOff val="3283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55456-AFE8-43B5-8DAE-E6B1B6DE06EE}">
      <dsp:nvSpPr>
        <dsp:cNvPr id="0" name=""/>
        <dsp:cNvSpPr/>
      </dsp:nvSpPr>
      <dsp:spPr>
        <a:xfrm>
          <a:off x="7943456" y="173795"/>
          <a:ext cx="1568024" cy="1374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Un </a:t>
          </a:r>
          <a:r>
            <a:rPr lang="es-ES" sz="1900" kern="1200" dirty="0" err="1"/>
            <a:t>retour</a:t>
          </a:r>
          <a:r>
            <a:rPr lang="es-ES" sz="1900" kern="1200" dirty="0"/>
            <a:t> en </a:t>
          </a:r>
          <a:r>
            <a:rPr lang="es-ES" sz="1900" kern="1200"/>
            <a:t>classe</a:t>
          </a:r>
          <a:r>
            <a:rPr lang="es-ES" sz="1900" kern="1200" dirty="0"/>
            <a:t> </a:t>
          </a:r>
          <a:r>
            <a:rPr lang="es-ES" sz="1900" kern="1200" dirty="0" err="1"/>
            <a:t>progressif</a:t>
          </a:r>
          <a:r>
            <a:rPr lang="es-ES" sz="1900" kern="1200" dirty="0"/>
            <a:t> </a:t>
          </a:r>
        </a:p>
      </dsp:txBody>
      <dsp:txXfrm>
        <a:off x="7943456" y="173795"/>
        <a:ext cx="1568024" cy="1374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7664B-8E2A-48B1-9A1F-808A8D862CF4}" type="datetimeFigureOut">
              <a:rPr lang="es-ES" smtClean="0"/>
              <a:t>20/5/21</a:t>
            </a:fld>
            <a:endParaRPr lang="es-E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B047D-B194-4F52-AFE9-89446C01B917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341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cpe.ac-dijon.fr/" TargetMode="External"/><Relationship Id="rId3" Type="http://schemas.openxmlformats.org/officeDocument/2006/relationships/hyperlink" Target="https://www.passeportsante.net/" TargetMode="External"/><Relationship Id="rId7" Type="http://schemas.openxmlformats.org/officeDocument/2006/relationships/hyperlink" Target="https://www.onisep.fr/" TargetMode="External"/><Relationship Id="rId2" Type="http://schemas.openxmlformats.org/officeDocument/2006/relationships/hyperlink" Target="http://www.parentestri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ientation-pour-tous.fr/" TargetMode="External"/><Relationship Id="rId5" Type="http://schemas.openxmlformats.org/officeDocument/2006/relationships/hyperlink" Target="https://www.education.gouv.fr/" TargetMode="External"/><Relationship Id="rId4" Type="http://schemas.openxmlformats.org/officeDocument/2006/relationships/hyperlink" Target="https://jobsense.fr/" TargetMode="External"/><Relationship Id="rId9" Type="http://schemas.openxmlformats.org/officeDocument/2006/relationships/hyperlink" Target="https://eduscol.education.f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7A9C79-0776-4B86-9D69-719E952A1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7" y="14772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fr-FR" sz="6000" dirty="0">
                <a:solidFill>
                  <a:schemeClr val="tx2"/>
                </a:solidFill>
              </a:rPr>
              <a:t>Le décrochage scolaire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FD42AF-F086-49EA-A69B-A164409B9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541" y="3709151"/>
            <a:ext cx="7527605" cy="12719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1400" dirty="0">
                <a:solidFill>
                  <a:srgbClr val="000000"/>
                </a:solidFill>
              </a:rPr>
              <a:t>Comment adapter le parcours scolaire d’un élève en situation de décrochage scolaire ?</a:t>
            </a:r>
          </a:p>
          <a:p>
            <a:pPr algn="ctr">
              <a:lnSpc>
                <a:spcPct val="110000"/>
              </a:lnSpc>
            </a:pPr>
            <a:r>
              <a:rPr lang="fr-FR" sz="1400" dirty="0">
                <a:solidFill>
                  <a:srgbClr val="000000"/>
                </a:solidFill>
              </a:rPr>
              <a:t>le cas de Marianne.</a:t>
            </a:r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9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2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978F2-A882-449D-A61F-47A2677C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Solutions</a:t>
            </a:r>
            <a:r>
              <a:rPr lang="es-ES" dirty="0"/>
              <a:t> mises en place </a:t>
            </a:r>
          </a:p>
        </p:txBody>
      </p:sp>
      <p:graphicFrame>
        <p:nvGraphicFramePr>
          <p:cNvPr id="9" name="Espace réservé du contenu 2">
            <a:extLst>
              <a:ext uri="{FF2B5EF4-FFF2-40B4-BE49-F238E27FC236}">
                <a16:creationId xmlns:a16="http://schemas.microsoft.com/office/drawing/2014/main" id="{E47A5E3F-A04D-4A98-A4DD-ACC1ED165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584990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84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CEA8E-753F-4A10-B81A-9CE99066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 plan </a:t>
            </a:r>
            <a:r>
              <a:rPr lang="es-ES" dirty="0" err="1"/>
              <a:t>proposé</a:t>
            </a:r>
            <a:r>
              <a:rPr lang="es-ES"/>
              <a:t>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187F9CE-4D74-49B8-A0D4-E9CCE0B7D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430456"/>
              </p:ext>
            </p:extLst>
          </p:nvPr>
        </p:nvGraphicFramePr>
        <p:xfrm>
          <a:off x="1451579" y="2411236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653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D86BA5C-4117-43E6-A56E-60ED5DB6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07" y="1603526"/>
            <a:ext cx="7405874" cy="2520012"/>
          </a:xfr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6000">
                <a:solidFill>
                  <a:schemeClr val="tx2"/>
                </a:solidFill>
              </a:rPr>
              <a:t>Conclusion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7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B43C9-F5B2-41D4-A493-04865205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Bibliographie</a:t>
            </a:r>
            <a:endParaRPr lang="es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4CACD-AE0A-4DA7-A23D-A538CC75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5566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hlinkClick r:id="rId2"/>
              </a:rPr>
              <a:t>http://www.parentestrie.com/</a:t>
            </a:r>
            <a:r>
              <a:rPr lang="fr-FR" dirty="0"/>
              <a:t>  </a:t>
            </a:r>
          </a:p>
          <a:p>
            <a:r>
              <a:rPr lang="fr-FR" dirty="0">
                <a:hlinkClick r:id="rId3"/>
              </a:rPr>
              <a:t>https://www.passeportsante.net/</a:t>
            </a:r>
            <a:r>
              <a:rPr lang="fr-FR" dirty="0"/>
              <a:t>  </a:t>
            </a:r>
          </a:p>
          <a:p>
            <a:r>
              <a:rPr lang="fr-FR" dirty="0">
                <a:hlinkClick r:id="rId4"/>
              </a:rPr>
              <a:t>https://jobsense.fr/</a:t>
            </a:r>
            <a:r>
              <a:rPr lang="fr-FR" dirty="0"/>
              <a:t>  </a:t>
            </a:r>
          </a:p>
          <a:p>
            <a:r>
              <a:rPr lang="fr-FR" dirty="0">
                <a:hlinkClick r:id="rId5"/>
              </a:rPr>
              <a:t>https://www.education.gouv.fr/</a:t>
            </a:r>
            <a:r>
              <a:rPr lang="fr-FR" dirty="0"/>
              <a:t>  </a:t>
            </a:r>
          </a:p>
          <a:p>
            <a:r>
              <a:rPr lang="fr-FR" dirty="0">
                <a:hlinkClick r:id="rId6"/>
              </a:rPr>
              <a:t>https://www.orientation-pour-tous.fr/</a:t>
            </a:r>
            <a:r>
              <a:rPr lang="fr-FR" dirty="0"/>
              <a:t>  </a:t>
            </a:r>
          </a:p>
          <a:p>
            <a:r>
              <a:rPr lang="fr-FR" dirty="0">
                <a:hlinkClick r:id="rId7"/>
              </a:rPr>
              <a:t>https://www.onisep.fr/</a:t>
            </a:r>
            <a:r>
              <a:rPr lang="fr-FR" dirty="0"/>
              <a:t>  </a:t>
            </a:r>
          </a:p>
          <a:p>
            <a:r>
              <a:rPr lang="fr-FR" dirty="0">
                <a:hlinkClick r:id="rId8"/>
              </a:rPr>
              <a:t>http://cpe.ac-dijon.fr/</a:t>
            </a:r>
            <a:r>
              <a:rPr lang="fr-FR" dirty="0"/>
              <a:t> </a:t>
            </a:r>
          </a:p>
          <a:p>
            <a:r>
              <a:rPr lang="fr-FR" dirty="0">
                <a:hlinkClick r:id="rId9"/>
              </a:rPr>
              <a:t>https://eduscol.education.fr/</a:t>
            </a:r>
            <a:endParaRPr lang="fr-FR" dirty="0"/>
          </a:p>
          <a:p>
            <a:r>
              <a:rPr lang="fr-FR" dirty="0"/>
              <a:t>Le décrochage scolaire : la construction d’un problème public</a:t>
            </a:r>
            <a:r>
              <a:rPr lang="fr-FR"/>
              <a:t>, Pierre-Yves Bernard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646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45C85-CA0A-463C-B682-EEC38FDF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ES" sz="2200"/>
              <a:t>Comment “raccrocher” une élève en situation de décrochage scolaire? </a:t>
            </a:r>
            <a:br>
              <a:rPr lang="es-ES" sz="2200"/>
            </a:br>
            <a:endParaRPr lang="es-ES" sz="22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7B24F2-9344-4539-987B-7C1A1F2B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r>
              <a:rPr lang="es-ES" sz="2400" dirty="0"/>
              <a:t>Marianne: une </a:t>
            </a:r>
            <a:r>
              <a:rPr lang="es-ES" sz="2400" dirty="0" err="1"/>
              <a:t>élève</a:t>
            </a:r>
            <a:r>
              <a:rPr lang="es-ES" sz="2400" dirty="0"/>
              <a:t> en </a:t>
            </a:r>
            <a:r>
              <a:rPr lang="es-ES" sz="2400" dirty="0" err="1"/>
              <a:t>situation</a:t>
            </a:r>
            <a:r>
              <a:rPr lang="es-ES" sz="2400" dirty="0"/>
              <a:t> de </a:t>
            </a:r>
            <a:r>
              <a:rPr lang="es-ES" sz="2400" dirty="0" err="1"/>
              <a:t>décrochage</a:t>
            </a:r>
            <a:r>
              <a:rPr lang="es-ES" sz="2400" dirty="0"/>
              <a:t> </a:t>
            </a:r>
            <a:r>
              <a:rPr lang="es-ES" sz="2400" dirty="0" err="1"/>
              <a:t>scolaire</a:t>
            </a:r>
            <a:r>
              <a:rPr lang="es-ES" sz="2400" dirty="0"/>
              <a:t>.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 err="1"/>
              <a:t>Comment</a:t>
            </a:r>
            <a:r>
              <a:rPr lang="es-ES" sz="2400" dirty="0"/>
              <a:t> </a:t>
            </a:r>
            <a:r>
              <a:rPr lang="es-ES" sz="2400" dirty="0" err="1"/>
              <a:t>permettre</a:t>
            </a:r>
            <a:r>
              <a:rPr lang="es-ES" sz="2400" dirty="0"/>
              <a:t> le “</a:t>
            </a:r>
            <a:r>
              <a:rPr lang="es-ES" sz="2400" dirty="0" err="1"/>
              <a:t>raccrochage</a:t>
            </a:r>
            <a:r>
              <a:rPr lang="es-ES" sz="2400" dirty="0"/>
              <a:t>” de Marianne?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Image 25" descr="Illustrations, cliparts, dessins animés et icônes de élève - Getty Images">
            <a:extLst>
              <a:ext uri="{FF2B5EF4-FFF2-40B4-BE49-F238E27FC236}">
                <a16:creationId xmlns:a16="http://schemas.microsoft.com/office/drawing/2014/main" id="{5922D290-4819-40C9-BFCA-4BBA01D82B2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11" b="6862"/>
          <a:stretch/>
        </p:blipFill>
        <p:spPr bwMode="auto">
          <a:xfrm>
            <a:off x="6465364" y="2174242"/>
            <a:ext cx="4237658" cy="3124351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171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6B390F8B-3B94-4F5D-8DE6-B2BA1B4BE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9525652"/>
              </p:ext>
            </p:extLst>
          </p:nvPr>
        </p:nvGraphicFramePr>
        <p:xfrm>
          <a:off x="2032000" y="5758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483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C4881-B24B-4D60-B253-EAA305AE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Les </a:t>
            </a:r>
            <a:r>
              <a:rPr lang="es-ES" dirty="0" err="1"/>
              <a:t>caractéristiques</a:t>
            </a:r>
            <a:r>
              <a:rPr lang="es-ES" dirty="0"/>
              <a:t> du </a:t>
            </a:r>
            <a:r>
              <a:rPr lang="es-ES" dirty="0" err="1"/>
              <a:t>décrochage</a:t>
            </a:r>
            <a:r>
              <a:rPr lang="es-ES" dirty="0"/>
              <a:t> </a:t>
            </a:r>
            <a:r>
              <a:rPr lang="es-ES" dirty="0" err="1"/>
              <a:t>scolaire</a:t>
            </a:r>
            <a:endParaRPr lang="es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BDC11A-F3AE-409F-91B2-A44EFED7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12540"/>
          </a:xfrm>
        </p:spPr>
        <p:txBody>
          <a:bodyPr>
            <a:normAutofit fontScale="92500"/>
          </a:bodyPr>
          <a:lstStyle/>
          <a:p>
            <a:pPr algn="just"/>
            <a:r>
              <a:rPr lang="fr-FR" sz="1800" dirty="0"/>
              <a:t>Le ministère de l’Éducation nationale définit le décrochage scolaire comme un processus qui conduit un jeune en formation initiale à se détacher du système de formation jusqu’à le quitter </a:t>
            </a:r>
            <a:r>
              <a:rPr lang="fr-FR" sz="1800"/>
              <a:t>avant d’avoir </a:t>
            </a:r>
            <a:r>
              <a:rPr lang="fr-FR" sz="1800" dirty="0"/>
              <a:t>obtenu un diplôme.</a:t>
            </a:r>
          </a:p>
          <a:p>
            <a:pPr algn="just"/>
            <a:r>
              <a:rPr lang="fr-FR" sz="1800" dirty="0"/>
              <a:t>2014 : Plan de l’Éducation nationale contre le décrochage scolaire.</a:t>
            </a:r>
          </a:p>
          <a:p>
            <a:pPr algn="just"/>
            <a:r>
              <a:rPr lang="fr-FR" sz="1800" dirty="0"/>
              <a:t>2019 : 100 000 jeunes quittent le système scolaire sans diplôme.</a:t>
            </a:r>
          </a:p>
          <a:p>
            <a:pPr algn="just"/>
            <a:r>
              <a:rPr lang="fr-FR" sz="1800" dirty="0"/>
              <a:t>2020 : le décrochage scolaire est une priorité nationale dans le cadre de la stratégie « Europe 2000 ».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u="sng" dirty="0"/>
              <a:t>Situation actuelle:</a:t>
            </a:r>
          </a:p>
          <a:p>
            <a:pPr marL="0" indent="0">
              <a:buNone/>
            </a:pPr>
            <a:r>
              <a:rPr lang="fr-FR" sz="1800" dirty="0"/>
              <a:t>8% des 18-24 ans n’ont pas d’autres diplômes que le DNB</a:t>
            </a:r>
          </a:p>
          <a:p>
            <a:pPr marL="0" indent="0">
              <a:buNone/>
            </a:pPr>
            <a:r>
              <a:rPr lang="fr-FR" sz="1800" dirty="0"/>
              <a:t>Obligation de formation pour tous les jeunes de moins de 18 ans.     </a:t>
            </a:r>
          </a:p>
          <a:p>
            <a:pPr marL="0" indent="0">
              <a:buNone/>
            </a:pPr>
            <a:endParaRPr lang="fr-FR" sz="1800" u="sng" dirty="0"/>
          </a:p>
          <a:p>
            <a:pPr marL="0" indent="0">
              <a:buNone/>
            </a:pPr>
            <a:endParaRPr lang="fr-FR" sz="1800" u="sng" dirty="0"/>
          </a:p>
          <a:p>
            <a:endParaRPr lang="fr-FR" sz="1800" u="sng" dirty="0"/>
          </a:p>
        </p:txBody>
      </p:sp>
    </p:spTree>
    <p:extLst>
      <p:ext uri="{BB962C8B-B14F-4D97-AF65-F5344CB8AC3E}">
        <p14:creationId xmlns:p14="http://schemas.microsoft.com/office/powerpoint/2010/main" val="370256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EF3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Enjeux et objectifs de la lutte contre le décrochage | éduscol | Ministère  de l'Éducation nationale, de la Jeunesse et des Sports - Direction générale  de l'enseignement scolaire">
            <a:extLst>
              <a:ext uri="{FF2B5EF4-FFF2-40B4-BE49-F238E27FC236}">
                <a16:creationId xmlns:a16="http://schemas.microsoft.com/office/drawing/2014/main" id="{11FF2E5F-0726-432F-932D-DA88D94E5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4975" y="643467"/>
            <a:ext cx="612205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63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78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03E7301-5746-408E-92FE-2EBEC9114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229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5620D65-F151-4B1F-A771-BB0FE0C7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Difficultés</a:t>
            </a:r>
            <a:r>
              <a:rPr lang="es-ES" dirty="0"/>
              <a:t> </a:t>
            </a:r>
            <a:r>
              <a:rPr lang="es-ES" dirty="0" err="1"/>
              <a:t>rencontrées</a:t>
            </a:r>
            <a:r>
              <a:rPr lang="es-ES" dirty="0"/>
              <a:t> par </a:t>
            </a:r>
            <a:r>
              <a:rPr lang="es-ES" dirty="0" err="1"/>
              <a:t>marianne</a:t>
            </a:r>
            <a:endParaRPr lang="es-ES" dirty="0"/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41ECD87A-25CF-4962-AA2D-784D7C466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377402"/>
              </p:ext>
            </p:extLst>
          </p:nvPr>
        </p:nvGraphicFramePr>
        <p:xfrm>
          <a:off x="1451579" y="2501548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EAB165FC-6420-4B82-AD09-CAF705207204}"/>
              </a:ext>
            </a:extLst>
          </p:cNvPr>
          <p:cNvSpPr txBox="1"/>
          <p:nvPr/>
        </p:nvSpPr>
        <p:spPr>
          <a:xfrm>
            <a:off x="1659467" y="2088444"/>
            <a:ext cx="6468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Première</a:t>
            </a:r>
            <a:r>
              <a:rPr lang="es-E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s-ES" sz="2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année</a:t>
            </a:r>
            <a:r>
              <a:rPr lang="es-E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de 2nde </a:t>
            </a:r>
          </a:p>
        </p:txBody>
      </p:sp>
    </p:spTree>
    <p:extLst>
      <p:ext uri="{BB962C8B-B14F-4D97-AF65-F5344CB8AC3E}">
        <p14:creationId xmlns:p14="http://schemas.microsoft.com/office/powerpoint/2010/main" val="235272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4A0BC44-2261-4DA7-9D23-DC2CC8FB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Difficultés</a:t>
            </a:r>
            <a:r>
              <a:rPr lang="es-ES" dirty="0"/>
              <a:t> </a:t>
            </a:r>
            <a:r>
              <a:rPr lang="es-ES" dirty="0" err="1"/>
              <a:t>rencontrées</a:t>
            </a:r>
            <a:r>
              <a:rPr lang="es-ES" dirty="0"/>
              <a:t> par </a:t>
            </a:r>
            <a:r>
              <a:rPr lang="es-ES" dirty="0" err="1"/>
              <a:t>marianne</a:t>
            </a:r>
            <a:endParaRPr lang="es-E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9F553EA-0387-4BD4-BAF7-2A7303EB3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Deuxième</a:t>
            </a:r>
            <a:r>
              <a:rPr lang="es-E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s-ES" sz="2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année</a:t>
            </a:r>
            <a:r>
              <a:rPr lang="es-E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de 2nde </a:t>
            </a:r>
          </a:p>
          <a:p>
            <a:pPr marL="0" indent="0">
              <a:buNone/>
            </a:pPr>
            <a:endParaRPr lang="es-E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endParaRPr lang="es-E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es-ES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0B92A7B3-B83D-4C89-92E7-BCFA97636D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1145233"/>
              </p:ext>
            </p:extLst>
          </p:nvPr>
        </p:nvGraphicFramePr>
        <p:xfrm>
          <a:off x="2032000" y="15639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802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B43C9-F5B2-41D4-A493-04865205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Remédiations</a:t>
            </a:r>
            <a:r>
              <a:rPr lang="es-ES" dirty="0"/>
              <a:t> </a:t>
            </a:r>
            <a:r>
              <a:rPr lang="es-ES" dirty="0" err="1"/>
              <a:t>possibles</a:t>
            </a:r>
            <a:endParaRPr lang="es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4CACD-AE0A-4DA7-A23D-A538CC75E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En </a:t>
            </a:r>
            <a:r>
              <a:rPr lang="es-ES" dirty="0" err="1"/>
              <a:t>amont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Groupes</a:t>
            </a:r>
            <a:r>
              <a:rPr lang="es-ES" dirty="0">
                <a:sym typeface="Wingdings" panose="05000000000000000000" pitchFamily="2" charset="2"/>
              </a:rPr>
              <a:t> de </a:t>
            </a:r>
            <a:r>
              <a:rPr lang="es-ES" dirty="0" err="1">
                <a:sym typeface="Wingdings" panose="05000000000000000000" pitchFamily="2" charset="2"/>
              </a:rPr>
              <a:t>Prévention</a:t>
            </a:r>
            <a:r>
              <a:rPr lang="es-ES" dirty="0">
                <a:sym typeface="Wingdings" panose="05000000000000000000" pitchFamily="2" charset="2"/>
              </a:rPr>
              <a:t> du </a:t>
            </a:r>
            <a:r>
              <a:rPr lang="es-ES" dirty="0" err="1">
                <a:sym typeface="Wingdings" panose="05000000000000000000" pitchFamily="2" charset="2"/>
              </a:rPr>
              <a:t>Décrochage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Scolaire</a:t>
            </a:r>
            <a:r>
              <a:rPr lang="es-ES" dirty="0">
                <a:sym typeface="Wingdings" panose="05000000000000000000" pitchFamily="2" charset="2"/>
              </a:rPr>
              <a:t> et </a:t>
            </a:r>
            <a:r>
              <a:rPr lang="es-ES" dirty="0" err="1">
                <a:sym typeface="Wingdings" panose="05000000000000000000" pitchFamily="2" charset="2"/>
              </a:rPr>
              <a:t>Référents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décrochage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scolaire</a:t>
            </a:r>
            <a:r>
              <a:rPr lang="es-ES" dirty="0">
                <a:sym typeface="Wingdings" panose="05000000000000000000" pitchFamily="2" charset="2"/>
              </a:rPr>
              <a:t> </a:t>
            </a:r>
          </a:p>
          <a:p>
            <a:r>
              <a:rPr lang="es-ES" dirty="0" err="1">
                <a:sym typeface="Wingdings" panose="05000000000000000000" pitchFamily="2" charset="2"/>
              </a:rPr>
              <a:t>Retour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dirty="0" err="1">
                <a:sym typeface="Wingdings" panose="05000000000000000000" pitchFamily="2" charset="2"/>
              </a:rPr>
              <a:t>formation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dans</a:t>
            </a:r>
            <a:r>
              <a:rPr lang="es-ES" dirty="0">
                <a:sym typeface="Wingdings" panose="05000000000000000000" pitchFamily="2" charset="2"/>
              </a:rPr>
              <a:t> un </a:t>
            </a:r>
            <a:r>
              <a:rPr lang="es-ES" dirty="0" err="1">
                <a:sym typeface="Wingdings" panose="05000000000000000000" pitchFamily="2" charset="2"/>
              </a:rPr>
              <a:t>établissement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scolaire</a:t>
            </a:r>
            <a:r>
              <a:rPr lang="es-ES" dirty="0">
                <a:sym typeface="Wingdings" panose="05000000000000000000" pitchFamily="2" charset="2"/>
              </a:rPr>
              <a:t> </a:t>
            </a:r>
          </a:p>
          <a:p>
            <a:r>
              <a:rPr lang="es-ES" dirty="0">
                <a:sym typeface="Wingdings" panose="05000000000000000000" pitchFamily="2" charset="2"/>
              </a:rPr>
              <a:t>Les </a:t>
            </a:r>
            <a:r>
              <a:rPr lang="es-ES" dirty="0" err="1">
                <a:sym typeface="Wingdings" panose="05000000000000000000" pitchFamily="2" charset="2"/>
              </a:rPr>
              <a:t>structures</a:t>
            </a:r>
            <a:r>
              <a:rPr lang="es-ES" dirty="0">
                <a:sym typeface="Wingdings" panose="05000000000000000000" pitchFamily="2" charset="2"/>
              </a:rPr>
              <a:t> de </a:t>
            </a:r>
            <a:r>
              <a:rPr lang="es-ES" dirty="0" err="1">
                <a:sym typeface="Wingdings" panose="05000000000000000000" pitchFamily="2" charset="2"/>
              </a:rPr>
              <a:t>retour</a:t>
            </a:r>
            <a:r>
              <a:rPr lang="es-ES" dirty="0">
                <a:sym typeface="Wingdings" panose="05000000000000000000" pitchFamily="2" charset="2"/>
              </a:rPr>
              <a:t> à </a:t>
            </a:r>
            <a:r>
              <a:rPr lang="es-ES" dirty="0" err="1">
                <a:sym typeface="Wingdings" panose="05000000000000000000" pitchFamily="2" charset="2"/>
              </a:rPr>
              <a:t>l’école</a:t>
            </a:r>
            <a:r>
              <a:rPr lang="es-ES" dirty="0">
                <a:sym typeface="Wingdings" panose="05000000000000000000" pitchFamily="2" charset="2"/>
              </a:rPr>
              <a:t> (</a:t>
            </a:r>
            <a:r>
              <a:rPr lang="es-ES" dirty="0" err="1">
                <a:sym typeface="Wingdings" panose="05000000000000000000" pitchFamily="2" charset="2"/>
              </a:rPr>
              <a:t>type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micro-lycée</a:t>
            </a:r>
            <a:r>
              <a:rPr lang="es-ES" dirty="0">
                <a:sym typeface="Wingdings" panose="05000000000000000000" pitchFamily="2" charset="2"/>
              </a:rPr>
              <a:t>) </a:t>
            </a:r>
          </a:p>
          <a:p>
            <a:r>
              <a:rPr lang="es-ES" dirty="0">
                <a:sym typeface="Wingdings" panose="05000000000000000000" pitchFamily="2" charset="2"/>
              </a:rPr>
              <a:t>Les </a:t>
            </a:r>
            <a:r>
              <a:rPr lang="es-ES" dirty="0" err="1">
                <a:sym typeface="Wingdings" panose="05000000000000000000" pitchFamily="2" charset="2"/>
              </a:rPr>
              <a:t>Réseaux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Formation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Qualification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Emploi</a:t>
            </a:r>
            <a:r>
              <a:rPr lang="es-ES" dirty="0">
                <a:sym typeface="Wingdings" panose="05000000000000000000" pitchFamily="2" charset="2"/>
              </a:rPr>
              <a:t> (FOQUALE)</a:t>
            </a:r>
          </a:p>
          <a:p>
            <a:r>
              <a:rPr lang="es-ES" dirty="0">
                <a:sym typeface="Wingdings" panose="05000000000000000000" pitchFamily="2" charset="2"/>
              </a:rPr>
              <a:t>Les </a:t>
            </a:r>
            <a:r>
              <a:rPr lang="es-ES" dirty="0" err="1">
                <a:sym typeface="Wingdings" panose="05000000000000000000" pitchFamily="2" charset="2"/>
              </a:rPr>
              <a:t>Plateformes</a:t>
            </a:r>
            <a:r>
              <a:rPr lang="es-ES" dirty="0">
                <a:sym typeface="Wingdings" panose="05000000000000000000" pitchFamily="2" charset="2"/>
              </a:rPr>
              <a:t> de </a:t>
            </a:r>
            <a:r>
              <a:rPr lang="es-ES" dirty="0" err="1">
                <a:sym typeface="Wingdings" panose="05000000000000000000" pitchFamily="2" charset="2"/>
              </a:rPr>
              <a:t>suivi</a:t>
            </a:r>
            <a:r>
              <a:rPr lang="es-ES" dirty="0">
                <a:sym typeface="Wingdings" panose="05000000000000000000" pitchFamily="2" charset="2"/>
              </a:rPr>
              <a:t> et </a:t>
            </a:r>
            <a:r>
              <a:rPr lang="es-ES" dirty="0" err="1">
                <a:sym typeface="Wingdings" panose="05000000000000000000" pitchFamily="2" charset="2"/>
              </a:rPr>
              <a:t>d’appui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aux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décrocheurs</a:t>
            </a:r>
            <a:r>
              <a:rPr lang="es-ES" dirty="0">
                <a:sym typeface="Wingdings" panose="05000000000000000000" pitchFamily="2" charset="2"/>
              </a:rPr>
              <a:t> (PSAD)</a:t>
            </a:r>
          </a:p>
          <a:p>
            <a:r>
              <a:rPr lang="es-ES" dirty="0" err="1">
                <a:sym typeface="Wingdings" panose="05000000000000000000" pitchFamily="2" charset="2"/>
              </a:rPr>
              <a:t>L’engagement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dans</a:t>
            </a:r>
            <a:r>
              <a:rPr lang="es-ES" dirty="0">
                <a:sym typeface="Wingdings" panose="05000000000000000000" pitchFamily="2" charset="2"/>
              </a:rPr>
              <a:t> un </a:t>
            </a:r>
            <a:r>
              <a:rPr lang="es-ES" dirty="0" err="1">
                <a:sym typeface="Wingdings" panose="05000000000000000000" pitchFamily="2" charset="2"/>
              </a:rPr>
              <a:t>Service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Civique</a:t>
            </a:r>
            <a:r>
              <a:rPr lang="es-ES" dirty="0">
                <a:sym typeface="Wingdings" panose="05000000000000000000" pitchFamily="2" charset="2"/>
              </a:rPr>
              <a:t> </a:t>
            </a:r>
          </a:p>
          <a:p>
            <a:r>
              <a:rPr lang="es-ES" dirty="0" err="1">
                <a:sym typeface="Wingdings" panose="05000000000000000000" pitchFamily="2" charset="2"/>
              </a:rPr>
              <a:t>L’engagement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au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Service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National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Universel</a:t>
            </a:r>
            <a:r>
              <a:rPr lang="es-ES" dirty="0">
                <a:sym typeface="Wingdings" panose="05000000000000000000" pitchFamily="2" charset="2"/>
              </a:rPr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780621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783</TotalTime>
  <Words>419</Words>
  <Application>Microsoft Macintosh PowerPoint</Application>
  <PresentationFormat>Grand écran</PresentationFormat>
  <Paragraphs>66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Wingdings</vt:lpstr>
      <vt:lpstr>Galerie</vt:lpstr>
      <vt:lpstr>Le décrochage scolaire</vt:lpstr>
      <vt:lpstr>Comment “raccrocher” une élève en situation de décrochage scolaire?  </vt:lpstr>
      <vt:lpstr>Présentation PowerPoint</vt:lpstr>
      <vt:lpstr>Les caractéristiques du décrochage scolaire</vt:lpstr>
      <vt:lpstr>Présentation PowerPoint</vt:lpstr>
      <vt:lpstr>Présentation PowerPoint</vt:lpstr>
      <vt:lpstr>Difficultés rencontrées par marianne</vt:lpstr>
      <vt:lpstr>Difficultés rencontrées par marianne</vt:lpstr>
      <vt:lpstr>Remédiations possibles</vt:lpstr>
      <vt:lpstr>Solutions mises en place </vt:lpstr>
      <vt:lpstr>Le plan proposé </vt:lpstr>
      <vt:lpstr>Conclusion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décrochage scolaire</dc:title>
  <dc:creator>Sarah Bonte</dc:creator>
  <cp:lastModifiedBy>Remi Metzdorff</cp:lastModifiedBy>
  <cp:revision>3</cp:revision>
  <dcterms:created xsi:type="dcterms:W3CDTF">2021-05-17T09:09:50Z</dcterms:created>
  <dcterms:modified xsi:type="dcterms:W3CDTF">2021-05-20T16:48:17Z</dcterms:modified>
</cp:coreProperties>
</file>